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5" r:id="rId9"/>
    <p:sldId id="276" r:id="rId10"/>
  </p:sldIdLst>
  <p:sldSz cx="9144000" cy="6858000" type="screen4x3"/>
  <p:notesSz cx="6735763" cy="98663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041" autoAdjust="0"/>
    <p:restoredTop sz="94660"/>
  </p:normalViewPr>
  <p:slideViewPr>
    <p:cSldViewPr>
      <p:cViewPr>
        <p:scale>
          <a:sx n="100" d="100"/>
          <a:sy n="100" d="100"/>
        </p:scale>
        <p:origin x="-2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クリックしてタイトルを入力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タイトルと 2 段組み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457200" y="1052513"/>
            <a:ext cx="403860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648200" y="1052513"/>
            <a:ext cx="403860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ja-JP" altLang="ja-JP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52513"/>
            <a:ext cx="8229600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68313" y="6165850"/>
            <a:ext cx="1524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979613" y="6165850"/>
            <a:ext cx="6624637" cy="571500"/>
          </a:xfrm>
          <a:prstGeom prst="rect">
            <a:avLst/>
          </a:prstGeom>
          <a:solidFill>
            <a:srgbClr val="F3BB5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kumimoji="0" lang="ja-JP" altLang="ja-JP" sz="2400">
                <a:solidFill>
                  <a:schemeClr val="tx2"/>
                </a:solidFill>
              </a:rPr>
              <a:t>Microsoft Conference 2006</a:t>
            </a:r>
            <a:endParaRPr kumimoji="0" lang="en-US" altLang="ja-JP" sz="240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ja-JP" altLang="ja-JP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ja-JP" altLang="en-US" sz="8000" dirty="0" smtClean="0"/>
              <a:t>私たちは、</a:t>
            </a:r>
          </a:p>
          <a:p>
            <a:pPr eaLnBrk="1" hangingPunct="1">
              <a:buFontTx/>
              <a:buNone/>
            </a:pPr>
            <a:r>
              <a:rPr lang="ja-JP" altLang="en-US" sz="8000" dirty="0" smtClean="0"/>
              <a:t>わんくま同盟です。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わんくま同盟って何？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わんくま同盟は、コミュニティで活動している者たちの集団です。 </a:t>
            </a:r>
          </a:p>
          <a:p>
            <a:pPr eaLnBrk="1" hangingPunct="1"/>
            <a:r>
              <a:rPr lang="ja-JP" altLang="en-US" smtClean="0"/>
              <a:t>縦の繋がりはなく、横の繋がりで成り立っています。</a:t>
            </a:r>
          </a:p>
          <a:p>
            <a:pPr eaLnBrk="1" hangingPunct="1"/>
            <a:r>
              <a:rPr lang="ja-JP" altLang="en-US" smtClean="0"/>
              <a:t>メンバは全員平等であり自由です。 </a:t>
            </a:r>
          </a:p>
          <a:p>
            <a:pPr eaLnBrk="1" hangingPunct="1"/>
            <a:endParaRPr lang="ja-JP" altLang="en-US" smtClean="0"/>
          </a:p>
          <a:p>
            <a:pPr eaLnBrk="1" hangingPunct="1"/>
            <a:r>
              <a:rPr lang="ja-JP" altLang="en-US" b="1" smtClean="0"/>
              <a:t>各自</a:t>
            </a:r>
            <a:r>
              <a:rPr lang="ja-JP" altLang="en-US" smtClean="0"/>
              <a:t>のスタイルで情報提供などをしています。</a:t>
            </a:r>
            <a:br>
              <a:rPr lang="ja-JP" altLang="en-US" smtClean="0"/>
            </a:br>
            <a:endParaRPr lang="ja-JP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具体的には？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ja-JP" altLang="en-US" sz="4800" smtClean="0"/>
              <a:t>オンラインによる情報発信</a:t>
            </a:r>
          </a:p>
          <a:p>
            <a:pPr lvl="1" eaLnBrk="1" hangingPunct="1"/>
            <a:r>
              <a:rPr lang="ja-JP" altLang="en-US" sz="4400" smtClean="0"/>
              <a:t>静的サイト</a:t>
            </a:r>
          </a:p>
          <a:p>
            <a:pPr lvl="1" eaLnBrk="1" hangingPunct="1"/>
            <a:r>
              <a:rPr lang="en-US" altLang="ja-JP" sz="4400" smtClean="0"/>
              <a:t>Blog</a:t>
            </a:r>
          </a:p>
          <a:p>
            <a:pPr lvl="1" eaLnBrk="1" hangingPunct="1"/>
            <a:r>
              <a:rPr lang="ja-JP" altLang="en-US" sz="4400" smtClean="0"/>
              <a:t>フォーラム</a:t>
            </a:r>
          </a:p>
          <a:p>
            <a:pPr eaLnBrk="1" hangingPunct="1"/>
            <a:endParaRPr lang="en-US" altLang="ja-JP" sz="4800" smtClean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ja-JP" altLang="en-US" sz="4800" smtClean="0"/>
              <a:t>オフラインによる情報発信</a:t>
            </a:r>
          </a:p>
          <a:p>
            <a:pPr lvl="1" eaLnBrk="1" hangingPunct="1"/>
            <a:r>
              <a:rPr lang="ja-JP" altLang="en-US" sz="4400" smtClean="0"/>
              <a:t>勉強会</a:t>
            </a:r>
          </a:p>
          <a:p>
            <a:pPr lvl="1" eaLnBrk="1" hangingPunct="1"/>
            <a:r>
              <a:rPr lang="ja-JP" altLang="en-US" sz="4400" smtClean="0"/>
              <a:t>懇親会</a:t>
            </a:r>
          </a:p>
          <a:p>
            <a:pPr lvl="1" eaLnBrk="1" hangingPunct="1"/>
            <a:r>
              <a:rPr lang="ja-JP" altLang="en-US" sz="4400" smtClean="0"/>
              <a:t>インスタントミーティング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  <p:bldP spid="2765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オンライン 静的サイト</a:t>
            </a:r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052513"/>
            <a:ext cx="4184650" cy="321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468313" y="4365625"/>
            <a:ext cx="1555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中の技術日誌</a:t>
            </a:r>
          </a:p>
          <a:p>
            <a:r>
              <a:rPr lang="ja-JP" altLang="en-US"/>
              <a:t>中 博俊</a:t>
            </a:r>
          </a:p>
        </p:txBody>
      </p:sp>
      <p:sp>
        <p:nvSpPr>
          <p:cNvPr id="5127" name="Text Box 8"/>
          <p:cNvSpPr txBox="1">
            <a:spLocks noChangeArrowheads="1"/>
          </p:cNvSpPr>
          <p:nvPr/>
        </p:nvSpPr>
        <p:spPr bwMode="auto">
          <a:xfrm>
            <a:off x="468313" y="5805488"/>
            <a:ext cx="742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Etc…</a:t>
            </a:r>
          </a:p>
        </p:txBody>
      </p:sp>
      <p:pic>
        <p:nvPicPr>
          <p:cNvPr id="5130" name="Picture 10" descr="えムナウ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1412875"/>
            <a:ext cx="3536950" cy="4275138"/>
          </a:xfrm>
          <a:prstGeom prst="rect">
            <a:avLst/>
          </a:prstGeom>
          <a:noFill/>
        </p:spPr>
      </p:pic>
      <p:pic>
        <p:nvPicPr>
          <p:cNvPr id="5129" name="Picture 9" descr="エピステーメー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1844675"/>
            <a:ext cx="3536950" cy="4275138"/>
          </a:xfrm>
          <a:prstGeom prst="rect">
            <a:avLst/>
          </a:prstGeom>
          <a:noFill/>
        </p:spPr>
      </p:pic>
      <p:sp>
        <p:nvSpPr>
          <p:cNvPr id="5131" name="Text Box 7"/>
          <p:cNvSpPr txBox="1">
            <a:spLocks noChangeArrowheads="1"/>
          </p:cNvSpPr>
          <p:nvPr/>
        </p:nvSpPr>
        <p:spPr bwMode="auto">
          <a:xfrm>
            <a:off x="1619250" y="5589588"/>
            <a:ext cx="3506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えムナウのプログラミングのページ</a:t>
            </a:r>
          </a:p>
          <a:p>
            <a:r>
              <a:rPr lang="ja-JP" altLang="en-US"/>
              <a:t>えムナウ</a:t>
            </a:r>
          </a:p>
        </p:txBody>
      </p:sp>
      <p:sp>
        <p:nvSpPr>
          <p:cNvPr id="5132" name="Text Box 7"/>
          <p:cNvSpPr txBox="1">
            <a:spLocks noChangeArrowheads="1"/>
          </p:cNvSpPr>
          <p:nvPr/>
        </p:nvSpPr>
        <p:spPr bwMode="auto">
          <a:xfrm>
            <a:off x="6443663" y="1125538"/>
            <a:ext cx="2089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episteme</a:t>
            </a:r>
            <a:endParaRPr lang="ja-JP" altLang="en-US"/>
          </a:p>
          <a:p>
            <a:r>
              <a:rPr lang="en-US" altLang="ja-JP" b="1" i="1"/>
              <a:t>επιστημη</a:t>
            </a:r>
            <a:r>
              <a:rPr lang="en-US" altLang="ja-JP"/>
              <a:t> 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オンライン </a:t>
            </a:r>
            <a:r>
              <a:rPr lang="en-US" altLang="ja-JP" smtClean="0"/>
              <a:t>blog &amp; </a:t>
            </a:r>
            <a:r>
              <a:rPr lang="ja-JP" altLang="en-US" smtClean="0"/>
              <a:t>フォーラム</a:t>
            </a:r>
          </a:p>
        </p:txBody>
      </p:sp>
      <p:pic>
        <p:nvPicPr>
          <p:cNvPr id="6147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196975"/>
            <a:ext cx="5037137" cy="379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2420938"/>
            <a:ext cx="5400675" cy="39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10"/>
          <p:cNvSpPr txBox="1">
            <a:spLocks noChangeArrowheads="1"/>
          </p:cNvSpPr>
          <p:nvPr/>
        </p:nvSpPr>
        <p:spPr bwMode="auto">
          <a:xfrm>
            <a:off x="684213" y="5084763"/>
            <a:ext cx="615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blog</a:t>
            </a:r>
          </a:p>
        </p:txBody>
      </p:sp>
      <p:sp>
        <p:nvSpPr>
          <p:cNvPr id="6150" name="Text Box 11"/>
          <p:cNvSpPr txBox="1">
            <a:spLocks noChangeArrowheads="1"/>
          </p:cNvSpPr>
          <p:nvPr/>
        </p:nvSpPr>
        <p:spPr bwMode="auto">
          <a:xfrm>
            <a:off x="6948488" y="1901825"/>
            <a:ext cx="11795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フォーラム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オフライン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2006/06/17 </a:t>
            </a:r>
            <a:r>
              <a:rPr lang="ja-JP" altLang="en-US" smtClean="0"/>
              <a:t>大阪 </a:t>
            </a:r>
            <a:r>
              <a:rPr lang="en-US" altLang="ja-JP" smtClean="0"/>
              <a:t>#1</a:t>
            </a:r>
          </a:p>
          <a:p>
            <a:pPr eaLnBrk="1" hangingPunct="1"/>
            <a:r>
              <a:rPr lang="en-US" altLang="ja-JP" smtClean="0"/>
              <a:t>2006/08/04 </a:t>
            </a:r>
            <a:r>
              <a:rPr lang="ja-JP" altLang="en-US" smtClean="0"/>
              <a:t>大阪 </a:t>
            </a:r>
            <a:r>
              <a:rPr lang="en-US" altLang="ja-JP" smtClean="0"/>
              <a:t>#2 &amp; </a:t>
            </a:r>
            <a:r>
              <a:rPr lang="ja-JP" altLang="en-US" smtClean="0"/>
              <a:t>東京 </a:t>
            </a:r>
            <a:r>
              <a:rPr lang="en-US" altLang="ja-JP" smtClean="0"/>
              <a:t>#1</a:t>
            </a:r>
          </a:p>
          <a:p>
            <a:pPr eaLnBrk="1" hangingPunct="1"/>
            <a:r>
              <a:rPr lang="en-US" altLang="ja-JP" smtClean="0"/>
              <a:t>2006/08/30 TechEd </a:t>
            </a:r>
            <a:r>
              <a:rPr lang="ja-JP" altLang="en-US" smtClean="0"/>
              <a:t>会場内 ストリートライブ</a:t>
            </a:r>
          </a:p>
          <a:p>
            <a:pPr eaLnBrk="1" hangingPunct="1"/>
            <a:r>
              <a:rPr lang="en-US" altLang="ja-JP" smtClean="0"/>
              <a:t>2006/09/01 </a:t>
            </a:r>
            <a:r>
              <a:rPr lang="ja-JP" altLang="en-US" smtClean="0"/>
              <a:t>大阪懇親会</a:t>
            </a:r>
          </a:p>
          <a:p>
            <a:pPr eaLnBrk="1" hangingPunct="1"/>
            <a:r>
              <a:rPr lang="en-US" altLang="ja-JP" smtClean="0"/>
              <a:t>2006/10/07 </a:t>
            </a:r>
            <a:r>
              <a:rPr lang="ja-JP" altLang="en-US" smtClean="0"/>
              <a:t>大阪 </a:t>
            </a:r>
            <a:r>
              <a:rPr lang="en-US" altLang="ja-JP" smtClean="0"/>
              <a:t>#3</a:t>
            </a:r>
          </a:p>
          <a:p>
            <a:pPr eaLnBrk="1" hangingPunct="1"/>
            <a:r>
              <a:rPr lang="en-US" altLang="ja-JP" smtClean="0"/>
              <a:t>2006/10/14 </a:t>
            </a:r>
            <a:r>
              <a:rPr lang="ja-JP" altLang="en-US" smtClean="0"/>
              <a:t>東京 </a:t>
            </a:r>
            <a:r>
              <a:rPr lang="en-US" altLang="ja-JP" smtClean="0"/>
              <a:t>#2</a:t>
            </a:r>
          </a:p>
          <a:p>
            <a:pPr eaLnBrk="1" hangingPunct="1"/>
            <a:r>
              <a:rPr lang="en-US" altLang="ja-JP" smtClean="0"/>
              <a:t>2006/11/15,16 MSC</a:t>
            </a:r>
            <a:r>
              <a:rPr lang="ja-JP" altLang="en-US" smtClean="0"/>
              <a:t>東京会場</a:t>
            </a:r>
            <a:r>
              <a:rPr lang="ja-JP" altLang="en-US" sz="2800" smtClean="0"/>
              <a:t>ストリートライブ</a:t>
            </a:r>
          </a:p>
          <a:p>
            <a:pPr eaLnBrk="1" hangingPunct="1"/>
            <a:r>
              <a:rPr lang="en-US" altLang="ja-JP" smtClean="0"/>
              <a:t>2006/11/29 MSC</a:t>
            </a:r>
            <a:r>
              <a:rPr lang="ja-JP" altLang="en-US" smtClean="0"/>
              <a:t>大阪会場ストリートライブ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8" descr="img14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2205038"/>
            <a:ext cx="5005388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オフライン</a:t>
            </a:r>
          </a:p>
        </p:txBody>
      </p:sp>
      <p:pic>
        <p:nvPicPr>
          <p:cNvPr id="819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928688"/>
            <a:ext cx="409575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611188" y="4149725"/>
            <a:ext cx="223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/>
              <a:t>2006/10/07 </a:t>
            </a:r>
            <a:r>
              <a:rPr lang="ja-JP" altLang="en-US"/>
              <a:t>大阪 </a:t>
            </a:r>
            <a:r>
              <a:rPr lang="en-US" altLang="ja-JP"/>
              <a:t>#3</a:t>
            </a:r>
            <a:endParaRPr lang="ja-JP" altLang="en-US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6588125" y="1700213"/>
            <a:ext cx="2232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/>
              <a:t>2006/10/14 </a:t>
            </a:r>
            <a:r>
              <a:rPr lang="ja-JP" altLang="en-US"/>
              <a:t>東京 </a:t>
            </a:r>
            <a:r>
              <a:rPr lang="en-US" altLang="ja-JP"/>
              <a:t>#2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あなたも参加しませんか？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2296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sz="2200" smtClean="0"/>
              <a:t>勉強会に参加しませんか？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sz="2200" smtClean="0"/>
              <a:t>わんくま同盟 東京勉強会 </a:t>
            </a:r>
            <a:r>
              <a:rPr lang="en-US" altLang="ja-JP" sz="2200" smtClean="0"/>
              <a:t>#3 (2006/12/09)</a:t>
            </a:r>
          </a:p>
          <a:p>
            <a:pPr lvl="1" eaLnBrk="1" hangingPunct="1">
              <a:lnSpc>
                <a:spcPct val="90000"/>
              </a:lnSpc>
            </a:pPr>
            <a:r>
              <a:rPr lang="ja-JP" altLang="en-US" sz="2200" smtClean="0"/>
              <a:t>もっと知ろうよ。コード アクセス セキュリティ </a:t>
            </a:r>
            <a:r>
              <a:rPr lang="en-US" altLang="ja-JP" sz="2200" smtClean="0"/>
              <a:t>by om(takanao)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2200" smtClean="0"/>
              <a:t>“template vs. generics”</a:t>
            </a:r>
            <a:r>
              <a:rPr lang="ja-JP" altLang="en-US" sz="2200" smtClean="0"/>
              <a:t>総称型のからくりと功罪</a:t>
            </a:r>
            <a:r>
              <a:rPr lang="ja-JP" altLang="en-US" smtClean="0"/>
              <a:t> </a:t>
            </a:r>
            <a:r>
              <a:rPr lang="en-US" altLang="ja-JP" sz="2200" smtClean="0"/>
              <a:t>by</a:t>
            </a:r>
            <a:r>
              <a:rPr lang="ja-JP" altLang="en-US" sz="2200" smtClean="0"/>
              <a:t>　</a:t>
            </a:r>
            <a:r>
              <a:rPr lang="el-GR" altLang="ja-JP" sz="2200" smtClean="0"/>
              <a:t>επιστημη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ja-JP" sz="2200" smtClean="0"/>
              <a:t>"</a:t>
            </a:r>
            <a:r>
              <a:rPr lang="en-US" altLang="ja-JP" sz="2200" smtClean="0"/>
              <a:t>delegate + generics"</a:t>
            </a:r>
            <a:r>
              <a:rPr lang="ja-JP" altLang="en-US" sz="2200" smtClean="0"/>
              <a:t>汎用化による量産の技術 </a:t>
            </a:r>
            <a:r>
              <a:rPr lang="en-US" altLang="ja-JP" sz="2200" smtClean="0"/>
              <a:t>by </a:t>
            </a:r>
            <a:r>
              <a:rPr lang="ja-JP" altLang="en-US" sz="2200" smtClean="0"/>
              <a:t>えムナウ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2200" smtClean="0"/>
              <a:t>Microsoft AJAX Library 8</a:t>
            </a:r>
            <a:r>
              <a:rPr lang="ja-JP" altLang="en-US" sz="2200" smtClean="0"/>
              <a:t>年越しの開花 </a:t>
            </a:r>
            <a:r>
              <a:rPr lang="en-US" altLang="ja-JP" sz="2200" smtClean="0"/>
              <a:t>by </a:t>
            </a:r>
            <a:r>
              <a:rPr lang="ja-JP" altLang="en-US" sz="2200" smtClean="0"/>
              <a:t>中博俊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sz="2200" smtClean="0"/>
              <a:t>わんくま同盟 大阪勉強会 </a:t>
            </a:r>
            <a:r>
              <a:rPr lang="en-US" altLang="ja-JP" sz="2200" smtClean="0"/>
              <a:t>#4 (2006/12/16)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2200" smtClean="0"/>
              <a:t>Windows PowerShell </a:t>
            </a:r>
            <a:r>
              <a:rPr lang="ja-JP" altLang="en-US" sz="2200" smtClean="0"/>
              <a:t>～</a:t>
            </a:r>
            <a:r>
              <a:rPr lang="en-US" altLang="ja-JP" sz="2200" smtClean="0"/>
              <a:t>.NET</a:t>
            </a:r>
            <a:r>
              <a:rPr lang="ja-JP" altLang="en-US" sz="2200" smtClean="0"/>
              <a:t>ベースのシェル・スクリプト実行環境～</a:t>
            </a:r>
            <a:r>
              <a:rPr lang="ja-JP" altLang="en-US" smtClean="0"/>
              <a:t> </a:t>
            </a:r>
            <a:r>
              <a:rPr lang="en-US" altLang="ja-JP" sz="2200" smtClean="0"/>
              <a:t>by </a:t>
            </a:r>
            <a:r>
              <a:rPr lang="ja-JP" altLang="en-US" sz="2200" smtClean="0"/>
              <a:t>むたぐち</a:t>
            </a:r>
          </a:p>
          <a:p>
            <a:pPr lvl="1" eaLnBrk="1" hangingPunct="1">
              <a:lnSpc>
                <a:spcPct val="90000"/>
              </a:lnSpc>
            </a:pPr>
            <a:r>
              <a:rPr lang="ja-JP" altLang="en-US" sz="2200" smtClean="0"/>
              <a:t>リフレクションを使用したことがありますか？ </a:t>
            </a:r>
            <a:r>
              <a:rPr lang="en-US" altLang="ja-JP" sz="2200" smtClean="0"/>
              <a:t>by Pandora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2200" smtClean="0"/>
              <a:t>Microsoft AJAX Library 8</a:t>
            </a:r>
            <a:r>
              <a:rPr lang="ja-JP" altLang="en-US" sz="2200" smtClean="0"/>
              <a:t>年越しの開花 </a:t>
            </a:r>
            <a:r>
              <a:rPr lang="en-US" altLang="ja-JP" sz="2200" smtClean="0"/>
              <a:t>by </a:t>
            </a:r>
            <a:r>
              <a:rPr lang="ja-JP" altLang="en-US" sz="2200" smtClean="0"/>
              <a:t>中博俊</a:t>
            </a:r>
          </a:p>
          <a:p>
            <a:pPr lvl="1" eaLnBrk="1" hangingPunct="1">
              <a:lnSpc>
                <a:spcPct val="90000"/>
              </a:lnSpc>
            </a:pPr>
            <a:r>
              <a:rPr lang="ja-JP" altLang="en-US" sz="2200" smtClean="0"/>
              <a:t>いまさら聞けない</a:t>
            </a:r>
            <a:r>
              <a:rPr lang="en-US" altLang="ja-JP" sz="2200" smtClean="0"/>
              <a:t>DI</a:t>
            </a:r>
            <a:r>
              <a:rPr lang="ja-JP" altLang="en-US" sz="2200" smtClean="0"/>
              <a:t>コンテナ入門～自作</a:t>
            </a:r>
            <a:r>
              <a:rPr lang="en-US" altLang="ja-JP" sz="2200" smtClean="0"/>
              <a:t>DI</a:t>
            </a:r>
            <a:r>
              <a:rPr lang="ja-JP" altLang="en-US" sz="2200" smtClean="0"/>
              <a:t>コンテナのススメ～ </a:t>
            </a:r>
            <a:r>
              <a:rPr lang="en-US" altLang="ja-JP" sz="2200" smtClean="0"/>
              <a:t>by </a:t>
            </a:r>
            <a:r>
              <a:rPr lang="ja-JP" altLang="en-US" sz="2200" smtClean="0"/>
              <a:t>黒龍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ja-JP" altLang="en-US" sz="2200" smtClean="0"/>
              <a:t/>
            </a:r>
            <a:br>
              <a:rPr lang="ja-JP" altLang="en-US" sz="2200" smtClean="0"/>
            </a:br>
            <a:endParaRPr lang="ja-JP" altLang="en-US" sz="2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一緒に情報発信をしていきましょう</a:t>
            </a:r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808038" y="2446338"/>
            <a:ext cx="1031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>
                <a:latin typeface="Meiryo" pitchFamily="50" charset="-128"/>
                <a:ea typeface="Meiryo" pitchFamily="50" charset="-128"/>
              </a:rPr>
              <a:t>中博俊 </a:t>
            </a: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3635375" y="1916113"/>
            <a:ext cx="2047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>
                <a:latin typeface="Meiryo" pitchFamily="50" charset="-128"/>
                <a:ea typeface="Meiryo" pitchFamily="50" charset="-128"/>
              </a:rPr>
              <a:t>じゃんぬねっと </a:t>
            </a:r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1476375" y="3644900"/>
            <a:ext cx="788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latin typeface="Meiryo" pitchFamily="50" charset="-128"/>
                <a:ea typeface="Meiryo" pitchFamily="50" charset="-128"/>
              </a:rPr>
              <a:t>Jitta </a:t>
            </a:r>
          </a:p>
        </p:txBody>
      </p:sp>
      <p:sp>
        <p:nvSpPr>
          <p:cNvPr id="12294" name="Text Box 8"/>
          <p:cNvSpPr txBox="1">
            <a:spLocks noChangeArrowheads="1"/>
          </p:cNvSpPr>
          <p:nvPr/>
        </p:nvSpPr>
        <p:spPr bwMode="auto">
          <a:xfrm>
            <a:off x="2700338" y="2924175"/>
            <a:ext cx="1497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>
                <a:latin typeface="Meiryo" pitchFamily="50" charset="-128"/>
                <a:ea typeface="Meiryo" pitchFamily="50" charset="-128"/>
              </a:rPr>
              <a:t>trapemiya </a:t>
            </a:r>
          </a:p>
        </p:txBody>
      </p:sp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7164388" y="2060575"/>
            <a:ext cx="1539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>
                <a:latin typeface="Meiryo" pitchFamily="50" charset="-128"/>
                <a:ea typeface="Meiryo" pitchFamily="50" charset="-128"/>
              </a:rPr>
              <a:t>やねうらお </a:t>
            </a:r>
          </a:p>
        </p:txBody>
      </p:sp>
      <p:sp>
        <p:nvSpPr>
          <p:cNvPr id="12296" name="Text Box 10"/>
          <p:cNvSpPr txBox="1">
            <a:spLocks noChangeArrowheads="1"/>
          </p:cNvSpPr>
          <p:nvPr/>
        </p:nvSpPr>
        <p:spPr bwMode="auto">
          <a:xfrm>
            <a:off x="4695825" y="2735263"/>
            <a:ext cx="777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>
                <a:latin typeface="Meiryo" pitchFamily="50" charset="-128"/>
                <a:ea typeface="Meiryo" pitchFamily="50" charset="-128"/>
              </a:rPr>
              <a:t>夏椰 </a:t>
            </a:r>
          </a:p>
        </p:txBody>
      </p:sp>
      <p:sp>
        <p:nvSpPr>
          <p:cNvPr id="12297" name="Text Box 11"/>
          <p:cNvSpPr txBox="1">
            <a:spLocks noChangeArrowheads="1"/>
          </p:cNvSpPr>
          <p:nvPr/>
        </p:nvSpPr>
        <p:spPr bwMode="auto">
          <a:xfrm>
            <a:off x="5435600" y="3789363"/>
            <a:ext cx="2016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>
                <a:latin typeface="Meiryo" pitchFamily="50" charset="-128"/>
                <a:ea typeface="Meiryo" pitchFamily="50" charset="-128"/>
              </a:rPr>
              <a:t>なおこ</a:t>
            </a:r>
            <a:r>
              <a:rPr lang="en-US" altLang="ja-JP" sz="2000">
                <a:latin typeface="Meiryo" pitchFamily="50" charset="-128"/>
                <a:ea typeface="Meiryo" pitchFamily="50" charset="-128"/>
              </a:rPr>
              <a:t>(</a:t>
            </a:r>
            <a:r>
              <a:rPr lang="ja-JP" altLang="en-US" sz="2000">
                <a:latin typeface="Meiryo" pitchFamily="50" charset="-128"/>
                <a:ea typeface="Meiryo" pitchFamily="50" charset="-128"/>
              </a:rPr>
              <a:t>・∀・</a:t>
            </a:r>
            <a:r>
              <a:rPr lang="en-US" altLang="ja-JP" sz="2000">
                <a:latin typeface="Meiryo" pitchFamily="50" charset="-128"/>
                <a:ea typeface="Meiryo" pitchFamily="50" charset="-128"/>
              </a:rPr>
              <a:t>) </a:t>
            </a:r>
          </a:p>
        </p:txBody>
      </p:sp>
      <p:sp>
        <p:nvSpPr>
          <p:cNvPr id="12298" name="Text Box 12"/>
          <p:cNvSpPr txBox="1">
            <a:spLocks noChangeArrowheads="1"/>
          </p:cNvSpPr>
          <p:nvPr/>
        </p:nvSpPr>
        <p:spPr bwMode="auto">
          <a:xfrm>
            <a:off x="1619250" y="1484313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>
                <a:latin typeface="Meiryo" pitchFamily="50" charset="-128"/>
                <a:ea typeface="Meiryo" pitchFamily="50" charset="-128"/>
              </a:rPr>
              <a:t>まゆりん </a:t>
            </a:r>
          </a:p>
        </p:txBody>
      </p:sp>
      <p:sp>
        <p:nvSpPr>
          <p:cNvPr id="12299" name="Text Box 13"/>
          <p:cNvSpPr txBox="1">
            <a:spLocks noChangeArrowheads="1"/>
          </p:cNvSpPr>
          <p:nvPr/>
        </p:nvSpPr>
        <p:spPr bwMode="auto">
          <a:xfrm>
            <a:off x="539750" y="3357563"/>
            <a:ext cx="777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>
                <a:latin typeface="Meiryo" pitchFamily="50" charset="-128"/>
                <a:ea typeface="Meiryo" pitchFamily="50" charset="-128"/>
              </a:rPr>
              <a:t>囚人 </a:t>
            </a:r>
          </a:p>
        </p:txBody>
      </p:sp>
      <p:sp>
        <p:nvSpPr>
          <p:cNvPr id="12300" name="Text Box 14"/>
          <p:cNvSpPr txBox="1">
            <a:spLocks noChangeArrowheads="1"/>
          </p:cNvSpPr>
          <p:nvPr/>
        </p:nvSpPr>
        <p:spPr bwMode="auto">
          <a:xfrm>
            <a:off x="2287588" y="3835400"/>
            <a:ext cx="782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latin typeface="Meiryo" pitchFamily="50" charset="-128"/>
                <a:ea typeface="Meiryo" pitchFamily="50" charset="-128"/>
              </a:rPr>
              <a:t>Moo </a:t>
            </a:r>
          </a:p>
        </p:txBody>
      </p:sp>
      <p:sp>
        <p:nvSpPr>
          <p:cNvPr id="12301" name="Text Box 15"/>
          <p:cNvSpPr txBox="1">
            <a:spLocks noChangeArrowheads="1"/>
          </p:cNvSpPr>
          <p:nvPr/>
        </p:nvSpPr>
        <p:spPr bwMode="auto">
          <a:xfrm>
            <a:off x="3924300" y="3573463"/>
            <a:ext cx="1381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latin typeface="Meiryo" pitchFamily="50" charset="-128"/>
                <a:ea typeface="Meiryo" pitchFamily="50" charset="-128"/>
              </a:rPr>
              <a:t>επιστημη </a:t>
            </a:r>
          </a:p>
        </p:txBody>
      </p:sp>
      <p:sp>
        <p:nvSpPr>
          <p:cNvPr id="12302" name="Text Box 16"/>
          <p:cNvSpPr txBox="1">
            <a:spLocks noChangeArrowheads="1"/>
          </p:cNvSpPr>
          <p:nvPr/>
        </p:nvSpPr>
        <p:spPr bwMode="auto">
          <a:xfrm>
            <a:off x="6084888" y="1557338"/>
            <a:ext cx="1539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>
                <a:latin typeface="Meiryo" pitchFamily="50" charset="-128"/>
                <a:ea typeface="Meiryo" pitchFamily="50" charset="-128"/>
              </a:rPr>
              <a:t>とっちゃん </a:t>
            </a:r>
          </a:p>
        </p:txBody>
      </p:sp>
      <p:sp>
        <p:nvSpPr>
          <p:cNvPr id="12303" name="Text Box 17"/>
          <p:cNvSpPr txBox="1">
            <a:spLocks noChangeArrowheads="1"/>
          </p:cNvSpPr>
          <p:nvPr/>
        </p:nvSpPr>
        <p:spPr bwMode="auto">
          <a:xfrm>
            <a:off x="2268538" y="2205038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>
                <a:latin typeface="Meiryo" pitchFamily="50" charset="-128"/>
                <a:ea typeface="Meiryo" pitchFamily="50" charset="-128"/>
              </a:rPr>
              <a:t>おぎわら </a:t>
            </a:r>
          </a:p>
        </p:txBody>
      </p:sp>
      <p:sp>
        <p:nvSpPr>
          <p:cNvPr id="12304" name="Text Box 18"/>
          <p:cNvSpPr txBox="1">
            <a:spLocks noChangeArrowheads="1"/>
          </p:cNvSpPr>
          <p:nvPr/>
        </p:nvSpPr>
        <p:spPr bwMode="auto">
          <a:xfrm>
            <a:off x="6856413" y="259080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>
                <a:latin typeface="Meiryo" pitchFamily="50" charset="-128"/>
                <a:ea typeface="Meiryo" pitchFamily="50" charset="-128"/>
              </a:rPr>
              <a:t>えムナウ </a:t>
            </a:r>
          </a:p>
        </p:txBody>
      </p:sp>
      <p:sp>
        <p:nvSpPr>
          <p:cNvPr id="12305" name="Text Box 19"/>
          <p:cNvSpPr txBox="1">
            <a:spLocks noChangeArrowheads="1"/>
          </p:cNvSpPr>
          <p:nvPr/>
        </p:nvSpPr>
        <p:spPr bwMode="auto">
          <a:xfrm>
            <a:off x="6516688" y="2997200"/>
            <a:ext cx="946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>
                <a:latin typeface="Meiryo" pitchFamily="50" charset="-128"/>
                <a:ea typeface="Meiryo" pitchFamily="50" charset="-128"/>
              </a:rPr>
              <a:t>買太郎</a:t>
            </a:r>
          </a:p>
        </p:txBody>
      </p:sp>
      <p:sp>
        <p:nvSpPr>
          <p:cNvPr id="12306" name="Text Box 22"/>
          <p:cNvSpPr txBox="1">
            <a:spLocks noChangeArrowheads="1"/>
          </p:cNvSpPr>
          <p:nvPr/>
        </p:nvSpPr>
        <p:spPr bwMode="auto">
          <a:xfrm>
            <a:off x="1476375" y="2997200"/>
            <a:ext cx="1003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むたぐち</a:t>
            </a:r>
          </a:p>
        </p:txBody>
      </p:sp>
      <p:sp>
        <p:nvSpPr>
          <p:cNvPr id="12307" name="Text Box 23"/>
          <p:cNvSpPr txBox="1">
            <a:spLocks noChangeArrowheads="1"/>
          </p:cNvSpPr>
          <p:nvPr/>
        </p:nvSpPr>
        <p:spPr bwMode="auto">
          <a:xfrm>
            <a:off x="5364163" y="3068638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aera</a:t>
            </a:r>
          </a:p>
        </p:txBody>
      </p:sp>
      <p:sp>
        <p:nvSpPr>
          <p:cNvPr id="12308" name="Text Box 24"/>
          <p:cNvSpPr txBox="1">
            <a:spLocks noChangeArrowheads="1"/>
          </p:cNvSpPr>
          <p:nvPr/>
        </p:nvSpPr>
        <p:spPr bwMode="auto">
          <a:xfrm>
            <a:off x="7740650" y="400526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ue</a:t>
            </a:r>
          </a:p>
        </p:txBody>
      </p:sp>
      <p:sp>
        <p:nvSpPr>
          <p:cNvPr id="12309" name="Text Box 25"/>
          <p:cNvSpPr txBox="1">
            <a:spLocks noChangeArrowheads="1"/>
          </p:cNvSpPr>
          <p:nvPr/>
        </p:nvSpPr>
        <p:spPr bwMode="auto">
          <a:xfrm>
            <a:off x="5724525" y="2420938"/>
            <a:ext cx="615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taos</a:t>
            </a:r>
          </a:p>
        </p:txBody>
      </p:sp>
      <p:sp>
        <p:nvSpPr>
          <p:cNvPr id="12310" name="Text Box 26"/>
          <p:cNvSpPr txBox="1">
            <a:spLocks noChangeArrowheads="1"/>
          </p:cNvSpPr>
          <p:nvPr/>
        </p:nvSpPr>
        <p:spPr bwMode="auto">
          <a:xfrm>
            <a:off x="3635375" y="3860800"/>
            <a:ext cx="806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ognac</a:t>
            </a:r>
          </a:p>
        </p:txBody>
      </p:sp>
      <p:sp>
        <p:nvSpPr>
          <p:cNvPr id="12311" name="Text Box 27"/>
          <p:cNvSpPr txBox="1">
            <a:spLocks noChangeArrowheads="1"/>
          </p:cNvSpPr>
          <p:nvPr/>
        </p:nvSpPr>
        <p:spPr bwMode="auto">
          <a:xfrm>
            <a:off x="7308850" y="3357563"/>
            <a:ext cx="118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108bones</a:t>
            </a:r>
          </a:p>
        </p:txBody>
      </p:sp>
      <p:sp>
        <p:nvSpPr>
          <p:cNvPr id="12312" name="Text Box 28"/>
          <p:cNvSpPr txBox="1">
            <a:spLocks noChangeArrowheads="1"/>
          </p:cNvSpPr>
          <p:nvPr/>
        </p:nvSpPr>
        <p:spPr bwMode="auto">
          <a:xfrm>
            <a:off x="900113" y="1916113"/>
            <a:ext cx="1403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ghost_shell </a:t>
            </a:r>
          </a:p>
        </p:txBody>
      </p:sp>
      <p:sp>
        <p:nvSpPr>
          <p:cNvPr id="12313" name="Text Box 29"/>
          <p:cNvSpPr txBox="1">
            <a:spLocks noChangeArrowheads="1"/>
          </p:cNvSpPr>
          <p:nvPr/>
        </p:nvSpPr>
        <p:spPr bwMode="auto">
          <a:xfrm>
            <a:off x="684213" y="4271963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黒龍</a:t>
            </a:r>
          </a:p>
        </p:txBody>
      </p:sp>
      <p:sp>
        <p:nvSpPr>
          <p:cNvPr id="12314" name="Text Box 30"/>
          <p:cNvSpPr txBox="1">
            <a:spLocks noChangeArrowheads="1"/>
          </p:cNvSpPr>
          <p:nvPr/>
        </p:nvSpPr>
        <p:spPr bwMode="auto">
          <a:xfrm>
            <a:off x="2986088" y="1643063"/>
            <a:ext cx="666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koka</a:t>
            </a:r>
          </a:p>
        </p:txBody>
      </p:sp>
      <p:sp>
        <p:nvSpPr>
          <p:cNvPr id="12315" name="Text Box 31"/>
          <p:cNvSpPr txBox="1">
            <a:spLocks noChangeArrowheads="1"/>
          </p:cNvSpPr>
          <p:nvPr/>
        </p:nvSpPr>
        <p:spPr bwMode="auto">
          <a:xfrm>
            <a:off x="3851275" y="1628775"/>
            <a:ext cx="1022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inogucci</a:t>
            </a:r>
          </a:p>
        </p:txBody>
      </p:sp>
      <p:sp>
        <p:nvSpPr>
          <p:cNvPr id="12316" name="Text Box 32"/>
          <p:cNvSpPr txBox="1">
            <a:spLocks noChangeArrowheads="1"/>
          </p:cNvSpPr>
          <p:nvPr/>
        </p:nvSpPr>
        <p:spPr bwMode="auto">
          <a:xfrm>
            <a:off x="5580063" y="2060575"/>
            <a:ext cx="1563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ヽ</a:t>
            </a:r>
            <a:r>
              <a:rPr lang="en-US" altLang="ja-JP"/>
              <a:t>(</a:t>
            </a:r>
            <a:r>
              <a:rPr lang="ja-JP" altLang="en-US"/>
              <a:t>ﾟ∀</a:t>
            </a:r>
            <a:r>
              <a:rPr lang="en-US" altLang="ja-JP"/>
              <a:t>｡)</a:t>
            </a:r>
            <a:r>
              <a:rPr lang="ja-JP" altLang="en-US"/>
              <a:t>ﾉうぇね</a:t>
            </a:r>
          </a:p>
        </p:txBody>
      </p:sp>
      <p:sp>
        <p:nvSpPr>
          <p:cNvPr id="12317" name="Text Box 33"/>
          <p:cNvSpPr txBox="1">
            <a:spLocks noChangeArrowheads="1"/>
          </p:cNvSpPr>
          <p:nvPr/>
        </p:nvSpPr>
        <p:spPr bwMode="auto">
          <a:xfrm>
            <a:off x="4859338" y="2190750"/>
            <a:ext cx="777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アクア</a:t>
            </a:r>
          </a:p>
        </p:txBody>
      </p:sp>
      <p:sp>
        <p:nvSpPr>
          <p:cNvPr id="12318" name="Text Box 34"/>
          <p:cNvSpPr txBox="1">
            <a:spLocks noChangeArrowheads="1"/>
          </p:cNvSpPr>
          <p:nvPr/>
        </p:nvSpPr>
        <p:spPr bwMode="auto">
          <a:xfrm>
            <a:off x="1116013" y="15573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n</a:t>
            </a:r>
          </a:p>
        </p:txBody>
      </p:sp>
      <p:sp>
        <p:nvSpPr>
          <p:cNvPr id="12319" name="Text Box 35"/>
          <p:cNvSpPr txBox="1">
            <a:spLocks noChangeArrowheads="1"/>
          </p:cNvSpPr>
          <p:nvPr/>
        </p:nvSpPr>
        <p:spPr bwMode="auto">
          <a:xfrm>
            <a:off x="1835150" y="2636838"/>
            <a:ext cx="1162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刈歩 菜良</a:t>
            </a:r>
          </a:p>
        </p:txBody>
      </p:sp>
      <p:sp>
        <p:nvSpPr>
          <p:cNvPr id="12320" name="Text Box 36"/>
          <p:cNvSpPr txBox="1">
            <a:spLocks noChangeArrowheads="1"/>
          </p:cNvSpPr>
          <p:nvPr/>
        </p:nvSpPr>
        <p:spPr bwMode="auto">
          <a:xfrm>
            <a:off x="4643438" y="4076700"/>
            <a:ext cx="552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zee</a:t>
            </a:r>
          </a:p>
        </p:txBody>
      </p:sp>
      <p:sp>
        <p:nvSpPr>
          <p:cNvPr id="12321" name="Text Box 37"/>
          <p:cNvSpPr txBox="1">
            <a:spLocks noChangeArrowheads="1"/>
          </p:cNvSpPr>
          <p:nvPr/>
        </p:nvSpPr>
        <p:spPr bwMode="auto">
          <a:xfrm>
            <a:off x="428625" y="1714500"/>
            <a:ext cx="646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十郎</a:t>
            </a:r>
            <a:endParaRPr lang="en-US" altLang="ja-JP"/>
          </a:p>
        </p:txBody>
      </p:sp>
      <p:sp>
        <p:nvSpPr>
          <p:cNvPr id="12322" name="Text Box 38"/>
          <p:cNvSpPr txBox="1">
            <a:spLocks noChangeArrowheads="1"/>
          </p:cNvSpPr>
          <p:nvPr/>
        </p:nvSpPr>
        <p:spPr bwMode="auto">
          <a:xfrm>
            <a:off x="3492500" y="2420938"/>
            <a:ext cx="104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Pandora</a:t>
            </a:r>
          </a:p>
        </p:txBody>
      </p:sp>
      <p:sp>
        <p:nvSpPr>
          <p:cNvPr id="12323" name="Text Box 39"/>
          <p:cNvSpPr txBox="1">
            <a:spLocks noChangeArrowheads="1"/>
          </p:cNvSpPr>
          <p:nvPr/>
        </p:nvSpPr>
        <p:spPr bwMode="auto">
          <a:xfrm>
            <a:off x="1908175" y="4292600"/>
            <a:ext cx="1377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R</a:t>
            </a:r>
            <a:r>
              <a:rPr lang="ja-JP" altLang="en-US"/>
              <a:t>・田中一郎</a:t>
            </a:r>
          </a:p>
        </p:txBody>
      </p:sp>
      <p:sp>
        <p:nvSpPr>
          <p:cNvPr id="12324" name="Text Box 40"/>
          <p:cNvSpPr txBox="1">
            <a:spLocks noChangeArrowheads="1"/>
          </p:cNvSpPr>
          <p:nvPr/>
        </p:nvSpPr>
        <p:spPr bwMode="auto">
          <a:xfrm>
            <a:off x="3635375" y="4494213"/>
            <a:ext cx="86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十兵衛</a:t>
            </a:r>
          </a:p>
        </p:txBody>
      </p:sp>
      <p:sp>
        <p:nvSpPr>
          <p:cNvPr id="12325" name="Text Box 41"/>
          <p:cNvSpPr txBox="1">
            <a:spLocks noChangeArrowheads="1"/>
          </p:cNvSpPr>
          <p:nvPr/>
        </p:nvSpPr>
        <p:spPr bwMode="auto">
          <a:xfrm>
            <a:off x="5292725" y="4508500"/>
            <a:ext cx="1009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まさぶん</a:t>
            </a:r>
          </a:p>
        </p:txBody>
      </p:sp>
      <p:sp>
        <p:nvSpPr>
          <p:cNvPr id="12326" name="Text Box 42"/>
          <p:cNvSpPr txBox="1">
            <a:spLocks noChangeArrowheads="1"/>
          </p:cNvSpPr>
          <p:nvPr/>
        </p:nvSpPr>
        <p:spPr bwMode="auto">
          <a:xfrm>
            <a:off x="6372225" y="4221163"/>
            <a:ext cx="817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まどか</a:t>
            </a:r>
          </a:p>
        </p:txBody>
      </p:sp>
      <p:sp>
        <p:nvSpPr>
          <p:cNvPr id="36907" name="WordArt 43"/>
          <p:cNvSpPr>
            <a:spLocks noChangeArrowheads="1" noChangeShapeType="1" noTextEdit="1"/>
          </p:cNvSpPr>
          <p:nvPr/>
        </p:nvSpPr>
        <p:spPr bwMode="auto">
          <a:xfrm>
            <a:off x="755650" y="2492375"/>
            <a:ext cx="7561263" cy="1165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ja-JP" alt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ＭＳ Ｐゴシック"/>
                <a:ea typeface="ＭＳ Ｐゴシック"/>
              </a:rPr>
              <a:t>ぜひご参加ください</a:t>
            </a:r>
            <a:r>
              <a:rPr lang="en-US" altLang="ja-JP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ＭＳ Ｐゴシック"/>
                <a:ea typeface="ＭＳ Ｐゴシック"/>
              </a:rPr>
              <a:t>!!</a:t>
            </a:r>
            <a:endParaRPr lang="ja-JP" altLang="en-US" sz="3600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ＭＳ Ｐゴシック"/>
              <a:ea typeface="ＭＳ Ｐゴシック"/>
            </a:endParaRPr>
          </a:p>
        </p:txBody>
      </p:sp>
      <p:sp>
        <p:nvSpPr>
          <p:cNvPr id="12328" name="Text Box 44"/>
          <p:cNvSpPr txBox="1">
            <a:spLocks noChangeArrowheads="1"/>
          </p:cNvSpPr>
          <p:nvPr/>
        </p:nvSpPr>
        <p:spPr bwMode="auto">
          <a:xfrm>
            <a:off x="1547813" y="4941888"/>
            <a:ext cx="6016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ゆき</a:t>
            </a:r>
          </a:p>
        </p:txBody>
      </p:sp>
      <p:sp>
        <p:nvSpPr>
          <p:cNvPr id="12329" name="Text Box 45"/>
          <p:cNvSpPr txBox="1">
            <a:spLocks noChangeArrowheads="1"/>
          </p:cNvSpPr>
          <p:nvPr/>
        </p:nvSpPr>
        <p:spPr bwMode="auto">
          <a:xfrm>
            <a:off x="2700338" y="4797425"/>
            <a:ext cx="86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恣意の</a:t>
            </a:r>
          </a:p>
        </p:txBody>
      </p:sp>
      <p:sp>
        <p:nvSpPr>
          <p:cNvPr id="12330" name="Text Box 46"/>
          <p:cNvSpPr txBox="1">
            <a:spLocks noChangeArrowheads="1"/>
          </p:cNvSpPr>
          <p:nvPr/>
        </p:nvSpPr>
        <p:spPr bwMode="auto">
          <a:xfrm>
            <a:off x="4500563" y="5157788"/>
            <a:ext cx="10271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ひろえむ</a:t>
            </a:r>
          </a:p>
        </p:txBody>
      </p:sp>
      <p:sp>
        <p:nvSpPr>
          <p:cNvPr id="12331" name="Text Box 47"/>
          <p:cNvSpPr txBox="1">
            <a:spLocks noChangeArrowheads="1"/>
          </p:cNvSpPr>
          <p:nvPr/>
        </p:nvSpPr>
        <p:spPr bwMode="auto">
          <a:xfrm>
            <a:off x="6227763" y="5459413"/>
            <a:ext cx="615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taka</a:t>
            </a:r>
          </a:p>
        </p:txBody>
      </p:sp>
      <p:sp>
        <p:nvSpPr>
          <p:cNvPr id="12332" name="Text Box 48"/>
          <p:cNvSpPr txBox="1">
            <a:spLocks noChangeArrowheads="1"/>
          </p:cNvSpPr>
          <p:nvPr/>
        </p:nvSpPr>
        <p:spPr bwMode="auto">
          <a:xfrm>
            <a:off x="971550" y="1341438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6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07" grpId="0" animBg="1"/>
    </p:bldLst>
  </p:timing>
</p:sld>
</file>

<file path=ppt/theme/theme1.xml><?xml version="1.0" encoding="utf-8"?>
<a:theme xmlns:a="http://schemas.openxmlformats.org/drawingml/2006/main" name="プレゼンテーション1">
  <a:themeElements>
    <a:clrScheme name="プレゼンテーション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プレゼンテーション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>
    <a:extraClrScheme>
      <a:clrScheme name="プレゼンテーション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</TotalTime>
  <Words>280</Words>
  <Application>Microsoft Office PowerPoint</Application>
  <PresentationFormat>画面に合わせる (4:3)</PresentationFormat>
  <Paragraphs>96</Paragraphs>
  <Slides>9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0" baseType="lpstr">
      <vt:lpstr>プレゼンテーション1</vt:lpstr>
      <vt:lpstr>スライド 1</vt:lpstr>
      <vt:lpstr>わんくま同盟って何？</vt:lpstr>
      <vt:lpstr>具体的には？</vt:lpstr>
      <vt:lpstr>オンライン 静的サイト</vt:lpstr>
      <vt:lpstr>オンライン blog &amp; フォーラム</vt:lpstr>
      <vt:lpstr>オフライン</vt:lpstr>
      <vt:lpstr>オフライン</vt:lpstr>
      <vt:lpstr>あなたも参加しませんか？</vt:lpstr>
      <vt:lpstr>一緒に情報発信をしていきましょう</vt:lpstr>
    </vt:vector>
  </TitlesOfParts>
  <Company>UG Software.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わんくま同盟 大阪勉強会 #1</dc:title>
  <dc:creator>中 博俊</dc:creator>
  <cp:lastModifiedBy>中博俊</cp:lastModifiedBy>
  <cp:revision>31</cp:revision>
  <dcterms:created xsi:type="dcterms:W3CDTF">2006-05-15T04:25:02Z</dcterms:created>
  <dcterms:modified xsi:type="dcterms:W3CDTF">2006-11-17T15:52:35Z</dcterms:modified>
  <cp:contentStatus>最終版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