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9" r:id="rId3"/>
    <p:sldId id="267" r:id="rId4"/>
    <p:sldId id="268" r:id="rId5"/>
    <p:sldId id="270" r:id="rId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kumimoji="0" lang="ja-JP" altLang="ja-JP" sz="2400">
                <a:solidFill>
                  <a:schemeClr val="tx2"/>
                </a:solidFill>
              </a:rPr>
              <a:t>Microsoft Conference 2006</a:t>
            </a:r>
            <a:endParaRPr kumimoji="0" lang="en-US" altLang="ja-JP" sz="24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132638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4800" b="1"/>
              <a:t>MFC to Windows Forms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867400" y="4581525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b="1"/>
              <a:t>わんくま同盟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867400" y="4724400"/>
            <a:ext cx="229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4000" b="1" i="1">
                <a:latin typeface="Symbol" pitchFamily="18" charset="2"/>
              </a:rPr>
              <a:t>episthmh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908175" y="2276475"/>
            <a:ext cx="606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 b="1"/>
              <a:t>── Multi language Document/View ──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940425" y="5407025"/>
            <a:ext cx="2505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>
                <a:latin typeface="Courier New" pitchFamily="49" charset="0"/>
              </a:rPr>
              <a:t>episteme@cppll.jp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.NET</a:t>
            </a:r>
            <a:r>
              <a:rPr lang="ja-JP" altLang="en-US"/>
              <a:t>対応せなあかんけど</a:t>
            </a:r>
            <a:r>
              <a:rPr lang="en-US" altLang="ja-JP"/>
              <a:t>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2520950"/>
          </a:xfrm>
        </p:spPr>
        <p:txBody>
          <a:bodyPr/>
          <a:lstStyle/>
          <a:p>
            <a:r>
              <a:rPr lang="en-US" altLang="ja-JP"/>
              <a:t>MFC</a:t>
            </a:r>
            <a:r>
              <a:rPr lang="ja-JP" altLang="en-US"/>
              <a:t>でアプリケーション書いてます</a:t>
            </a:r>
          </a:p>
          <a:p>
            <a:r>
              <a:rPr lang="ja-JP" altLang="en-US"/>
              <a:t>既存の</a:t>
            </a:r>
            <a:r>
              <a:rPr lang="en-US" altLang="ja-JP"/>
              <a:t>C/C++</a:t>
            </a:r>
            <a:r>
              <a:rPr lang="ja-JP" altLang="en-US"/>
              <a:t>ライブラリは捨てられません</a:t>
            </a:r>
          </a:p>
          <a:p>
            <a:r>
              <a:rPr lang="ja-JP" altLang="en-US"/>
              <a:t>こいつら全部</a:t>
            </a:r>
            <a:r>
              <a:rPr lang="en-US" altLang="ja-JP"/>
              <a:t>C#</a:t>
            </a:r>
            <a:r>
              <a:rPr lang="ja-JP" altLang="en-US"/>
              <a:t>で書き直すんですか</a:t>
            </a:r>
            <a:r>
              <a:rPr lang="en-US" altLang="ja-JP"/>
              <a:t>!?</a:t>
            </a:r>
          </a:p>
          <a:p>
            <a:r>
              <a:rPr lang="ja-JP" altLang="en-US"/>
              <a:t>なんとかならんもんかのぉ</a:t>
            </a:r>
            <a:r>
              <a:rPr lang="en-US" altLang="ja-JP"/>
              <a:t>…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68538" y="3890963"/>
            <a:ext cx="5800725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1700" b="1">
                <a:solidFill>
                  <a:srgbClr val="FF0000"/>
                </a:solidFill>
              </a:rPr>
              <a:t>C++/CLI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908175" y="3789363"/>
            <a:ext cx="167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そんなあなたに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MFC</a:t>
            </a:r>
            <a:r>
              <a:rPr lang="ja-JP" altLang="en-US"/>
              <a:t>による</a:t>
            </a:r>
            <a:r>
              <a:rPr lang="en-US" altLang="ja-JP"/>
              <a:t>Document/View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979613" y="1989138"/>
            <a:ext cx="13684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b="1"/>
              <a:t>CView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835150" y="3789363"/>
            <a:ext cx="18002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b="1"/>
              <a:t>CounterView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148263" y="1989138"/>
            <a:ext cx="1347787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b="1"/>
              <a:t>CDocument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003800" y="3789363"/>
            <a:ext cx="2089150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b="1"/>
              <a:t>CounterDocument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V="1">
            <a:off x="2700338" y="2492375"/>
            <a:ext cx="0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V="1">
            <a:off x="5940425" y="2492375"/>
            <a:ext cx="0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348038" y="227647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067175" y="2420938"/>
            <a:ext cx="189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UpdateAllViews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2916238" y="328453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OnUpdate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635375" y="42926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708400" y="3860800"/>
            <a:ext cx="1289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b="1"/>
              <a:t>なんかしろ</a:t>
            </a:r>
            <a:r>
              <a:rPr lang="en-US" altLang="ja-JP" b="1"/>
              <a:t>!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268538" y="1484313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MFC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5364163" y="1484313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MFC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339975" y="4652963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C++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651500" y="47244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8" grpId="0" animBg="1"/>
      <p:bldP spid="26639" grpId="0"/>
      <p:bldP spid="26640" grpId="0"/>
      <p:bldP spid="26641" grpId="0" animBg="1"/>
      <p:bldP spid="266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Multi language Document/View</a:t>
            </a:r>
          </a:p>
        </p:txBody>
      </p:sp>
      <p:pic>
        <p:nvPicPr>
          <p:cNvPr id="27652" name="Picture 4" descr="Coun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3357563"/>
            <a:ext cx="2857500" cy="1752600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258888" y="1989138"/>
            <a:ext cx="13684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b="1"/>
              <a:t>Form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1979613" y="2492375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292725" y="3573463"/>
            <a:ext cx="2089150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b="1"/>
              <a:t>CounterModel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3635375" y="3933825"/>
            <a:ext cx="1657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5508625" y="30686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435600" y="2924175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V="1">
            <a:off x="2700338" y="3141663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 rot="10800000">
            <a:off x="2627313" y="2997200"/>
            <a:ext cx="144462" cy="144463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2916238" y="2997200"/>
            <a:ext cx="2376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559425" y="2728913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event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268538" y="5084763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C#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703888" y="4384675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C++/CLI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1042988" y="1628775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.NET Framework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4211638" y="3933825"/>
            <a:ext cx="89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+1</a:t>
            </a:r>
            <a:r>
              <a:rPr lang="ja-JP" altLang="en-US" b="1"/>
              <a:t>しろ</a:t>
            </a:r>
            <a:r>
              <a:rPr lang="en-US" altLang="ja-JP" b="1"/>
              <a:t>!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3635375" y="2565400"/>
            <a:ext cx="1336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b="1"/>
              <a:t>変わったぞ</a:t>
            </a:r>
            <a:r>
              <a:rPr lang="en-US" altLang="ja-JP" b="1"/>
              <a:t>!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2124075" y="2636838"/>
            <a:ext cx="1111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/>
              <a:t>delegate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6156325" y="4724400"/>
            <a:ext cx="2435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既存</a:t>
            </a:r>
            <a:r>
              <a:rPr lang="en-US" altLang="ja-JP">
                <a:solidFill>
                  <a:srgbClr val="FF0000"/>
                </a:solidFill>
              </a:rPr>
              <a:t>C/C++</a:t>
            </a:r>
            <a:r>
              <a:rPr lang="ja-JP" altLang="en-US">
                <a:solidFill>
                  <a:srgbClr val="FF0000"/>
                </a:solidFill>
              </a:rPr>
              <a:t>呼び放題♪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339975" y="5359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デザインらくちん♪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  <p:bldP spid="27662" grpId="0" animBg="1"/>
      <p:bldP spid="27667" grpId="0"/>
      <p:bldP spid="276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舞台裏を覗いてみよう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11188" y="2276475"/>
            <a:ext cx="79629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8000">
                <a:solidFill>
                  <a:srgbClr val="FF0000"/>
                </a:solidFill>
              </a:rPr>
              <a:t>ソース、見てみる</a:t>
            </a:r>
            <a:r>
              <a:rPr lang="en-US" altLang="ja-JP" sz="800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116</Words>
  <Application>Microsoft Office PowerPoint</Application>
  <PresentationFormat>画面に合わせる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プレゼンテーション1</vt:lpstr>
      <vt:lpstr>スライド 1</vt:lpstr>
      <vt:lpstr>.NET対応せなあかんけど…</vt:lpstr>
      <vt:lpstr>MFCによるDocument/View</vt:lpstr>
      <vt:lpstr>Multi language Document/View</vt:lpstr>
      <vt:lpstr>舞台裏を覗いてみよう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中博俊</cp:lastModifiedBy>
  <cp:revision>21</cp:revision>
  <dcterms:created xsi:type="dcterms:W3CDTF">2006-05-15T04:25:02Z</dcterms:created>
  <dcterms:modified xsi:type="dcterms:W3CDTF">2006-11-17T15:58:04Z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