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5" r:id="rId3"/>
    <p:sldId id="268" r:id="rId4"/>
    <p:sldId id="269" r:id="rId5"/>
    <p:sldId id="267" r:id="rId6"/>
    <p:sldId id="276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79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5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#6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dirty="0" smtClean="0"/>
              <a:t>オブジェクト指向ってなんだ </a:t>
            </a:r>
            <a:r>
              <a:rPr lang="en-US" altLang="ja-JP" sz="2800" dirty="0" smtClean="0"/>
              <a:t>in </a:t>
            </a:r>
            <a:r>
              <a:rPr lang="ja-JP" altLang="en-US" sz="2800" dirty="0" smtClean="0"/>
              <a:t>大阪</a:t>
            </a:r>
            <a:endParaRPr lang="en-US" altLang="ja-JP" sz="2800" dirty="0" smtClean="0"/>
          </a:p>
          <a:p>
            <a:r>
              <a:rPr lang="ja-JP" altLang="en-US" sz="2800" dirty="0" smtClean="0"/>
              <a:t>司会：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中博俊 </a:t>
            </a:r>
          </a:p>
          <a:p>
            <a:r>
              <a:rPr lang="ja-JP" altLang="en-US" sz="2800" dirty="0" smtClean="0"/>
              <a:t>パネラー：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黒龍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囚人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επιστημη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Jitta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恣意の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koka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比喩表現は有効？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今後</a:t>
            </a: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は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広がる？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に代わる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ものは？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と言わず現状の言語への提案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最後に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3600" b="1" dirty="0" smtClean="0"/>
              <a:t>それでは懇親会に❤</a:t>
            </a:r>
            <a:endParaRPr lang="en-US" altLang="ja-JP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わんくま同盟 東京勉強会 </a:t>
            </a:r>
            <a:r>
              <a:rPr lang="en-US" altLang="ja-JP" b="1" dirty="0" smtClean="0"/>
              <a:t>#4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sz="7200" b="1" dirty="0" smtClean="0"/>
              <a:t>あなたにとって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4400" b="1" dirty="0" smtClean="0"/>
          </a:p>
          <a:p>
            <a:pPr algn="ctr" eaLnBrk="1" hangingPunct="1">
              <a:buNone/>
            </a:pPr>
            <a:r>
              <a:rPr lang="ja-JP" altLang="en-US" sz="6000" b="1" dirty="0" smtClean="0"/>
              <a:t>オブジェクト指向とは？</a:t>
            </a:r>
            <a:r>
              <a:rPr lang="en-US" altLang="ja-JP" sz="6000" b="1" dirty="0" smtClean="0"/>
              <a:t/>
            </a:r>
            <a:br>
              <a:rPr lang="en-US" altLang="ja-JP" sz="6000" b="1" dirty="0" smtClean="0"/>
            </a:br>
            <a:r>
              <a:rPr lang="ja-JP" altLang="en-US" sz="5400" b="1" dirty="0" smtClean="0"/>
              <a:t>初めて触れた時期と言語</a:t>
            </a:r>
            <a:endParaRPr lang="en-US" altLang="ja-JP" sz="4000" b="1" dirty="0" smtClean="0"/>
          </a:p>
          <a:p>
            <a:pPr eaLnBrk="1" hangingPunct="1">
              <a:buNone/>
            </a:pPr>
            <a:endParaRPr lang="en-US" altLang="ja-JP" sz="1600" b="1" dirty="0" smtClean="0"/>
          </a:p>
          <a:p>
            <a:pPr eaLnBrk="1" hangingPunct="1">
              <a:buNone/>
            </a:pPr>
            <a:endParaRPr lang="en-US" altLang="ja-JP" sz="1600" b="1" dirty="0" smtClean="0"/>
          </a:p>
          <a:p>
            <a:pPr eaLnBrk="1" hangingPunct="1">
              <a:buNone/>
            </a:pPr>
            <a:r>
              <a:rPr lang="ja-JP" altLang="en-US" sz="2000" b="1" dirty="0" smtClean="0"/>
              <a:t>名前と得意なことなども添えて</a:t>
            </a:r>
            <a:endParaRPr lang="ja-JP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b="1" dirty="0" smtClean="0"/>
              <a:t>他の方法論に比べて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40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優れている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ところは？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b="1" dirty="0" smtClean="0"/>
              <a:t>他の方法論に比べて</a:t>
            </a:r>
            <a:endParaRPr lang="en-US" altLang="ja-JP" sz="4400" b="1" dirty="0" smtClean="0"/>
          </a:p>
          <a:p>
            <a:pPr algn="ctr" eaLnBrk="1" hangingPunct="1">
              <a:buNone/>
            </a:pPr>
            <a:endParaRPr lang="en-US" altLang="ja-JP" sz="36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劣っている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ところは？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なぜ難しいのか？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Static</a:t>
            </a:r>
            <a:r>
              <a:rPr lang="ja-JP" altLang="en-US" sz="7200" b="1" dirty="0" smtClean="0"/>
              <a:t>と</a:t>
            </a:r>
            <a:r>
              <a:rPr lang="en-US" altLang="ja-JP" sz="7200" b="1" dirty="0" smtClean="0"/>
              <a:t>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en-US" altLang="ja-JP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どうして浸透しない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どうやって習得した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どこまでで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理解したことになる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137</Words>
  <Application>Microsoft Office PowerPoint</Application>
  <PresentationFormat>画面に合わせる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プレゼンテーション1</vt:lpstr>
      <vt:lpstr>スライド 1</vt:lpstr>
      <vt:lpstr>わんくま同盟 東京勉強会 #4</vt:lpstr>
      <vt:lpstr>総論</vt:lpstr>
      <vt:lpstr>総論</vt:lpstr>
      <vt:lpstr>総論</vt:lpstr>
      <vt:lpstr>総論</vt:lpstr>
      <vt:lpstr>教えるためには</vt:lpstr>
      <vt:lpstr>教えるためには</vt:lpstr>
      <vt:lpstr>教えるためには</vt:lpstr>
      <vt:lpstr>教えるためには</vt:lpstr>
      <vt:lpstr>将来性</vt:lpstr>
      <vt:lpstr>将来性</vt:lpstr>
      <vt:lpstr>将来性</vt:lpstr>
      <vt:lpstr>将来性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44</cp:revision>
  <dcterms:created xsi:type="dcterms:W3CDTF">2006-05-15T04:25:02Z</dcterms:created>
  <dcterms:modified xsi:type="dcterms:W3CDTF">2007-02-17T15:34:09Z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