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70" r:id="rId5"/>
    <p:sldId id="271" r:id="rId6"/>
    <p:sldId id="268" r:id="rId7"/>
    <p:sldId id="272" r:id="rId8"/>
    <p:sldId id="273"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534" y="-6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大阪勉強会 </a:t>
            </a:r>
            <a:r>
              <a:rPr kumimoji="0" lang="en-US" altLang="ja-JP" sz="2400" dirty="0" smtClean="0">
                <a:solidFill>
                  <a:schemeClr val="tx2"/>
                </a:solidFill>
                <a:ea typeface="ＭＳ Ｐゴシック" pitchFamily="50" charset="-128"/>
              </a:rPr>
              <a:t>#10</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wankuma.com/torikobito/" TargetMode="External"/><Relationship Id="rId2" Type="http://schemas.openxmlformats.org/officeDocument/2006/relationships/hyperlink" Target="http://blogs.wankuma.com/naka/" TargetMode="Externa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http://blogs.wankuma.com/shuuji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大阪勉強会 </a:t>
            </a:r>
            <a:r>
              <a:rPr lang="en-US" altLang="ja-JP" b="1" dirty="0" smtClean="0"/>
              <a:t>#10</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sz="2400" dirty="0" smtClean="0"/>
              <a:t>11:40～12:30 「DSL</a:t>
            </a:r>
            <a:r>
              <a:rPr lang="ja-JP" altLang="en-US" sz="2400" dirty="0" smtClean="0"/>
              <a:t>とは？ </a:t>
            </a:r>
            <a:r>
              <a:rPr lang="en-US" sz="2400" dirty="0" smtClean="0"/>
              <a:t>DSL</a:t>
            </a:r>
            <a:r>
              <a:rPr lang="ja-JP" altLang="en-US" sz="2400" dirty="0" smtClean="0"/>
              <a:t>シリーズ第</a:t>
            </a:r>
            <a:r>
              <a:rPr lang="en-US" altLang="ja-JP" sz="2400" dirty="0" smtClean="0"/>
              <a:t>1</a:t>
            </a:r>
            <a:r>
              <a:rPr lang="ja-JP" altLang="en-US" sz="2400" dirty="0" smtClean="0"/>
              <a:t>回」</a:t>
            </a:r>
            <a:endParaRPr lang="en-US" altLang="ja-JP" sz="2400" dirty="0" smtClean="0"/>
          </a:p>
          <a:p>
            <a:pPr lvl="1"/>
            <a:r>
              <a:rPr lang="en-US" sz="2000" dirty="0" smtClean="0"/>
              <a:t>by </a:t>
            </a:r>
            <a:r>
              <a:rPr lang="ja-JP" altLang="en-US" sz="2000" dirty="0" smtClean="0">
                <a:hlinkClick r:id="rId2"/>
              </a:rPr>
              <a:t>中博俊</a:t>
            </a:r>
            <a:r>
              <a:rPr lang="ja-JP" altLang="en-US" sz="2000" dirty="0" smtClean="0"/>
              <a:t> </a:t>
            </a:r>
            <a:r>
              <a:rPr lang="en-US" sz="2000" dirty="0" err="1" smtClean="0"/>
              <a:t>Lv</a:t>
            </a:r>
            <a:r>
              <a:rPr lang="en-US" sz="2000" dirty="0" smtClean="0"/>
              <a:t> 2 </a:t>
            </a:r>
          </a:p>
          <a:p>
            <a:r>
              <a:rPr lang="en-US" sz="2400" dirty="0" smtClean="0"/>
              <a:t>13:30～14:30 「SQL Server Integration Services DSL</a:t>
            </a:r>
            <a:r>
              <a:rPr lang="ja-JP" altLang="en-US" sz="2400" dirty="0" smtClean="0"/>
              <a:t>シリーズ第</a:t>
            </a:r>
            <a:r>
              <a:rPr lang="en-US" altLang="ja-JP" sz="2400" dirty="0" smtClean="0"/>
              <a:t>2</a:t>
            </a:r>
            <a:r>
              <a:rPr lang="ja-JP" altLang="en-US" sz="2400" dirty="0" smtClean="0"/>
              <a:t>回」</a:t>
            </a:r>
            <a:endParaRPr lang="en-US" altLang="ja-JP" sz="2400" dirty="0" smtClean="0"/>
          </a:p>
          <a:p>
            <a:pPr lvl="1"/>
            <a:r>
              <a:rPr lang="en-US" sz="2000" dirty="0" smtClean="0"/>
              <a:t>by </a:t>
            </a:r>
            <a:r>
              <a:rPr lang="ja-JP" altLang="en-US" sz="2000" dirty="0" smtClean="0">
                <a:hlinkClick r:id="rId2"/>
              </a:rPr>
              <a:t>中博俊</a:t>
            </a:r>
            <a:r>
              <a:rPr lang="ja-JP" altLang="en-US" sz="2000" dirty="0" smtClean="0"/>
              <a:t> </a:t>
            </a:r>
            <a:r>
              <a:rPr lang="en-US" sz="2000" dirty="0" err="1" smtClean="0"/>
              <a:t>Lv</a:t>
            </a:r>
            <a:r>
              <a:rPr lang="en-US" sz="2000" dirty="0" smtClean="0"/>
              <a:t> 2 </a:t>
            </a:r>
          </a:p>
          <a:p>
            <a:r>
              <a:rPr lang="en-US" sz="2400" dirty="0" smtClean="0"/>
              <a:t>14:45～16:00 「Hello, "Hello, world!" world!」</a:t>
            </a:r>
          </a:p>
          <a:p>
            <a:pPr lvl="1"/>
            <a:r>
              <a:rPr lang="en-US" sz="2000" dirty="0" smtClean="0"/>
              <a:t>by </a:t>
            </a:r>
            <a:r>
              <a:rPr lang="ja-JP" altLang="en-US" sz="2000" dirty="0" smtClean="0">
                <a:hlinkClick r:id="rId3"/>
              </a:rPr>
              <a:t>とりこびと</a:t>
            </a:r>
            <a:r>
              <a:rPr lang="ja-JP" altLang="en-US" sz="2000" dirty="0" smtClean="0"/>
              <a:t> </a:t>
            </a:r>
            <a:r>
              <a:rPr lang="en-US" sz="2000" dirty="0" err="1" smtClean="0"/>
              <a:t>Lv</a:t>
            </a:r>
            <a:r>
              <a:rPr lang="en-US" sz="2000" dirty="0" smtClean="0"/>
              <a:t> 2 </a:t>
            </a:r>
          </a:p>
          <a:p>
            <a:r>
              <a:rPr lang="en-US" sz="2400" dirty="0" smtClean="0"/>
              <a:t>16:15～17:45 「Internal ASP.NET」</a:t>
            </a:r>
          </a:p>
          <a:p>
            <a:pPr lvl="1"/>
            <a:r>
              <a:rPr lang="en-US" sz="2000" dirty="0" smtClean="0"/>
              <a:t>by </a:t>
            </a:r>
            <a:r>
              <a:rPr lang="ja-JP" altLang="en-US" sz="2000" dirty="0" smtClean="0">
                <a:hlinkClick r:id="rId4"/>
              </a:rPr>
              <a:t>囚人</a:t>
            </a:r>
            <a:r>
              <a:rPr lang="ja-JP" altLang="en-US" sz="2000" dirty="0" smtClean="0"/>
              <a:t> </a:t>
            </a:r>
            <a:r>
              <a:rPr lang="en-US" sz="2000" dirty="0" err="1" smtClean="0"/>
              <a:t>Lv</a:t>
            </a:r>
            <a:r>
              <a:rPr lang="en-US" sz="2000" dirty="0" smtClean="0"/>
              <a:t> 3 </a:t>
            </a:r>
            <a:endParaRPr lang="en-US" sz="2000" dirty="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pic>
        <p:nvPicPr>
          <p:cNvPr id="7" name="Picture 9" descr="alliance_member_apac_eng"/>
          <p:cNvPicPr>
            <a:picLocks noChangeAspect="1" noChangeArrowheads="1"/>
          </p:cNvPicPr>
          <p:nvPr/>
        </p:nvPicPr>
        <p:blipFill>
          <a:blip r:embed="rId5" cstate="print"/>
          <a:srcRect/>
          <a:stretch>
            <a:fillRect/>
          </a:stretch>
        </p:blipFill>
        <p:spPr bwMode="auto">
          <a:xfrm>
            <a:off x="5148263" y="5229225"/>
            <a:ext cx="2087562" cy="661988"/>
          </a:xfrm>
          <a:prstGeom prst="rect">
            <a:avLst/>
          </a:prstGeom>
          <a:noFill/>
        </p:spPr>
      </p:pic>
      <p:pic>
        <p:nvPicPr>
          <p:cNvPr id="1027" name="Picture 3" descr="C:\Users\localnaka\Desktop\INETALogoHighRes(color) copy.jpg"/>
          <p:cNvPicPr>
            <a:picLocks noChangeAspect="1" noChangeArrowheads="1"/>
          </p:cNvPicPr>
          <p:nvPr/>
        </p:nvPicPr>
        <p:blipFill>
          <a:blip r:embed="rId6"/>
          <a:srcRect/>
          <a:stretch>
            <a:fillRect/>
          </a:stretch>
        </p:blipFill>
        <p:spPr bwMode="auto">
          <a:xfrm>
            <a:off x="2714612" y="5000636"/>
            <a:ext cx="1144558" cy="80376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857224" y="5214950"/>
            <a:ext cx="7561262" cy="9233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x</a:t>
            </a:r>
            <a:r>
              <a:rPr lang="ja-JP" altLang="en-US" dirty="0" smtClean="0"/>
              <a:t>さん、</a:t>
            </a:r>
            <a:r>
              <a:rPr lang="en-US" altLang="ja-JP" dirty="0" smtClean="0"/>
              <a:t>w</a:t>
            </a:r>
            <a:r>
              <a:rPr lang="ja-JP" altLang="en-US" dirty="0" smtClean="0"/>
              <a:t>さん、やじゅさん、</a:t>
            </a:r>
            <a:r>
              <a:rPr lang="en-US" altLang="ja-JP" dirty="0" err="1" smtClean="0"/>
              <a:t>harusame</a:t>
            </a:r>
            <a:r>
              <a:rPr lang="ja-JP" altLang="en-US" dirty="0" smtClean="0"/>
              <a:t>さん、</a:t>
            </a:r>
            <a:r>
              <a:rPr lang="en-US" altLang="ja-JP" dirty="0" smtClean="0"/>
              <a:t>h</a:t>
            </a:r>
            <a:r>
              <a:rPr lang="ja-JP" altLang="en-US" dirty="0" smtClean="0"/>
              <a:t>さん、</a:t>
            </a:r>
            <a:r>
              <a:rPr lang="en-US" altLang="ja-JP" dirty="0" smtClean="0"/>
              <a:t>c</a:t>
            </a:r>
            <a:r>
              <a:rPr lang="ja-JP" altLang="en-US" dirty="0" smtClean="0"/>
              <a:t>さん、ふじさきさん、</a:t>
            </a:r>
            <a:r>
              <a:rPr lang="en-US" altLang="ja-JP" dirty="0" err="1" smtClean="0"/>
              <a:t>usay</a:t>
            </a:r>
            <a:r>
              <a:rPr lang="ja-JP" altLang="en-US" dirty="0" smtClean="0"/>
              <a:t>さん、まさるさん、</a:t>
            </a:r>
            <a:r>
              <a:rPr lang="en-US" altLang="ja-JP" dirty="0" err="1" smtClean="0"/>
              <a:t>sanderi</a:t>
            </a:r>
            <a:r>
              <a:rPr lang="ja-JP" altLang="en-US" dirty="0" smtClean="0"/>
              <a:t>さん、</a:t>
            </a:r>
            <a:r>
              <a:rPr lang="ja-JP" altLang="en-US" dirty="0" err="1" smtClean="0"/>
              <a:t>りょー</a:t>
            </a:r>
            <a:r>
              <a:rPr lang="ja-JP" altLang="en-US" dirty="0" smtClean="0"/>
              <a:t>いちさん、片桐 継さん、未記入さん、</a:t>
            </a:r>
            <a:r>
              <a:rPr lang="en-US" altLang="ja-JP" dirty="0" smtClean="0"/>
              <a:t>m</a:t>
            </a:r>
            <a:r>
              <a:rPr lang="ja-JP" altLang="en-US" dirty="0" smtClean="0"/>
              <a:t>さん、</a:t>
            </a:r>
            <a:r>
              <a:rPr lang="en-US" altLang="ja-JP" dirty="0" smtClean="0"/>
              <a:t>t</a:t>
            </a:r>
            <a:r>
              <a:rPr lang="ja-JP" altLang="en-US" dirty="0" smtClean="0"/>
              <a:t>さん、</a:t>
            </a:r>
            <a:r>
              <a:rPr lang="en-US" altLang="ja-JP" dirty="0" smtClean="0"/>
              <a:t>b</a:t>
            </a:r>
            <a:r>
              <a:rPr lang="ja-JP" altLang="en-US" dirty="0" smtClean="0"/>
              <a:t>さん、</a:t>
            </a:r>
            <a:r>
              <a:rPr lang="en-US" altLang="ja-JP" dirty="0" smtClean="0"/>
              <a:t>k</a:t>
            </a:r>
            <a:r>
              <a:rPr lang="ja-JP" altLang="en-US" dirty="0" smtClean="0"/>
              <a:t>さん、</a:t>
            </a:r>
            <a:r>
              <a:rPr lang="en-US" altLang="ja-JP" dirty="0" smtClean="0"/>
              <a:t>m</a:t>
            </a:r>
            <a:r>
              <a:rPr lang="ja-JP" altLang="en-US" dirty="0" smtClean="0"/>
              <a:t>さん、</a:t>
            </a:r>
            <a:r>
              <a:rPr lang="en-US" altLang="ja-JP" dirty="0" smtClean="0"/>
              <a:t>d</a:t>
            </a:r>
            <a:r>
              <a:rPr lang="ja-JP" altLang="en-US" dirty="0" smtClean="0"/>
              <a:t>さん、</a:t>
            </a:r>
            <a:r>
              <a:rPr lang="en-US" altLang="ja-JP" dirty="0" smtClean="0"/>
              <a:t>h</a:t>
            </a:r>
            <a:r>
              <a:rPr lang="ja-JP" altLang="en-US" dirty="0" smtClean="0"/>
              <a:t>さん、</a:t>
            </a:r>
            <a:r>
              <a:rPr lang="en-US" altLang="ja-JP" dirty="0" smtClean="0"/>
              <a:t>t</a:t>
            </a:r>
            <a:r>
              <a:rPr lang="ja-JP" altLang="en-US" dirty="0" err="1" smtClean="0"/>
              <a:t>さん</a:t>
            </a:r>
            <a:endParaRPr lang="en-US" altLang="ja-JP" dirty="0"/>
          </a:p>
        </p:txBody>
      </p:sp>
      <p:sp>
        <p:nvSpPr>
          <p:cNvPr id="6" name="Text Box 19"/>
          <p:cNvSpPr txBox="1">
            <a:spLocks noChangeArrowheads="1"/>
          </p:cNvSpPr>
          <p:nvPr/>
        </p:nvSpPr>
        <p:spPr bwMode="auto">
          <a:xfrm>
            <a:off x="1052513" y="1000108"/>
            <a:ext cx="7561262" cy="413959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000" dirty="0" smtClean="0"/>
              <a:t>中博俊</a:t>
            </a:r>
            <a:r>
              <a:rPr lang="en-US" altLang="ja-JP" sz="2000" dirty="0" smtClean="0"/>
              <a:t>, </a:t>
            </a:r>
            <a:r>
              <a:rPr lang="ja-JP" altLang="en-US" sz="2000" dirty="0" err="1" smtClean="0"/>
              <a:t>じゃんぬねっ</a:t>
            </a:r>
            <a:r>
              <a:rPr lang="ja-JP" altLang="en-US" sz="2000" dirty="0" smtClean="0"/>
              <a:t>と</a:t>
            </a:r>
            <a:r>
              <a:rPr lang="en-US" altLang="ja-JP" sz="2000" dirty="0" smtClean="0"/>
              <a:t>, </a:t>
            </a:r>
            <a:r>
              <a:rPr lang="ja-JP" altLang="en-US" sz="2000" dirty="0" smtClean="0"/>
              <a:t>夏椰</a:t>
            </a:r>
            <a:r>
              <a:rPr lang="en-US" altLang="ja-JP" sz="2000" dirty="0" smtClean="0"/>
              <a:t>, </a:t>
            </a:r>
            <a:r>
              <a:rPr lang="ja-JP" altLang="en-US" sz="2000" dirty="0" smtClean="0"/>
              <a:t>なおこ</a:t>
            </a:r>
            <a:r>
              <a:rPr lang="en-US" altLang="ja-JP" sz="2000" dirty="0" smtClean="0"/>
              <a:t>(</a:t>
            </a:r>
            <a:r>
              <a:rPr lang="ja-JP" altLang="en-US" sz="2000" dirty="0" smtClean="0"/>
              <a:t>・∀・</a:t>
            </a:r>
            <a:r>
              <a:rPr lang="en-US" altLang="ja-JP" sz="2000" dirty="0" smtClean="0"/>
              <a:t>), </a:t>
            </a:r>
            <a:r>
              <a:rPr lang="ja-JP" altLang="en-US" sz="2000" dirty="0" smtClean="0"/>
              <a:t>まゆり</a:t>
            </a:r>
            <a:r>
              <a:rPr lang="ja-JP" altLang="en-US" sz="2000" dirty="0" err="1" smtClean="0"/>
              <a:t>ん</a:t>
            </a:r>
            <a:r>
              <a:rPr lang="en-US" altLang="ja-JP" sz="2000" dirty="0" smtClean="0"/>
              <a:t>, </a:t>
            </a:r>
            <a:r>
              <a:rPr lang="ja-JP" altLang="en-US" sz="2000" dirty="0" smtClean="0"/>
              <a:t>はなおか </a:t>
            </a:r>
            <a:r>
              <a:rPr lang="ja-JP" altLang="en-US" sz="2000" dirty="0" err="1" smtClean="0"/>
              <a:t>じった</a:t>
            </a:r>
            <a:r>
              <a:rPr lang="en-US" altLang="ja-JP" sz="2000" dirty="0" smtClean="0"/>
              <a:t>, </a:t>
            </a:r>
            <a:r>
              <a:rPr lang="en-US" altLang="ja-JP" sz="2000" dirty="0" err="1" smtClean="0"/>
              <a:t>trapemiya</a:t>
            </a:r>
            <a:r>
              <a:rPr lang="en-US" altLang="ja-JP" sz="2000" dirty="0" smtClean="0"/>
              <a:t>, , </a:t>
            </a:r>
            <a:r>
              <a:rPr lang="ja-JP" altLang="en-US" sz="2000" dirty="0" smtClean="0"/>
              <a:t>やねうらお</a:t>
            </a:r>
            <a:r>
              <a:rPr lang="en-US" altLang="ja-JP" sz="2000" dirty="0" smtClean="0"/>
              <a:t>, , , </a:t>
            </a:r>
            <a:r>
              <a:rPr lang="ja-JP" altLang="en-US" sz="2000" dirty="0" smtClean="0"/>
              <a:t>囚人</a:t>
            </a:r>
            <a:r>
              <a:rPr lang="en-US" altLang="ja-JP" sz="2000" dirty="0" smtClean="0"/>
              <a:t>, Moo, </a:t>
            </a:r>
            <a:r>
              <a:rPr lang="en-US" altLang="ja-JP" sz="2000" dirty="0" err="1" smtClean="0"/>
              <a:t>maint</a:t>
            </a:r>
            <a:r>
              <a:rPr lang="en-US" altLang="ja-JP" sz="2000" dirty="0" smtClean="0"/>
              <a:t>, </a:t>
            </a:r>
            <a:r>
              <a:rPr lang="en-US" altLang="ja-JP" sz="2000" dirty="0" err="1" smtClean="0"/>
              <a:t>επιστημη</a:t>
            </a:r>
            <a:r>
              <a:rPr lang="en-US" altLang="ja-JP" sz="2000" dirty="0" smtClean="0"/>
              <a:t>, (</a:t>
            </a:r>
            <a:r>
              <a:rPr lang="ja-JP" altLang="en-US" sz="2000" dirty="0" err="1" smtClean="0"/>
              <a:t>えぴ</a:t>
            </a:r>
            <a:r>
              <a:rPr lang="ja-JP" altLang="en-US" sz="2000" dirty="0" smtClean="0"/>
              <a:t>すてー</a:t>
            </a:r>
            <a:r>
              <a:rPr lang="ja-JP" altLang="en-US" sz="2000" dirty="0" err="1" smtClean="0"/>
              <a:t>めー</a:t>
            </a:r>
            <a:r>
              <a:rPr lang="en-US" altLang="ja-JP" sz="2000" dirty="0" smtClean="0"/>
              <a:t>), </a:t>
            </a:r>
            <a:r>
              <a:rPr lang="ja-JP" altLang="en-US" sz="2000" dirty="0" smtClean="0"/>
              <a:t>とっちゃん</a:t>
            </a:r>
            <a:r>
              <a:rPr lang="en-US" altLang="ja-JP" sz="2000" dirty="0" smtClean="0"/>
              <a:t>, </a:t>
            </a:r>
            <a:r>
              <a:rPr lang="ja-JP" altLang="en-US" sz="2000" dirty="0" smtClean="0"/>
              <a:t>おぎわら</a:t>
            </a:r>
            <a:r>
              <a:rPr lang="en-US" altLang="ja-JP" sz="2000" dirty="0" smtClean="0"/>
              <a:t>, </a:t>
            </a:r>
            <a:r>
              <a:rPr lang="ja-JP" altLang="en-US" sz="2000" dirty="0" smtClean="0"/>
              <a:t>えムナウ</a:t>
            </a:r>
            <a:r>
              <a:rPr lang="en-US" altLang="ja-JP" sz="2000" dirty="0" smtClean="0"/>
              <a:t>, </a:t>
            </a:r>
            <a:r>
              <a:rPr lang="ja-JP" altLang="en-US" sz="2000" dirty="0" smtClean="0"/>
              <a:t>買太郎</a:t>
            </a:r>
            <a:r>
              <a:rPr lang="en-US" altLang="ja-JP" sz="2000" dirty="0" smtClean="0"/>
              <a:t>, </a:t>
            </a:r>
            <a:r>
              <a:rPr lang="ja-JP" altLang="en-US" sz="2000" dirty="0" smtClean="0"/>
              <a:t>むたぐち</a:t>
            </a:r>
            <a:r>
              <a:rPr lang="en-US" altLang="ja-JP" sz="2000" dirty="0" smtClean="0"/>
              <a:t>, </a:t>
            </a:r>
            <a:r>
              <a:rPr lang="en-US" altLang="ja-JP" sz="2000" dirty="0" err="1" smtClean="0"/>
              <a:t>aera</a:t>
            </a:r>
            <a:r>
              <a:rPr lang="en-US" altLang="ja-JP" sz="2000" dirty="0" smtClean="0"/>
              <a:t>, </a:t>
            </a:r>
            <a:r>
              <a:rPr lang="en-US" altLang="ja-JP" sz="2000" dirty="0" err="1" smtClean="0"/>
              <a:t>taos</a:t>
            </a:r>
            <a:r>
              <a:rPr lang="en-US" altLang="ja-JP" sz="2000" dirty="0" smtClean="0"/>
              <a:t>, </a:t>
            </a:r>
            <a:r>
              <a:rPr lang="en-US" altLang="ja-JP" sz="2000" dirty="0" err="1" smtClean="0"/>
              <a:t>ue</a:t>
            </a:r>
            <a:r>
              <a:rPr lang="en-US" altLang="ja-JP" sz="2000" dirty="0" smtClean="0"/>
              <a:t>, </a:t>
            </a:r>
            <a:r>
              <a:rPr lang="en-US" altLang="ja-JP" sz="2000" dirty="0" err="1" smtClean="0"/>
              <a:t>ognac</a:t>
            </a:r>
            <a:r>
              <a:rPr lang="en-US" altLang="ja-JP" sz="2000" dirty="0" smtClean="0"/>
              <a:t>, 108bones, </a:t>
            </a:r>
            <a:r>
              <a:rPr lang="en-US" altLang="ja-JP" sz="2000" dirty="0" err="1" smtClean="0"/>
              <a:t>ghost_shell</a:t>
            </a:r>
            <a:r>
              <a:rPr lang="en-US" altLang="ja-JP" sz="2000" dirty="0" smtClean="0"/>
              <a:t>, </a:t>
            </a:r>
            <a:r>
              <a:rPr lang="ja-JP" altLang="en-US" sz="2000" dirty="0" smtClean="0"/>
              <a:t>黒龍</a:t>
            </a:r>
            <a:r>
              <a:rPr lang="en-US" altLang="ja-JP" sz="2000" dirty="0" smtClean="0"/>
              <a:t>, </a:t>
            </a:r>
            <a:r>
              <a:rPr lang="en-US" altLang="ja-JP" sz="2000" dirty="0" err="1" smtClean="0"/>
              <a:t>koka</a:t>
            </a:r>
            <a:r>
              <a:rPr lang="en-US" altLang="ja-JP" sz="2000" dirty="0" smtClean="0"/>
              <a:t>, </a:t>
            </a:r>
            <a:r>
              <a:rPr lang="en-US" altLang="ja-JP" sz="2000" dirty="0" err="1" smtClean="0"/>
              <a:t>inogucci</a:t>
            </a:r>
            <a:r>
              <a:rPr lang="en-US" altLang="ja-JP" sz="2000" dirty="0" smtClean="0"/>
              <a:t>, </a:t>
            </a:r>
            <a:r>
              <a:rPr lang="ja-JP" altLang="en-US" sz="2000" dirty="0" smtClean="0"/>
              <a:t>ヽ</a:t>
            </a:r>
            <a:r>
              <a:rPr lang="en-US" altLang="ja-JP" sz="2000" dirty="0" smtClean="0"/>
              <a:t>(</a:t>
            </a:r>
            <a:r>
              <a:rPr lang="ja-JP" altLang="en-US" sz="2000" dirty="0" smtClean="0"/>
              <a:t>ﾟ∀</a:t>
            </a:r>
            <a:r>
              <a:rPr lang="en-US" altLang="ja-JP" sz="2000" dirty="0" smtClean="0"/>
              <a:t>｡)</a:t>
            </a:r>
            <a:r>
              <a:rPr lang="ja-JP" altLang="en-US" sz="2000" dirty="0" smtClean="0"/>
              <a:t>ﾉうぇね</a:t>
            </a:r>
            <a:r>
              <a:rPr lang="en-US" altLang="ja-JP" sz="2000" dirty="0" smtClean="0"/>
              <a:t>, </a:t>
            </a:r>
            <a:r>
              <a:rPr lang="ja-JP" altLang="en-US" sz="2000" dirty="0" smtClean="0"/>
              <a:t>アクア</a:t>
            </a:r>
            <a:r>
              <a:rPr lang="en-US" altLang="ja-JP" sz="2000" dirty="0" smtClean="0"/>
              <a:t>, </a:t>
            </a:r>
            <a:r>
              <a:rPr lang="en-US" altLang="ja-JP" sz="2000" dirty="0" err="1" smtClean="0"/>
              <a:t>newpops</a:t>
            </a:r>
            <a:r>
              <a:rPr lang="en-US" altLang="ja-JP" sz="2000" dirty="0" smtClean="0"/>
              <a:t>, zee, </a:t>
            </a:r>
            <a:r>
              <a:rPr lang="ja-JP" altLang="en-US" sz="2000" dirty="0" smtClean="0"/>
              <a:t>十郎</a:t>
            </a:r>
            <a:r>
              <a:rPr lang="en-US" altLang="ja-JP" sz="2000" dirty="0" smtClean="0"/>
              <a:t>, Pandora, </a:t>
            </a:r>
            <a:r>
              <a:rPr lang="ja-JP" altLang="en-US" sz="2000" dirty="0" smtClean="0"/>
              <a:t>刈歩 菜良</a:t>
            </a:r>
            <a:r>
              <a:rPr lang="en-US" altLang="ja-JP" sz="2000" dirty="0" smtClean="0"/>
              <a:t>, R</a:t>
            </a:r>
            <a:r>
              <a:rPr lang="ja-JP" altLang="en-US" sz="2000" dirty="0" smtClean="0"/>
              <a:t>・田中一郎</a:t>
            </a:r>
            <a:r>
              <a:rPr lang="en-US" altLang="ja-JP" sz="2000" dirty="0" smtClean="0"/>
              <a:t>, </a:t>
            </a:r>
            <a:r>
              <a:rPr lang="ja-JP" altLang="en-US" sz="2000" dirty="0" smtClean="0"/>
              <a:t>十兵衛（諸農）</a:t>
            </a:r>
            <a:r>
              <a:rPr lang="en-US" altLang="ja-JP" sz="2000" dirty="0" smtClean="0"/>
              <a:t>, </a:t>
            </a:r>
            <a:r>
              <a:rPr lang="ja-JP" altLang="en-US" sz="2000" dirty="0" err="1" smtClean="0"/>
              <a:t>まさぶん</a:t>
            </a:r>
            <a:r>
              <a:rPr lang="en-US" altLang="ja-JP" sz="2000" dirty="0" smtClean="0"/>
              <a:t>, </a:t>
            </a:r>
            <a:r>
              <a:rPr lang="ja-JP" altLang="en-US" sz="2000" dirty="0" smtClean="0"/>
              <a:t>まどか</a:t>
            </a:r>
            <a:r>
              <a:rPr lang="en-US" altLang="ja-JP" sz="2000" dirty="0" smtClean="0"/>
              <a:t>, </a:t>
            </a:r>
            <a:r>
              <a:rPr lang="ja-JP" altLang="en-US" sz="2000" dirty="0" smtClean="0"/>
              <a:t>ゆき</a:t>
            </a:r>
            <a:r>
              <a:rPr lang="en-US" altLang="ja-JP" sz="2000" dirty="0" smtClean="0"/>
              <a:t>, </a:t>
            </a:r>
            <a:r>
              <a:rPr lang="ja-JP" altLang="en-US" sz="2000" dirty="0" smtClean="0"/>
              <a:t>恣意の</a:t>
            </a:r>
            <a:r>
              <a:rPr lang="en-US" altLang="ja-JP" sz="2000" dirty="0" smtClean="0"/>
              <a:t>, </a:t>
            </a:r>
            <a:r>
              <a:rPr lang="ja-JP" altLang="en-US" sz="2000" dirty="0" err="1" smtClean="0"/>
              <a:t>ひろ</a:t>
            </a:r>
            <a:r>
              <a:rPr lang="ja-JP" altLang="en-US" sz="2000" dirty="0" smtClean="0"/>
              <a:t>えむ</a:t>
            </a:r>
            <a:r>
              <a:rPr lang="en-US" altLang="ja-JP" sz="2000" dirty="0" smtClean="0"/>
              <a:t>, taka, </a:t>
            </a:r>
            <a:r>
              <a:rPr lang="ja-JP" altLang="en-US" sz="2000" dirty="0" err="1" smtClean="0"/>
              <a:t>ちゅ</a:t>
            </a:r>
            <a:r>
              <a:rPr lang="ja-JP" altLang="en-US" sz="2000" dirty="0" smtClean="0"/>
              <a:t>き</a:t>
            </a:r>
            <a:r>
              <a:rPr lang="en-US" altLang="ja-JP" sz="2000" dirty="0" smtClean="0"/>
              <a:t>, DS7, </a:t>
            </a:r>
            <a:r>
              <a:rPr lang="ja-JP" altLang="en-US" sz="2000" dirty="0" smtClean="0"/>
              <a:t>なか</a:t>
            </a:r>
            <a:r>
              <a:rPr lang="en-US" altLang="ja-JP" sz="2000" dirty="0" smtClean="0"/>
              <a:t>-</a:t>
            </a:r>
            <a:r>
              <a:rPr lang="en-US" altLang="ja-JP" sz="2000" dirty="0" err="1" smtClean="0"/>
              <a:t>chan</a:t>
            </a:r>
            <a:r>
              <a:rPr lang="en-US" altLang="ja-JP" sz="2000" dirty="0" smtClean="0"/>
              <a:t>@</a:t>
            </a:r>
            <a:r>
              <a:rPr lang="ja-JP" altLang="en-US" sz="2000" dirty="0" smtClean="0"/>
              <a:t>最愛の</a:t>
            </a:r>
            <a:r>
              <a:rPr lang="en-US" altLang="ja-JP" sz="2000" dirty="0" smtClean="0"/>
              <a:t>iMac, </a:t>
            </a:r>
            <a:r>
              <a:rPr lang="ja-JP" altLang="en-US" sz="2000" dirty="0" smtClean="0"/>
              <a:t>沢渡真雪</a:t>
            </a:r>
            <a:r>
              <a:rPr lang="en-US" altLang="ja-JP" sz="2000" dirty="0" smtClean="0"/>
              <a:t>, THREE-ONE, Blue, RAPT, </a:t>
            </a:r>
            <a:r>
              <a:rPr lang="ja-JP" altLang="en-US" sz="2000" dirty="0" smtClean="0"/>
              <a:t>初音玲</a:t>
            </a:r>
            <a:r>
              <a:rPr lang="en-US" altLang="ja-JP" sz="2000" dirty="0" smtClean="0"/>
              <a:t>, </a:t>
            </a:r>
            <a:r>
              <a:rPr lang="ja-JP" altLang="en-US" sz="2000" dirty="0" smtClean="0"/>
              <a:t>のぶさん</a:t>
            </a:r>
            <a:r>
              <a:rPr lang="en-US" altLang="ja-JP" sz="2000" dirty="0" smtClean="0"/>
              <a:t>, </a:t>
            </a:r>
            <a:r>
              <a:rPr lang="ja-JP" altLang="en-US" sz="2000" dirty="0" err="1" smtClean="0"/>
              <a:t>ぽぴ</a:t>
            </a:r>
            <a:r>
              <a:rPr lang="ja-JP" altLang="en-US" sz="2000" dirty="0" smtClean="0"/>
              <a:t>王子</a:t>
            </a:r>
            <a:r>
              <a:rPr lang="en-US" altLang="ja-JP" sz="2000" dirty="0" smtClean="0"/>
              <a:t>, </a:t>
            </a:r>
            <a:r>
              <a:rPr lang="ja-JP" altLang="en-US" sz="2000" dirty="0" smtClean="0"/>
              <a:t>がんふぃー</a:t>
            </a:r>
            <a:r>
              <a:rPr lang="ja-JP" altLang="en-US" sz="2000" dirty="0" err="1" smtClean="0"/>
              <a:t>るど</a:t>
            </a:r>
            <a:r>
              <a:rPr lang="en-US" altLang="ja-JP" sz="2000" dirty="0" smtClean="0"/>
              <a:t>, </a:t>
            </a:r>
            <a:r>
              <a:rPr lang="ja-JP" altLang="en-US" sz="2000" dirty="0" smtClean="0"/>
              <a:t>スーパーあんどちん</a:t>
            </a:r>
            <a:r>
              <a:rPr lang="en-US" altLang="ja-JP" sz="2000" dirty="0" smtClean="0"/>
              <a:t>, </a:t>
            </a:r>
            <a:r>
              <a:rPr lang="ja-JP" altLang="en-US" sz="2000" dirty="0" smtClean="0"/>
              <a:t>シャノン</a:t>
            </a:r>
            <a:r>
              <a:rPr lang="en-US" altLang="ja-JP" sz="2000" dirty="0" smtClean="0"/>
              <a:t>, HIROTOW, </a:t>
            </a:r>
            <a:r>
              <a:rPr lang="ja-JP" altLang="en-US" sz="2000" dirty="0" err="1" smtClean="0"/>
              <a:t>まるぼろまん</a:t>
            </a:r>
            <a:r>
              <a:rPr lang="en-US" altLang="ja-JP" sz="2000" dirty="0" smtClean="0"/>
              <a:t>, Melt, f, u, </a:t>
            </a:r>
            <a:r>
              <a:rPr lang="ja-JP" altLang="en-US" sz="2000" dirty="0" smtClean="0"/>
              <a:t>まきなす</a:t>
            </a:r>
            <a:r>
              <a:rPr lang="en-US" altLang="ja-JP" sz="2000" dirty="0" smtClean="0"/>
              <a:t>, </a:t>
            </a:r>
            <a:r>
              <a:rPr lang="ja-JP" altLang="en-US" sz="2000" dirty="0" smtClean="0"/>
              <a:t>梅林</a:t>
            </a:r>
            <a:r>
              <a:rPr lang="en-US" altLang="ja-JP" sz="2000" dirty="0" smtClean="0"/>
              <a:t>, </a:t>
            </a:r>
            <a:r>
              <a:rPr lang="ja-JP" altLang="en-US" sz="2000" dirty="0" smtClean="0"/>
              <a:t>オノデラ</a:t>
            </a:r>
            <a:r>
              <a:rPr lang="en-US" altLang="ja-JP" sz="2000" dirty="0" smtClean="0"/>
              <a:t>, TOM, h, HIRO, </a:t>
            </a:r>
            <a:r>
              <a:rPr lang="en-US" altLang="ja-JP" sz="2000" dirty="0" err="1" smtClean="0"/>
              <a:t>HiJun</a:t>
            </a:r>
            <a:r>
              <a:rPr lang="en-US" altLang="ja-JP" sz="2000" dirty="0" smtClean="0"/>
              <a:t>, </a:t>
            </a:r>
            <a:r>
              <a:rPr lang="ja-JP" altLang="en-US" sz="2000" dirty="0" err="1" smtClean="0"/>
              <a:t>ちゃっぴ</a:t>
            </a:r>
            <a:r>
              <a:rPr lang="en-US" altLang="ja-JP" sz="2000" dirty="0" smtClean="0"/>
              <a:t>, </a:t>
            </a:r>
            <a:r>
              <a:rPr lang="ja-JP" altLang="en-US" sz="2000" dirty="0" smtClean="0"/>
              <a:t>ダッチ</a:t>
            </a:r>
            <a:r>
              <a:rPr lang="en-US" altLang="ja-JP" sz="2000" dirty="0" smtClean="0"/>
              <a:t>, </a:t>
            </a:r>
            <a:r>
              <a:rPr lang="ja-JP" altLang="en-US" sz="2000" dirty="0" smtClean="0"/>
              <a:t>キヨ</a:t>
            </a:r>
            <a:r>
              <a:rPr lang="en-US" altLang="ja-JP" sz="2000" dirty="0" smtClean="0"/>
              <a:t>, t, </a:t>
            </a:r>
            <a:r>
              <a:rPr lang="ja-JP" altLang="en-US" sz="2000" dirty="0" smtClean="0"/>
              <a:t>ふ</a:t>
            </a:r>
            <a:r>
              <a:rPr lang="en-US" altLang="ja-JP" sz="2000" dirty="0" smtClean="0"/>
              <a:t>, </a:t>
            </a:r>
            <a:r>
              <a:rPr lang="ja-JP" altLang="en-US" sz="2000" dirty="0" smtClean="0"/>
              <a:t>ゆー</a:t>
            </a:r>
            <a:r>
              <a:rPr lang="ja-JP" altLang="en-US" sz="2000" dirty="0" err="1" smtClean="0"/>
              <a:t>ち</a:t>
            </a:r>
            <a:r>
              <a:rPr lang="en-US" altLang="ja-JP" sz="2000" dirty="0" smtClean="0"/>
              <a:t>, </a:t>
            </a:r>
            <a:r>
              <a:rPr lang="ja-JP" altLang="en-US" sz="2000" dirty="0" smtClean="0"/>
              <a:t>長月葵</a:t>
            </a:r>
            <a:r>
              <a:rPr lang="en-US" altLang="ja-JP" sz="2000" dirty="0" smtClean="0"/>
              <a:t>, </a:t>
            </a:r>
            <a:r>
              <a:rPr lang="ja-JP" altLang="en-US" sz="2000" dirty="0" smtClean="0"/>
              <a:t>ながせ</a:t>
            </a:r>
            <a:r>
              <a:rPr lang="en-US" altLang="ja-JP" sz="2000" dirty="0" smtClean="0"/>
              <a:t>, s, </a:t>
            </a:r>
            <a:r>
              <a:rPr lang="ja-JP" altLang="en-US" sz="2000" dirty="0" smtClean="0"/>
              <a:t>とりこびと</a:t>
            </a:r>
            <a:r>
              <a:rPr lang="en-US" altLang="ja-JP" sz="2000" dirty="0" smtClean="0"/>
              <a:t>, s, fox, </a:t>
            </a:r>
            <a:r>
              <a:rPr lang="ja-JP" altLang="en-US" sz="2000" dirty="0" smtClean="0"/>
              <a:t>かつのり</a:t>
            </a:r>
            <a:r>
              <a:rPr lang="en-US" altLang="ja-JP" sz="2000" dirty="0" smtClean="0"/>
              <a:t>, </a:t>
            </a:r>
            <a:r>
              <a:rPr lang="en-US" altLang="ja-JP" sz="2000" dirty="0" err="1" smtClean="0"/>
              <a:t>kzt</a:t>
            </a:r>
            <a:r>
              <a:rPr lang="en-US" altLang="ja-JP" sz="2000" dirty="0" smtClean="0"/>
              <a:t>, </a:t>
            </a:r>
            <a:r>
              <a:rPr lang="ja-JP" altLang="en-US" sz="2000" dirty="0" smtClean="0"/>
              <a:t>虚蝉</a:t>
            </a:r>
            <a:r>
              <a:rPr lang="en-US" altLang="ja-JP" sz="2000" dirty="0" smtClean="0"/>
              <a:t>, </a:t>
            </a:r>
            <a:r>
              <a:rPr lang="en-US" altLang="ja-JP" sz="2000" dirty="0" err="1" smtClean="0"/>
              <a:t>Shizuku</a:t>
            </a:r>
            <a:r>
              <a:rPr lang="en-US" altLang="ja-JP" sz="2000" dirty="0" smtClean="0"/>
              <a:t>, CH3COOH, </a:t>
            </a:r>
          </a:p>
          <a:p>
            <a:endParaRPr lang="en-US" altLang="ja-JP" sz="20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ja-JP" altLang="en-US" sz="2800" dirty="0" smtClean="0"/>
              <a:t>技術者同士によるコミュニケーションはさまざまな形態をとっています。これらの活動を行う団体をコミュニティと呼びます。</a:t>
            </a:r>
            <a:br>
              <a:rPr lang="ja-JP" altLang="en-US" sz="2800" dirty="0" smtClean="0"/>
            </a:br>
            <a:r>
              <a:rPr lang="ja-JP" altLang="en-US" sz="2800" dirty="0" smtClean="0"/>
              <a:t>  これらコミュニティの活動を支援、またコミュニティ活動自体の普及、啓発および認知度向上のためのイベントなどを開催します。</a:t>
            </a:r>
            <a:endParaRPr lang="en-US" altLang="ja-JP" sz="2800" dirty="0" smtClean="0"/>
          </a:p>
          <a:p>
            <a:r>
              <a:rPr lang="ja-JP" altLang="en-US" sz="2800" dirty="0" smtClean="0"/>
              <a:t>北米</a:t>
            </a:r>
            <a:r>
              <a:rPr lang="ja-JP" altLang="en-US" sz="2800" dirty="0"/>
              <a:t>のワシントンに本拠を置くワールドワイドの組織です。 </a:t>
            </a:r>
            <a:r>
              <a:rPr lang="en-US" altLang="ja-JP" sz="2800" dirty="0" smtClean="0"/>
              <a:t>INETA </a:t>
            </a:r>
            <a:r>
              <a:rPr lang="en-US" altLang="ja-JP" sz="2800" dirty="0"/>
              <a:t>Japan </a:t>
            </a:r>
            <a:r>
              <a:rPr lang="ja-JP" altLang="en-US" sz="2800" dirty="0"/>
              <a:t>は、</a:t>
            </a:r>
            <a:r>
              <a:rPr lang="en-US" altLang="ja-JP" sz="2800" dirty="0"/>
              <a:t>INETA</a:t>
            </a:r>
            <a:r>
              <a:rPr lang="ja-JP" altLang="en-US" sz="2800" dirty="0"/>
              <a:t>における日本支部という位置づけ</a:t>
            </a:r>
            <a:r>
              <a:rPr lang="ja-JP" altLang="en-US" sz="2800" dirty="0" smtClean="0"/>
              <a:t>です</a:t>
            </a:r>
            <a:r>
              <a:rPr lang="ja-JP" altLang="en-US" sz="2800" dirty="0"/>
              <a:t>。 </a:t>
            </a:r>
            <a:endParaRPr lang="en-US" altLang="ja-JP" sz="2800" dirty="0" smtClean="0"/>
          </a:p>
          <a:p>
            <a:r>
              <a:rPr lang="ja-JP" altLang="en-US" sz="2800" dirty="0" smtClean="0"/>
              <a:t>皆さんも</a:t>
            </a:r>
            <a:r>
              <a:rPr lang="en-US" altLang="ja-JP" sz="2800" dirty="0" smtClean="0"/>
              <a:t>INETAJ</a:t>
            </a:r>
            <a:r>
              <a:rPr lang="ja-JP" altLang="en-US" sz="2800" dirty="0" smtClean="0"/>
              <a:t>サイトに登録してください。</a:t>
            </a:r>
            <a:endParaRPr lang="ja-JP" altLang="en-US" sz="2800" dirty="0"/>
          </a:p>
        </p:txBody>
      </p:sp>
      <p:pic>
        <p:nvPicPr>
          <p:cNvPr id="8" name="Picture 3" descr="C:\Users\localnaka\Desktop\INETALogoHighRes(color) copy.jpg"/>
          <p:cNvPicPr>
            <a:picLocks noChangeAspect="1" noChangeArrowheads="1"/>
          </p:cNvPicPr>
          <p:nvPr/>
        </p:nvPicPr>
        <p:blipFill>
          <a:blip r:embed="rId2"/>
          <a:srcRect/>
          <a:stretch>
            <a:fillRect/>
          </a:stretch>
        </p:blipFill>
        <p:spPr bwMode="auto">
          <a:xfrm>
            <a:off x="1785918" y="142852"/>
            <a:ext cx="1424186" cy="100013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a:blip r:embed="rId2"/>
          <a:srcRect/>
          <a:stretch>
            <a:fillRect/>
          </a:stretch>
        </p:blipFill>
        <p:spPr bwMode="auto">
          <a:xfrm>
            <a:off x="1000100" y="3071811"/>
            <a:ext cx="6708212" cy="3024194"/>
          </a:xfrm>
          <a:prstGeom prst="rect">
            <a:avLst/>
          </a:prstGeom>
          <a:noFill/>
          <a:ln w="9525">
            <a:noFill/>
            <a:miter lim="800000"/>
            <a:headEnd/>
            <a:tailEnd/>
          </a:ln>
          <a:effectLst/>
        </p:spPr>
      </p:pic>
      <p:sp>
        <p:nvSpPr>
          <p:cNvPr id="15"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16" name="Rectangle 3"/>
          <p:cNvSpPr>
            <a:spLocks noGrp="1" noChangeArrowheads="1"/>
          </p:cNvSpPr>
          <p:nvPr>
            <p:ph type="body" idx="1"/>
          </p:nvPr>
        </p:nvSpPr>
        <p:spPr>
          <a:xfrm>
            <a:off x="457200" y="1052513"/>
            <a:ext cx="8401080" cy="5073650"/>
          </a:xfrm>
        </p:spPr>
        <p:txBody>
          <a:bodyPr/>
          <a:lstStyle/>
          <a:p>
            <a:r>
              <a:rPr lang="ja-JP" altLang="en-US" dirty="0"/>
              <a:t>この後懇親会を行います。</a:t>
            </a:r>
          </a:p>
          <a:p>
            <a:pPr lvl="1"/>
            <a:r>
              <a:rPr lang="zh-TW" altLang="en-US" dirty="0" smtClean="0"/>
              <a:t>新和食 蓮家福島店</a:t>
            </a:r>
            <a:endParaRPr lang="en-US" altLang="zh-TW" dirty="0" smtClean="0"/>
          </a:p>
          <a:p>
            <a:pPr lvl="1"/>
            <a:r>
              <a:rPr lang="en-US" altLang="ja-JP" dirty="0" smtClean="0"/>
              <a:t>Tel:06-4795-1470</a:t>
            </a:r>
          </a:p>
          <a:p>
            <a:pPr lvl="1"/>
            <a:r>
              <a:rPr lang="ja-JP" altLang="en-US" dirty="0" smtClean="0"/>
              <a:t>予算</a:t>
            </a:r>
            <a:r>
              <a:rPr lang="ja-JP" altLang="en-US" dirty="0"/>
              <a:t>：</a:t>
            </a:r>
            <a:r>
              <a:rPr lang="en-US" altLang="ja-JP" dirty="0"/>
              <a:t>4000</a:t>
            </a:r>
            <a:r>
              <a:rPr lang="ja-JP" altLang="en-US" dirty="0" smtClean="0"/>
              <a:t>円</a:t>
            </a:r>
            <a:endParaRPr lang="ja-JP" altLang="en-US" dirty="0"/>
          </a:p>
        </p:txBody>
      </p:sp>
      <p:sp>
        <p:nvSpPr>
          <p:cNvPr id="17" name="ドーナツ 16"/>
          <p:cNvSpPr/>
          <p:nvPr/>
        </p:nvSpPr>
        <p:spPr>
          <a:xfrm>
            <a:off x="2357422" y="4214818"/>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ドーナツ 17"/>
          <p:cNvSpPr/>
          <p:nvPr/>
        </p:nvSpPr>
        <p:spPr>
          <a:xfrm>
            <a:off x="6215074" y="3714752"/>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右矢印 18"/>
          <p:cNvSpPr/>
          <p:nvPr/>
        </p:nvSpPr>
        <p:spPr>
          <a:xfrm rot="10489082">
            <a:off x="3414956" y="3936367"/>
            <a:ext cx="2647788" cy="928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endParaRPr kumimoji="1" lang="ja-JP" altLang="en-US"/>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346</TotalTime>
  <Words>639</Words>
  <Application>Microsoft Office PowerPoint</Application>
  <PresentationFormat>画面に合わせる (4:3)</PresentationFormat>
  <Paragraphs>43</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大阪勉強会 #10</vt:lpstr>
      <vt:lpstr>わんくま同盟って何？</vt:lpstr>
      <vt:lpstr>わんくま同盟にはどんな人が参加しているの？</vt:lpstr>
      <vt:lpstr>INETAって何？</vt:lpstr>
      <vt:lpstr>Culminisって何？</vt:lpstr>
      <vt:lpstr>参加料について</vt:lpstr>
      <vt:lpstr>懇親会について</vt:lpstr>
      <vt:lpstr>スライド 8</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35</cp:revision>
  <dcterms:created xsi:type="dcterms:W3CDTF">2006-05-15T04:25:02Z</dcterms:created>
  <dcterms:modified xsi:type="dcterms:W3CDTF">2007-06-28T13:00:21Z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