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65" r:id="rId2"/>
    <p:sldId id="270" r:id="rId3"/>
    <p:sldId id="271" r:id="rId4"/>
    <p:sldId id="272" r:id="rId5"/>
    <p:sldId id="266" r:id="rId6"/>
    <p:sldId id="267" r:id="rId7"/>
    <p:sldId id="268" r:id="rId8"/>
    <p:sldId id="269" r:id="rId9"/>
  </p:sldIdLst>
  <p:sldSz cx="9144000" cy="6858000" type="screen4x3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042" cy="512143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3348" y="0"/>
            <a:ext cx="3079040" cy="512143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B1A1BB34-5A42-47B3-AF99-E21967E6F3A1}" type="datetimeFigureOut">
              <a:rPr kumimoji="1" lang="ja-JP" altLang="en-US" smtClean="0"/>
              <a:pPr/>
              <a:t>2007/7/24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0824"/>
            <a:ext cx="3079042" cy="51214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3348" y="9720824"/>
            <a:ext cx="3079040" cy="51214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A980D14D-4423-4C3B-B410-54EBE51A62B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042" cy="512143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3348" y="0"/>
            <a:ext cx="3079040" cy="512143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2007/7/24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96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905" y="4861235"/>
            <a:ext cx="5684255" cy="4605988"/>
          </a:xfrm>
          <a:prstGeom prst="rect">
            <a:avLst/>
          </a:prstGeom>
        </p:spPr>
        <p:txBody>
          <a:bodyPr vert="horz" lIns="95491" tIns="47745" rIns="95491" bIns="4774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0824"/>
            <a:ext cx="3079042" cy="51214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3348" y="9720824"/>
            <a:ext cx="3079040" cy="51214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クリックしてタイトルを入力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localnaka\Desktop\3.pn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93120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4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4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4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400" dirty="0" smtClean="0">
                <a:solidFill>
                  <a:schemeClr val="tx2"/>
                </a:solidFill>
                <a:ea typeface="ＭＳ Ｐゴシック" pitchFamily="50" charset="-128"/>
              </a:rPr>
              <a:t>#11</a:t>
            </a:r>
            <a:endParaRPr kumimoji="0" lang="en-US" altLang="ja-JP" sz="24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2" name="Picture 2" descr="C:\Users\localnaka\Desktop\名称未設定1.png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ja-JP" sz="1600" dirty="0" smtClean="0"/>
          </a:p>
          <a:p>
            <a:pPr algn="ctr" eaLnBrk="1" hangingPunct="1">
              <a:buNone/>
            </a:pPr>
            <a:r>
              <a:rPr lang="en-US" altLang="ja-JP" sz="8800" dirty="0" smtClean="0"/>
              <a:t>C#3 &amp; VB9</a:t>
            </a:r>
          </a:p>
          <a:p>
            <a:pPr algn="ctr" eaLnBrk="1" hangingPunct="1">
              <a:buNone/>
            </a:pPr>
            <a:r>
              <a:rPr lang="ja-JP" altLang="en-US" sz="8800" dirty="0" smtClean="0"/>
              <a:t>勉強会</a:t>
            </a:r>
            <a:endParaRPr lang="en-US" altLang="ja-JP" sz="8800" dirty="0" smtClean="0"/>
          </a:p>
          <a:p>
            <a:pPr algn="ctr" eaLnBrk="1" hangingPunct="1">
              <a:buNone/>
            </a:pPr>
            <a:r>
              <a:rPr lang="en-US" altLang="ja-JP" sz="4000" dirty="0" smtClean="0"/>
              <a:t>by </a:t>
            </a:r>
            <a:r>
              <a:rPr lang="ja-JP" altLang="en-US" sz="4000" dirty="0" smtClean="0"/>
              <a:t>中博俊 </a:t>
            </a:r>
            <a:r>
              <a:rPr lang="en-US" altLang="ja-JP" sz="4000" dirty="0" smtClean="0"/>
              <a:t>&amp; </a:t>
            </a:r>
            <a:r>
              <a:rPr lang="ja-JP" altLang="en-US" sz="4000" dirty="0" smtClean="0"/>
              <a:t>囚人</a:t>
            </a:r>
            <a:endParaRPr lang="ja-JP" altLang="ja-JP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0" name="Picture 2" descr="C:\Users\localnaka\Desktop\アイネタチラシおもて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359844"/>
            <a:ext cx="8183413" cy="5783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1" name="Picture 3" descr="C:\Users\localnaka\Desktop\アイネタチラシうら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60072"/>
            <a:ext cx="8016840" cy="56660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ja-JP" sz="1600" dirty="0" smtClean="0"/>
          </a:p>
          <a:p>
            <a:pPr algn="ctr" eaLnBrk="1" hangingPunct="1">
              <a:buNone/>
            </a:pPr>
            <a:r>
              <a:rPr lang="en-US" altLang="ja-JP" sz="8800" dirty="0" smtClean="0"/>
              <a:t>C#3 &amp; VB9</a:t>
            </a:r>
          </a:p>
          <a:p>
            <a:pPr algn="ctr" eaLnBrk="1" hangingPunct="1">
              <a:buNone/>
            </a:pPr>
            <a:r>
              <a:rPr lang="ja-JP" altLang="en-US" sz="8800" dirty="0" smtClean="0"/>
              <a:t>勉強会</a:t>
            </a:r>
            <a:endParaRPr lang="en-US" altLang="ja-JP" sz="8800" dirty="0" smtClean="0"/>
          </a:p>
          <a:p>
            <a:pPr algn="ctr" eaLnBrk="1" hangingPunct="1">
              <a:buNone/>
            </a:pPr>
            <a:r>
              <a:rPr lang="en-US" altLang="ja-JP" sz="4000" dirty="0" smtClean="0"/>
              <a:t>by </a:t>
            </a:r>
            <a:r>
              <a:rPr lang="ja-JP" altLang="en-US" sz="4000" dirty="0" smtClean="0"/>
              <a:t>中博俊 </a:t>
            </a:r>
            <a:r>
              <a:rPr lang="en-US" altLang="ja-JP" sz="4000" dirty="0" smtClean="0"/>
              <a:t>&amp; </a:t>
            </a:r>
            <a:r>
              <a:rPr lang="ja-JP" altLang="en-US" sz="4000" dirty="0" smtClean="0"/>
              <a:t>囚人</a:t>
            </a:r>
            <a:endParaRPr lang="ja-JP" altLang="ja-JP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いつでるの？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z="6000" dirty="0" smtClean="0"/>
              <a:t>Visual Studio 2008</a:t>
            </a:r>
          </a:p>
          <a:p>
            <a:pPr eaLnBrk="1" hangingPunct="1"/>
            <a:r>
              <a:rPr lang="en-US" altLang="ja-JP" sz="6000" dirty="0" smtClean="0"/>
              <a:t>.NET Framework 3.5</a:t>
            </a:r>
          </a:p>
          <a:p>
            <a:pPr eaLnBrk="1" hangingPunct="1"/>
            <a:r>
              <a:rPr lang="ja-JP" altLang="en-US" sz="6000" dirty="0" smtClean="0"/>
              <a:t>のときに出ます。</a:t>
            </a:r>
            <a:endParaRPr lang="en-US" altLang="ja-JP" sz="6000" dirty="0" smtClean="0"/>
          </a:p>
          <a:p>
            <a:pPr eaLnBrk="1" hangingPunct="1"/>
            <a:endParaRPr lang="ja-JP" altLang="ja-JP" sz="6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何が変わるの？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6000" dirty="0" smtClean="0"/>
              <a:t>変更点はいっぱいあるのですが、今回は言語のお話</a:t>
            </a:r>
            <a:endParaRPr lang="en-US" altLang="ja-JP" sz="6000" dirty="0" smtClean="0"/>
          </a:p>
          <a:p>
            <a:pPr eaLnBrk="1" hangingPunct="1"/>
            <a:r>
              <a:rPr lang="ja-JP" altLang="en-US" sz="6000" dirty="0" smtClean="0"/>
              <a:t>でも最低限これくらいは押さえておきましょう。</a:t>
            </a:r>
            <a:endParaRPr lang="en-US" altLang="ja-JP" sz="6000" dirty="0" smtClean="0"/>
          </a:p>
          <a:p>
            <a:pPr eaLnBrk="1" hangingPunct="1"/>
            <a:endParaRPr lang="ja-JP" altLang="ja-JP" sz="6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何が変わるの？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z="4400" dirty="0" smtClean="0"/>
              <a:t>CLR</a:t>
            </a:r>
            <a:r>
              <a:rPr lang="ja-JP" altLang="en-US" sz="4400" dirty="0" err="1" smtClean="0"/>
              <a:t>は・・</a:t>
            </a:r>
            <a:r>
              <a:rPr lang="ja-JP" altLang="en-US" sz="4400" dirty="0" smtClean="0"/>
              <a:t>・</a:t>
            </a:r>
            <a:r>
              <a:rPr lang="en-US" altLang="ja-JP" sz="4400" dirty="0" smtClean="0"/>
              <a:t>2.0</a:t>
            </a:r>
          </a:p>
          <a:p>
            <a:pPr eaLnBrk="1" hangingPunct="1"/>
            <a:r>
              <a:rPr lang="en-US" altLang="ja-JP" sz="4400" dirty="0" smtClean="0"/>
              <a:t>Mscorlib.dll</a:t>
            </a:r>
            <a:r>
              <a:rPr lang="ja-JP" altLang="en-US" sz="4400" dirty="0" smtClean="0"/>
              <a:t>は</a:t>
            </a:r>
            <a:r>
              <a:rPr lang="en-US" altLang="ja-JP" sz="4400" dirty="0" smtClean="0"/>
              <a:t>3.0</a:t>
            </a:r>
            <a:r>
              <a:rPr lang="ja-JP" altLang="en-US" sz="4400" dirty="0" smtClean="0"/>
              <a:t>では変わらなかったけど、ちょっとだけ変わる。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en-US" altLang="ja-JP" sz="4400" dirty="0" smtClean="0"/>
              <a:t>(fix</a:t>
            </a:r>
            <a:r>
              <a:rPr lang="ja-JP" altLang="en-US" sz="4400" dirty="0" smtClean="0"/>
              <a:t>中心</a:t>
            </a:r>
            <a:r>
              <a:rPr lang="en-US" altLang="ja-JP" sz="4400" dirty="0" smtClean="0"/>
              <a:t>)</a:t>
            </a:r>
          </a:p>
          <a:p>
            <a:pPr eaLnBrk="1" hangingPunct="1"/>
            <a:endParaRPr lang="en-US" altLang="ja-JP" sz="4400" dirty="0" smtClean="0"/>
          </a:p>
          <a:p>
            <a:pPr eaLnBrk="1" hangingPunct="1"/>
            <a:endParaRPr lang="ja-JP" altLang="ja-JP" sz="44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928662" y="5572140"/>
            <a:ext cx="3071834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CLR 2.0</a:t>
            </a:r>
            <a:endParaRPr kumimoji="1" lang="ja-JP" altLang="en-US" b="1" dirty="0"/>
          </a:p>
        </p:txBody>
      </p:sp>
      <p:sp>
        <p:nvSpPr>
          <p:cNvPr id="5" name="角丸四角形 4"/>
          <p:cNvSpPr/>
          <p:nvPr/>
        </p:nvSpPr>
        <p:spPr>
          <a:xfrm>
            <a:off x="1000100" y="4929198"/>
            <a:ext cx="2071702" cy="57150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BCL2.0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L 字 7"/>
          <p:cNvSpPr/>
          <p:nvPr/>
        </p:nvSpPr>
        <p:spPr>
          <a:xfrm rot="10800000">
            <a:off x="2214546" y="4214818"/>
            <a:ext cx="1714512" cy="1285884"/>
          </a:xfrm>
          <a:prstGeom prst="corne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71736" y="435769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BCL3.0</a:t>
            </a:r>
            <a:endParaRPr kumimoji="1" lang="ja-JP" altLang="en-US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4500562" y="5572140"/>
            <a:ext cx="3857652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CLR 2.0</a:t>
            </a:r>
            <a:endParaRPr kumimoji="1" lang="ja-JP" altLang="en-US" b="1" dirty="0"/>
          </a:p>
        </p:txBody>
      </p:sp>
      <p:sp>
        <p:nvSpPr>
          <p:cNvPr id="11" name="角丸四角形 10"/>
          <p:cNvSpPr/>
          <p:nvPr/>
        </p:nvSpPr>
        <p:spPr>
          <a:xfrm>
            <a:off x="4572000" y="4929198"/>
            <a:ext cx="2071702" cy="57150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BCL2.0SP1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2" name="L 字 11"/>
          <p:cNvSpPr/>
          <p:nvPr/>
        </p:nvSpPr>
        <p:spPr>
          <a:xfrm rot="10800000">
            <a:off x="5357818" y="4214818"/>
            <a:ext cx="2143140" cy="1285884"/>
          </a:xfrm>
          <a:prstGeom prst="corne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00694" y="435769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BCL3.0SP1</a:t>
            </a:r>
            <a:endParaRPr kumimoji="1" lang="ja-JP" altLang="en-US" b="1" dirty="0"/>
          </a:p>
        </p:txBody>
      </p:sp>
      <p:sp>
        <p:nvSpPr>
          <p:cNvPr id="14" name="L 字 13"/>
          <p:cNvSpPr/>
          <p:nvPr/>
        </p:nvSpPr>
        <p:spPr>
          <a:xfrm rot="10800000">
            <a:off x="5929322" y="3500438"/>
            <a:ext cx="2357454" cy="2000264"/>
          </a:xfrm>
          <a:prstGeom prst="corner">
            <a:avLst>
              <a:gd name="adj1" fmla="val 31471"/>
              <a:gd name="adj2" fmla="val 33084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572264" y="357187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BCL3.5</a:t>
            </a:r>
            <a:endParaRPr kumimoji="1"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言語の特徴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571470" y="857232"/>
          <a:ext cx="8072496" cy="50268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57390"/>
                <a:gridCol w="3143272"/>
                <a:gridCol w="3071834"/>
              </a:tblGrid>
              <a:tr h="357186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機能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VB9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C#3</a:t>
                      </a:r>
                      <a:endParaRPr kumimoji="1" lang="ja-JP" altLang="en-US" sz="1300" dirty="0"/>
                    </a:p>
                  </a:txBody>
                  <a:tcPr/>
                </a:tc>
              </a:tr>
              <a:tr h="142880">
                <a:tc>
                  <a:txBody>
                    <a:bodyPr/>
                    <a:lstStyle/>
                    <a:p>
                      <a:r>
                        <a:rPr kumimoji="1" lang="en-US" altLang="ja-JP" sz="1300" dirty="0" err="1" smtClean="0"/>
                        <a:t>Nullable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err="1" smtClean="0"/>
                        <a:t>Int</a:t>
                      </a:r>
                      <a:r>
                        <a:rPr kumimoji="1" lang="en-US" altLang="ja-JP" sz="1300" dirty="0" smtClean="0"/>
                        <a:t>?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err="1" smtClean="0"/>
                        <a:t>Int</a:t>
                      </a:r>
                      <a:r>
                        <a:rPr kumimoji="1" lang="en-US" altLang="ja-JP" sz="1300" dirty="0" smtClean="0"/>
                        <a:t>?(2.0</a:t>
                      </a:r>
                      <a:r>
                        <a:rPr kumimoji="1" lang="ja-JP" altLang="en-US" sz="1300" dirty="0" smtClean="0"/>
                        <a:t>から</a:t>
                      </a:r>
                      <a:r>
                        <a:rPr kumimoji="1" lang="en-US" altLang="ja-JP" sz="1300" dirty="0" smtClean="0"/>
                        <a:t>)</a:t>
                      </a:r>
                      <a:endParaRPr kumimoji="1" lang="ja-JP" altLang="en-US" sz="1300" dirty="0"/>
                    </a:p>
                  </a:txBody>
                  <a:tcPr/>
                </a:tc>
              </a:tr>
              <a:tr h="150299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緩いデリゲート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(Address</a:t>
                      </a:r>
                      <a:r>
                        <a:rPr kumimoji="1" lang="en-US" altLang="ja-JP" sz="1300" baseline="0" dirty="0" smtClean="0"/>
                        <a:t> Of </a:t>
                      </a:r>
                      <a:r>
                        <a:rPr kumimoji="1" lang="en-US" altLang="ja-JP" sz="1300" baseline="0" dirty="0" err="1" smtClean="0"/>
                        <a:t>SubX</a:t>
                      </a:r>
                      <a:r>
                        <a:rPr kumimoji="1" lang="en-US" altLang="ja-JP" sz="1300" baseline="0" dirty="0" smtClean="0"/>
                        <a:t>)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2.0</a:t>
                      </a:r>
                      <a:r>
                        <a:rPr kumimoji="1" lang="ja-JP" altLang="en-US" sz="1300" dirty="0" smtClean="0"/>
                        <a:t>から</a:t>
                      </a:r>
                      <a:endParaRPr kumimoji="1" lang="ja-JP" altLang="en-US" sz="13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ローカル変数の型推論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Dim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err="1" smtClean="0"/>
                        <a:t>var</a:t>
                      </a:r>
                      <a:endParaRPr kumimoji="1" lang="ja-JP" altLang="en-US" sz="1300" dirty="0"/>
                    </a:p>
                  </a:txBody>
                  <a:tcPr/>
                </a:tc>
              </a:tr>
              <a:tr h="165137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オブジェクト初期化子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 smtClean="0"/>
                        <a:t>As New With{.Name=“NAKA”, .Age=31}</a:t>
                      </a:r>
                      <a:endParaRPr kumimoji="1" lang="ja-JP" altLang="en-US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{Name=“NAKA”, Age=31}</a:t>
                      </a:r>
                      <a:endParaRPr kumimoji="1" lang="ja-JP" altLang="en-US" sz="1300" dirty="0"/>
                    </a:p>
                  </a:txBody>
                  <a:tcPr/>
                </a:tc>
              </a:tr>
              <a:tr h="349771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コレクション初期化子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{New With{.Name=“NAKA”}, _</a:t>
                      </a:r>
                    </a:p>
                    <a:p>
                      <a:r>
                        <a:rPr kumimoji="1" lang="en-US" altLang="ja-JP" sz="1300" dirty="0" smtClean="0"/>
                        <a:t>New with{.Name=“</a:t>
                      </a:r>
                      <a:r>
                        <a:rPr kumimoji="1" lang="en-US" altLang="ja-JP" sz="1300" dirty="0" err="1" smtClean="0"/>
                        <a:t>Shuujin</a:t>
                      </a:r>
                      <a:r>
                        <a:rPr kumimoji="1" lang="en-US" altLang="ja-JP" sz="1300" dirty="0" smtClean="0"/>
                        <a:t>”}}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 smtClean="0"/>
                        <a:t>New[]{new{Name=“NAKA”},new{Name=“</a:t>
                      </a:r>
                      <a:r>
                        <a:rPr kumimoji="1" lang="en-US" altLang="ja-JP" sz="1300" dirty="0" err="1" smtClean="0"/>
                        <a:t>Shuujin</a:t>
                      </a:r>
                      <a:r>
                        <a:rPr kumimoji="1" lang="en-US" altLang="ja-JP" sz="1300" dirty="0" smtClean="0"/>
                        <a:t>”}}</a:t>
                      </a:r>
                      <a:endParaRPr kumimoji="1" lang="ja-JP" altLang="en-US" sz="1300" dirty="0" smtClean="0"/>
                    </a:p>
                  </a:txBody>
                  <a:tcPr/>
                </a:tc>
              </a:tr>
              <a:tr h="349771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匿名型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Dim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err="1" smtClean="0"/>
                        <a:t>var</a:t>
                      </a:r>
                      <a:endParaRPr kumimoji="1" lang="ja-JP" altLang="en-US" sz="1300" dirty="0"/>
                    </a:p>
                  </a:txBody>
                  <a:tcPr/>
                </a:tc>
              </a:tr>
              <a:tr h="349771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拡張メソッド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&lt;</a:t>
                      </a:r>
                      <a:r>
                        <a:rPr kumimoji="1" lang="en-US" altLang="ja-JP" sz="1300" dirty="0" err="1" smtClean="0"/>
                        <a:t>System.Runtime.CompilerServices.Extension</a:t>
                      </a:r>
                      <a:r>
                        <a:rPr kumimoji="1" lang="en-US" altLang="ja-JP" sz="1300" dirty="0" smtClean="0"/>
                        <a:t>()&gt;</a:t>
                      </a:r>
                      <a:br>
                        <a:rPr kumimoji="1" lang="en-US" altLang="ja-JP" sz="1300" dirty="0" smtClean="0"/>
                      </a:br>
                      <a:r>
                        <a:rPr kumimoji="1" lang="en-US" altLang="ja-JP" sz="1300" dirty="0" smtClean="0"/>
                        <a:t>Sub Bark([Me] dog</a:t>
                      </a:r>
                      <a:r>
                        <a:rPr kumimoji="1" lang="en-US" altLang="ja-JP" sz="1300" baseline="0" dirty="0" smtClean="0"/>
                        <a:t> as </a:t>
                      </a:r>
                      <a:r>
                        <a:rPr kumimoji="1" lang="en-US" altLang="ja-JP" sz="1300" baseline="0" dirty="0" err="1" smtClean="0"/>
                        <a:t>IDog</a:t>
                      </a:r>
                      <a:r>
                        <a:rPr kumimoji="1" lang="en-US" altLang="ja-JP" sz="1300" dirty="0" smtClean="0"/>
                        <a:t>)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public static void Bark(this </a:t>
                      </a:r>
                      <a:r>
                        <a:rPr lang="en-US" sz="1300" dirty="0" err="1" smtClean="0"/>
                        <a:t>IDog</a:t>
                      </a:r>
                      <a:r>
                        <a:rPr lang="en-US" sz="1300" dirty="0" smtClean="0"/>
                        <a:t> dog) </a:t>
                      </a:r>
                      <a:endParaRPr kumimoji="1" lang="ja-JP" altLang="en-US" sz="1300" dirty="0"/>
                    </a:p>
                  </a:txBody>
                  <a:tcPr/>
                </a:tc>
              </a:tr>
              <a:tr h="349771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ラムダ式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N/A(Beta2</a:t>
                      </a:r>
                      <a:r>
                        <a:rPr kumimoji="1" lang="ja-JP" altLang="en-US" sz="1300" dirty="0" smtClean="0"/>
                        <a:t>からサポートされるらしい</a:t>
                      </a:r>
                      <a:r>
                        <a:rPr kumimoji="1" lang="en-US" altLang="ja-JP" sz="1300" dirty="0" smtClean="0"/>
                        <a:t>)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=&gt;</a:t>
                      </a:r>
                      <a:endParaRPr kumimoji="1" lang="ja-JP" altLang="en-US" sz="1300" dirty="0"/>
                    </a:p>
                  </a:txBody>
                  <a:tcPr/>
                </a:tc>
              </a:tr>
              <a:tr h="349771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クエリ式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from b in c where </a:t>
                      </a:r>
                      <a:r>
                        <a:rPr kumimoji="1" lang="en-US" altLang="ja-JP" sz="1300" dirty="0" err="1" smtClean="0"/>
                        <a:t>b.Age</a:t>
                      </a:r>
                      <a:r>
                        <a:rPr kumimoji="1" lang="en-US" altLang="ja-JP" sz="1300" dirty="0" smtClean="0"/>
                        <a:t>&gt;10</a:t>
                      </a:r>
                      <a:r>
                        <a:rPr kumimoji="1" lang="ja-JP" altLang="en-US" sz="1300" dirty="0" smtClean="0"/>
                        <a:t> </a:t>
                      </a:r>
                      <a:r>
                        <a:rPr kumimoji="1" lang="en-US" altLang="ja-JP" sz="1300" dirty="0" smtClean="0"/>
                        <a:t>Select b 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from</a:t>
                      </a:r>
                      <a:r>
                        <a:rPr kumimoji="1" lang="en-US" altLang="ja-JP" sz="1300" baseline="0" dirty="0" smtClean="0"/>
                        <a:t> b in c where </a:t>
                      </a:r>
                      <a:r>
                        <a:rPr kumimoji="1" lang="en-US" altLang="ja-JP" sz="1300" baseline="0" dirty="0" err="1" smtClean="0"/>
                        <a:t>b.Age</a:t>
                      </a:r>
                      <a:r>
                        <a:rPr kumimoji="1" lang="en-US" altLang="ja-JP" sz="1300" baseline="0" dirty="0" smtClean="0"/>
                        <a:t>&gt;10 select b</a:t>
                      </a:r>
                      <a:endParaRPr kumimoji="1" lang="ja-JP" altLang="en-US" sz="1300" dirty="0"/>
                    </a:p>
                  </a:txBody>
                  <a:tcPr/>
                </a:tc>
              </a:tr>
              <a:tr h="349771"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XML</a:t>
                      </a:r>
                      <a:r>
                        <a:rPr kumimoji="1" lang="ja-JP" altLang="en-US" sz="1300" dirty="0" smtClean="0"/>
                        <a:t>サポート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&lt;%=%&gt;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N/A</a:t>
                      </a:r>
                      <a:endParaRPr kumimoji="1" lang="ja-JP" altLang="en-US" sz="1300" dirty="0"/>
                    </a:p>
                  </a:txBody>
                  <a:tcPr/>
                </a:tc>
              </a:tr>
              <a:tr h="349771">
                <a:tc>
                  <a:txBody>
                    <a:bodyPr/>
                    <a:lstStyle/>
                    <a:p>
                      <a:r>
                        <a:rPr lang="ja-JP" altLang="en-US" sz="1300" b="0" dirty="0" smtClean="0"/>
                        <a:t>動的インターフェース</a:t>
                      </a:r>
                      <a:endParaRPr kumimoji="1" lang="ja-JP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&lt;Dynamic&gt;  (DROP?)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N/A</a:t>
                      </a:r>
                      <a:endParaRPr kumimoji="1" lang="ja-JP" altLang="en-US" sz="1300" dirty="0"/>
                    </a:p>
                  </a:txBody>
                  <a:tcPr/>
                </a:tc>
              </a:tr>
              <a:tr h="5890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dirty="0" smtClean="0"/>
                        <a:t>動的識別子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Person.(Dictionary(</a:t>
                      </a:r>
                      <a:r>
                        <a:rPr lang="en-US" sz="1300" dirty="0" err="1" smtClean="0"/>
                        <a:t>Person.GetType</a:t>
                      </a:r>
                      <a:r>
                        <a:rPr lang="en-US" sz="1300" dirty="0" smtClean="0"/>
                        <a:t>().Name))</a:t>
                      </a:r>
                      <a:r>
                        <a:rPr kumimoji="1" lang="en-US" altLang="ja-JP" sz="1300" dirty="0" smtClean="0"/>
                        <a:t> (DROP?)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N/A</a:t>
                      </a:r>
                      <a:endParaRPr kumimoji="1" lang="ja-JP" altLang="en-US" sz="13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</TotalTime>
  <Words>234</Words>
  <Application>Microsoft Office PowerPoint</Application>
  <PresentationFormat>画面に合わせる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プレゼンテーション1</vt:lpstr>
      <vt:lpstr>スライド 1</vt:lpstr>
      <vt:lpstr>スライド 2</vt:lpstr>
      <vt:lpstr>スライド 3</vt:lpstr>
      <vt:lpstr>スライド 4</vt:lpstr>
      <vt:lpstr>いつでるの？</vt:lpstr>
      <vt:lpstr>何が変わるの？</vt:lpstr>
      <vt:lpstr>何が変わるの？</vt:lpstr>
      <vt:lpstr>言語の特徴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中　博俊</cp:lastModifiedBy>
  <cp:revision>72</cp:revision>
  <dcterms:created xsi:type="dcterms:W3CDTF">2006-05-15T04:25:02Z</dcterms:created>
  <dcterms:modified xsi:type="dcterms:W3CDTF">2007-07-24T13:27:27Z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