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sldIdLst>
    <p:sldId id="265" r:id="rId3"/>
    <p:sldId id="266" r:id="rId4"/>
    <p:sldId id="267" r:id="rId5"/>
    <p:sldId id="269" r:id="rId6"/>
    <p:sldId id="270" r:id="rId7"/>
    <p:sldId id="271" r:id="rId8"/>
    <p:sldId id="268" r:id="rId9"/>
    <p:sldId id="272" r:id="rId1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78" y="-3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4.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dirty="0" smtClean="0">
                <a:solidFill>
                  <a:schemeClr val="tx2"/>
                </a:solidFill>
                <a:ea typeface="ＭＳ Ｐゴシック" pitchFamily="50" charset="-128"/>
              </a:rPr>
              <a:t>#8</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#10 </a:t>
            </a:r>
            <a:r>
              <a:rPr kumimoji="0" lang="ja-JP" altLang="en-US" sz="2300" dirty="0" smtClean="0">
                <a:solidFill>
                  <a:schemeClr val="tx2"/>
                </a:solidFill>
                <a:ea typeface="ＭＳ Ｐゴシック" pitchFamily="50" charset="-128"/>
              </a:rPr>
              <a:t>オブジェクト指向 </a:t>
            </a:r>
            <a:r>
              <a:rPr kumimoji="0" lang="en-US" altLang="ja-JP" sz="2300" dirty="0" smtClean="0">
                <a:solidFill>
                  <a:schemeClr val="tx2"/>
                </a:solidFill>
                <a:ea typeface="ＭＳ Ｐゴシック" pitchFamily="50" charset="-128"/>
              </a:rPr>
              <a:t>#1</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wankuma.com/naka/" TargetMode="External"/><Relationship Id="rId7" Type="http://schemas.openxmlformats.org/officeDocument/2006/relationships/image" Target="../media/image6.png"/><Relationship Id="rId2" Type="http://schemas.openxmlformats.org/officeDocument/2006/relationships/hyperlink" Target="http://blogs.wankuma.com/hirom/" TargetMode="External"/><Relationship Id="rId1" Type="http://schemas.openxmlformats.org/officeDocument/2006/relationships/slideLayout" Target="../slideLayouts/slideLayout24.xml"/><Relationship Id="rId6" Type="http://schemas.openxmlformats.org/officeDocument/2006/relationships/image" Target="../media/image5.jpeg"/><Relationship Id="rId5" Type="http://schemas.openxmlformats.org/officeDocument/2006/relationships/hyperlink" Target="http://blogs.wankuma.com/shannon" TargetMode="External"/><Relationship Id="rId4" Type="http://schemas.openxmlformats.org/officeDocument/2006/relationships/hyperlink" Target="http://blogs.wankuma.com/rt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東京勉強会 </a:t>
            </a:r>
            <a:r>
              <a:rPr lang="en-US" altLang="ja-JP" b="1" dirty="0" smtClean="0"/>
              <a:t>#10</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2000" dirty="0" smtClean="0"/>
              <a:t>10:40</a:t>
            </a:r>
            <a:r>
              <a:rPr lang="ja-JP" altLang="en-US" sz="2000" dirty="0" smtClean="0"/>
              <a:t>～</a:t>
            </a:r>
            <a:r>
              <a:rPr lang="en-US" altLang="ja-JP" sz="2000" dirty="0" smtClean="0"/>
              <a:t>10:50 </a:t>
            </a:r>
            <a:r>
              <a:rPr lang="ja-JP" altLang="en-US" sz="2000" dirty="0" err="1" smtClean="0"/>
              <a:t>わんくまにつ</a:t>
            </a:r>
            <a:r>
              <a:rPr lang="ja-JP" altLang="en-US" sz="2000" dirty="0" smtClean="0"/>
              <a:t>いて </a:t>
            </a:r>
          </a:p>
          <a:p>
            <a:r>
              <a:rPr lang="en-US" altLang="ja-JP" sz="2000" dirty="0" smtClean="0"/>
              <a:t>10:50</a:t>
            </a:r>
            <a:r>
              <a:rPr lang="ja-JP" altLang="en-US" sz="2000" dirty="0" smtClean="0"/>
              <a:t>～</a:t>
            </a:r>
            <a:r>
              <a:rPr lang="en-US" altLang="ja-JP" sz="2000" dirty="0" smtClean="0"/>
              <a:t>12:00 </a:t>
            </a:r>
            <a:r>
              <a:rPr lang="ja-JP" altLang="en-US" sz="2000" dirty="0" smtClean="0"/>
              <a:t>「アンチパターンから考察するオブジェクト指向」 </a:t>
            </a:r>
            <a:r>
              <a:rPr lang="en-US" altLang="ja-JP" sz="2000" dirty="0" smtClean="0"/>
              <a:t>Lv2</a:t>
            </a:r>
            <a:r>
              <a:rPr lang="ja-JP" altLang="en-US" sz="2000" dirty="0" smtClean="0"/>
              <a:t>くまー </a:t>
            </a:r>
            <a:r>
              <a:rPr lang="en-US" altLang="ja-JP" sz="2000" dirty="0" smtClean="0"/>
              <a:t>by </a:t>
            </a:r>
            <a:r>
              <a:rPr lang="ja-JP" altLang="en-US" sz="2000" dirty="0" err="1" smtClean="0">
                <a:hlinkClick r:id="rId2"/>
              </a:rPr>
              <a:t>ひろ</a:t>
            </a:r>
            <a:r>
              <a:rPr lang="ja-JP" altLang="en-US" sz="2000" dirty="0" smtClean="0">
                <a:hlinkClick r:id="rId2"/>
              </a:rPr>
              <a:t>えむ</a:t>
            </a:r>
            <a:r>
              <a:rPr lang="ja-JP" altLang="en-US" sz="2000" dirty="0" smtClean="0"/>
              <a:t> </a:t>
            </a:r>
          </a:p>
          <a:p>
            <a:r>
              <a:rPr lang="en-US" altLang="ja-JP" sz="2000" dirty="0" smtClean="0"/>
              <a:t>13:00</a:t>
            </a:r>
            <a:r>
              <a:rPr lang="ja-JP" altLang="en-US" sz="2000" dirty="0" smtClean="0"/>
              <a:t>～</a:t>
            </a:r>
            <a:r>
              <a:rPr lang="en-US" altLang="ja-JP" sz="2000" dirty="0" smtClean="0"/>
              <a:t>14:00 </a:t>
            </a:r>
            <a:r>
              <a:rPr lang="ja-JP" altLang="en-US" sz="2000" dirty="0" smtClean="0"/>
              <a:t>「</a:t>
            </a:r>
            <a:r>
              <a:rPr lang="en-US" altLang="ja-JP" sz="2000" dirty="0" smtClean="0"/>
              <a:t>Windows </a:t>
            </a:r>
            <a:r>
              <a:rPr lang="ja-JP" altLang="en-US" sz="2000" dirty="0" smtClean="0"/>
              <a:t>メッセージを使いこなす</a:t>
            </a:r>
            <a:r>
              <a:rPr lang="en-US" altLang="ja-JP" sz="2000" dirty="0" smtClean="0"/>
              <a:t>-Windows </a:t>
            </a:r>
            <a:r>
              <a:rPr lang="ja-JP" altLang="en-US" sz="2000" dirty="0" smtClean="0"/>
              <a:t>流オブジェクト指向</a:t>
            </a:r>
            <a:r>
              <a:rPr lang="en-US" altLang="ja-JP" sz="2000" dirty="0" smtClean="0"/>
              <a:t>-</a:t>
            </a:r>
            <a:r>
              <a:rPr lang="ja-JP" altLang="en-US" sz="2000" dirty="0" smtClean="0"/>
              <a:t>」 </a:t>
            </a:r>
            <a:r>
              <a:rPr lang="en-US" altLang="ja-JP" sz="2000" dirty="0" smtClean="0"/>
              <a:t>Lv3</a:t>
            </a:r>
            <a:r>
              <a:rPr lang="ja-JP" altLang="en-US" sz="2000" dirty="0" smtClean="0"/>
              <a:t>くまー </a:t>
            </a:r>
            <a:r>
              <a:rPr lang="en-US" altLang="ja-JP" sz="2000" dirty="0" smtClean="0"/>
              <a:t>by </a:t>
            </a:r>
            <a:r>
              <a:rPr lang="ja-JP" altLang="en-US" sz="2000" dirty="0" smtClean="0">
                <a:hlinkClick r:id="rId3"/>
              </a:rPr>
              <a:t>とっちゃん</a:t>
            </a:r>
            <a:r>
              <a:rPr lang="ja-JP" altLang="en-US" sz="2000" dirty="0" smtClean="0"/>
              <a:t> </a:t>
            </a:r>
          </a:p>
          <a:p>
            <a:r>
              <a:rPr lang="en-US" altLang="ja-JP" sz="2000" dirty="0" smtClean="0"/>
              <a:t>14:10</a:t>
            </a:r>
            <a:r>
              <a:rPr lang="ja-JP" altLang="en-US" sz="2000" dirty="0" smtClean="0"/>
              <a:t>～</a:t>
            </a:r>
            <a:r>
              <a:rPr lang="en-US" altLang="ja-JP" sz="2000" dirty="0" smtClean="0"/>
              <a:t>15:10 </a:t>
            </a:r>
            <a:r>
              <a:rPr lang="ja-JP" altLang="en-US" sz="2000" dirty="0" smtClean="0"/>
              <a:t>「Ｒ流、一瞬でわかる</a:t>
            </a:r>
            <a:r>
              <a:rPr lang="en-US" altLang="ja-JP" sz="2000" dirty="0" smtClean="0"/>
              <a:t>.NET</a:t>
            </a:r>
            <a:r>
              <a:rPr lang="ja-JP" altLang="en-US" sz="2000" dirty="0" smtClean="0"/>
              <a:t>オブジェクト指向入門」 </a:t>
            </a:r>
            <a:r>
              <a:rPr lang="en-US" altLang="ja-JP" sz="2000" dirty="0" smtClean="0"/>
              <a:t>Lv2</a:t>
            </a:r>
            <a:r>
              <a:rPr lang="ja-JP" altLang="en-US" sz="2000" dirty="0" smtClean="0"/>
              <a:t>くまー </a:t>
            </a:r>
            <a:r>
              <a:rPr lang="en-US" altLang="ja-JP" sz="2000" dirty="0" smtClean="0"/>
              <a:t>by </a:t>
            </a:r>
            <a:r>
              <a:rPr lang="ja-JP" altLang="en-US" sz="2000" dirty="0" smtClean="0">
                <a:hlinkClick r:id="rId4"/>
              </a:rPr>
              <a:t>Ｒ・田中一郎</a:t>
            </a:r>
            <a:r>
              <a:rPr lang="ja-JP" altLang="en-US" sz="2000" dirty="0" smtClean="0"/>
              <a:t> </a:t>
            </a:r>
          </a:p>
          <a:p>
            <a:r>
              <a:rPr lang="en-US" altLang="ja-JP" sz="2000" dirty="0" smtClean="0"/>
              <a:t>15:20</a:t>
            </a:r>
            <a:r>
              <a:rPr lang="ja-JP" altLang="en-US" sz="2000" dirty="0" smtClean="0"/>
              <a:t>～</a:t>
            </a:r>
            <a:r>
              <a:rPr lang="en-US" altLang="ja-JP" sz="2000" dirty="0" smtClean="0"/>
              <a:t>16:20 </a:t>
            </a:r>
            <a:r>
              <a:rPr lang="ja-JP" altLang="en-US" sz="2000" dirty="0" smtClean="0"/>
              <a:t>「コードレス オブジェクト指向」 </a:t>
            </a:r>
            <a:r>
              <a:rPr lang="en-US" altLang="ja-JP" sz="2000" dirty="0" smtClean="0"/>
              <a:t>Lv3</a:t>
            </a:r>
            <a:r>
              <a:rPr lang="ja-JP" altLang="en-US" sz="2000" dirty="0" smtClean="0"/>
              <a:t>くまー </a:t>
            </a:r>
            <a:r>
              <a:rPr lang="en-US" altLang="ja-JP" sz="2000" dirty="0" smtClean="0"/>
              <a:t>by </a:t>
            </a:r>
            <a:r>
              <a:rPr lang="ja-JP" altLang="en-US" sz="2000" dirty="0" smtClean="0">
                <a:hlinkClick r:id="rId5"/>
              </a:rPr>
              <a:t>シャノン</a:t>
            </a:r>
            <a:r>
              <a:rPr lang="ja-JP" altLang="en-US" sz="2000" dirty="0" smtClean="0"/>
              <a:t> </a:t>
            </a:r>
          </a:p>
          <a:p>
            <a:r>
              <a:rPr lang="en-US" altLang="ja-JP" sz="2000" dirty="0" smtClean="0"/>
              <a:t>16:30</a:t>
            </a:r>
            <a:r>
              <a:rPr lang="ja-JP" altLang="en-US" sz="2000" dirty="0" smtClean="0"/>
              <a:t>～</a:t>
            </a:r>
            <a:r>
              <a:rPr lang="en-US" altLang="ja-JP" sz="2000" dirty="0" smtClean="0"/>
              <a:t>17:30 </a:t>
            </a:r>
            <a:r>
              <a:rPr lang="ja-JP" altLang="en-US" sz="2000" dirty="0" smtClean="0"/>
              <a:t>「オブジェクト指向の考え方の基礎の基礎 ～ソフトウェア開発の原則編～」 </a:t>
            </a:r>
            <a:r>
              <a:rPr lang="en-US" altLang="ja-JP" sz="2000" dirty="0" smtClean="0"/>
              <a:t>Lv3</a:t>
            </a:r>
            <a:r>
              <a:rPr lang="ja-JP" altLang="en-US" sz="2000" dirty="0" smtClean="0"/>
              <a:t>くまー </a:t>
            </a:r>
            <a:r>
              <a:rPr lang="en-US" altLang="ja-JP" sz="2000" dirty="0" smtClean="0"/>
              <a:t>by </a:t>
            </a:r>
            <a:r>
              <a:rPr lang="en-US" altLang="ja-JP" sz="2000" dirty="0" err="1" smtClean="0"/>
              <a:t>fkojima</a:t>
            </a:r>
            <a:endParaRPr lang="en-US" altLang="ja-JP" sz="2000" dirty="0" smtClean="0"/>
          </a:p>
          <a:p>
            <a:pPr eaLnBrk="1" hangingPunct="1"/>
            <a:endParaRPr lang="ja-JP" altLang="ja-JP" sz="20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後援：</a:t>
            </a:r>
            <a:r>
              <a:rPr lang="en-US" altLang="ja-JP" dirty="0"/>
              <a:t>INETA                         </a:t>
            </a:r>
            <a:r>
              <a:rPr lang="en-US" altLang="ja-JP" dirty="0" err="1"/>
              <a:t>Culminis</a:t>
            </a:r>
            <a:endParaRPr lang="en-US" altLang="ja-JP" dirty="0"/>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共催</a:t>
            </a:r>
            <a:r>
              <a:rPr lang="en-US" altLang="ja-JP" dirty="0"/>
              <a:t>:</a:t>
            </a:r>
            <a:r>
              <a:rPr lang="ja-JP" altLang="en-US" dirty="0"/>
              <a:t>えムナウのプログラミングのページ </a:t>
            </a:r>
          </a:p>
        </p:txBody>
      </p:sp>
      <p:pic>
        <p:nvPicPr>
          <p:cNvPr id="7" name="Picture 9" descr="alliance_member_apac_eng"/>
          <p:cNvPicPr>
            <a:picLocks noChangeAspect="1" noChangeArrowheads="1"/>
          </p:cNvPicPr>
          <p:nvPr/>
        </p:nvPicPr>
        <p:blipFill>
          <a:blip r:embed="rId6" cstate="print"/>
          <a:srcRect/>
          <a:stretch>
            <a:fillRect/>
          </a:stretch>
        </p:blipFill>
        <p:spPr bwMode="auto">
          <a:xfrm>
            <a:off x="5148263" y="5229225"/>
            <a:ext cx="2087562" cy="661988"/>
          </a:xfrm>
          <a:prstGeom prst="rect">
            <a:avLst/>
          </a:prstGeom>
          <a:noFill/>
        </p:spPr>
      </p:pic>
      <p:pic>
        <p:nvPicPr>
          <p:cNvPr id="1026" name="Picture 2" descr="C:\Users\localnaka\Desktop\名称未設定2.png"/>
          <p:cNvPicPr>
            <a:picLocks noChangeAspect="1" noChangeArrowheads="1"/>
          </p:cNvPicPr>
          <p:nvPr/>
        </p:nvPicPr>
        <p:blipFill>
          <a:blip r:embed="rId7"/>
          <a:srcRect/>
          <a:stretch>
            <a:fillRect/>
          </a:stretch>
        </p:blipFill>
        <p:spPr bwMode="auto">
          <a:xfrm>
            <a:off x="2928926" y="5214950"/>
            <a:ext cx="812797" cy="5714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3711272"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前回イベント以降の</a:t>
            </a:r>
            <a:r>
              <a:rPr lang="ja-JP" altLang="en-US" dirty="0" smtClean="0"/>
              <a:t>参加者（敬称略）</a:t>
            </a:r>
            <a:endParaRPr lang="ja-JP" altLang="en-US" dirty="0"/>
          </a:p>
        </p:txBody>
      </p:sp>
      <p:sp>
        <p:nvSpPr>
          <p:cNvPr id="5" name="Text Box 19"/>
          <p:cNvSpPr txBox="1">
            <a:spLocks noChangeArrowheads="1"/>
          </p:cNvSpPr>
          <p:nvPr/>
        </p:nvSpPr>
        <p:spPr bwMode="auto">
          <a:xfrm>
            <a:off x="857224" y="5214950"/>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err="1" smtClean="0"/>
              <a:t>haraChan</a:t>
            </a:r>
            <a:r>
              <a:rPr lang="en-US" altLang="ja-JP" dirty="0" smtClean="0"/>
              <a:t>, </a:t>
            </a:r>
            <a:r>
              <a:rPr lang="ja-JP" altLang="en-US" dirty="0" smtClean="0"/>
              <a:t>いしだ</a:t>
            </a:r>
            <a:r>
              <a:rPr lang="en-US" altLang="ja-JP" dirty="0" smtClean="0"/>
              <a:t>, </a:t>
            </a:r>
            <a:r>
              <a:rPr lang="en-US" altLang="ja-JP" dirty="0" err="1" smtClean="0"/>
              <a:t>barlog</a:t>
            </a:r>
            <a:r>
              <a:rPr lang="en-US" altLang="ja-JP" dirty="0" smtClean="0"/>
              <a:t>, </a:t>
            </a:r>
            <a:r>
              <a:rPr lang="ja-JP" altLang="en-US" dirty="0" smtClean="0"/>
              <a:t>まー</a:t>
            </a:r>
            <a:r>
              <a:rPr lang="ja-JP" altLang="en-US" dirty="0" err="1" smtClean="0"/>
              <a:t>る</a:t>
            </a:r>
            <a:r>
              <a:rPr lang="en-US" altLang="ja-JP" dirty="0" smtClean="0"/>
              <a:t>, </a:t>
            </a:r>
            <a:r>
              <a:rPr lang="en-US" altLang="ja-JP" dirty="0" err="1" smtClean="0"/>
              <a:t>mxb</a:t>
            </a:r>
            <a:r>
              <a:rPr lang="en-US" altLang="ja-JP" dirty="0" smtClean="0"/>
              <a:t>, f, IIJIMAS, k, </a:t>
            </a:r>
            <a:r>
              <a:rPr lang="ja-JP" altLang="en-US" dirty="0" smtClean="0"/>
              <a:t>ちとし</a:t>
            </a:r>
            <a:r>
              <a:rPr lang="en-US" altLang="ja-JP" dirty="0" smtClean="0"/>
              <a:t>, </a:t>
            </a:r>
            <a:r>
              <a:rPr lang="ja-JP" altLang="en-US" dirty="0" smtClean="0"/>
              <a:t>花子</a:t>
            </a:r>
            <a:r>
              <a:rPr lang="en-US" altLang="ja-JP" dirty="0" smtClean="0"/>
              <a:t>, n, j, </a:t>
            </a:r>
            <a:r>
              <a:rPr lang="en-US" altLang="ja-JP" dirty="0" err="1" smtClean="0"/>
              <a:t>kox</a:t>
            </a:r>
            <a:r>
              <a:rPr lang="en-US" altLang="ja-JP" dirty="0" smtClean="0"/>
              <a:t>, </a:t>
            </a:r>
            <a:r>
              <a:rPr lang="en-US" altLang="ja-JP" dirty="0" err="1" smtClean="0"/>
              <a:t>Chica</a:t>
            </a:r>
            <a:r>
              <a:rPr lang="en-US" altLang="ja-JP" dirty="0" smtClean="0"/>
              <a:t>, </a:t>
            </a:r>
            <a:r>
              <a:rPr lang="ja-JP" altLang="en-US" dirty="0" smtClean="0"/>
              <a:t>むら</a:t>
            </a:r>
            <a:r>
              <a:rPr lang="en-US" altLang="ja-JP" dirty="0" smtClean="0"/>
              <a:t>, </a:t>
            </a:r>
            <a:r>
              <a:rPr lang="ja-JP" altLang="en-US" dirty="0" smtClean="0"/>
              <a:t>やまだ</a:t>
            </a:r>
            <a:endParaRPr lang="en-US" altLang="ja-JP" dirty="0"/>
          </a:p>
        </p:txBody>
      </p:sp>
      <p:sp>
        <p:nvSpPr>
          <p:cNvPr id="6" name="Text Box 19"/>
          <p:cNvSpPr txBox="1">
            <a:spLocks noChangeArrowheads="1"/>
          </p:cNvSpPr>
          <p:nvPr/>
        </p:nvSpPr>
        <p:spPr bwMode="auto">
          <a:xfrm>
            <a:off x="571472" y="1000109"/>
            <a:ext cx="8042303" cy="34163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中博俊</a:t>
            </a:r>
            <a:r>
              <a:rPr lang="en-US" altLang="ja-JP" dirty="0" smtClean="0"/>
              <a:t>, </a:t>
            </a:r>
            <a:r>
              <a:rPr lang="ja-JP" altLang="en-US" dirty="0" err="1" smtClean="0"/>
              <a:t>じゃんぬねっ</a:t>
            </a:r>
            <a:r>
              <a:rPr lang="ja-JP" altLang="en-US" dirty="0" smtClean="0"/>
              <a:t>と</a:t>
            </a:r>
            <a:r>
              <a:rPr lang="en-US" altLang="ja-JP" dirty="0" smtClean="0"/>
              <a:t>, </a:t>
            </a:r>
            <a:r>
              <a:rPr lang="ja-JP" altLang="en-US" dirty="0" smtClean="0"/>
              <a:t>夏椰</a:t>
            </a:r>
            <a:r>
              <a:rPr lang="en-US" altLang="ja-JP" dirty="0" smtClean="0"/>
              <a:t>, </a:t>
            </a:r>
            <a:r>
              <a:rPr lang="ja-JP" altLang="en-US" dirty="0" smtClean="0"/>
              <a:t>なおこ</a:t>
            </a:r>
            <a:r>
              <a:rPr lang="en-US" altLang="ja-JP" dirty="0" smtClean="0"/>
              <a:t>(</a:t>
            </a:r>
            <a:r>
              <a:rPr lang="ja-JP" altLang="en-US" dirty="0" smtClean="0"/>
              <a:t>・∀・</a:t>
            </a:r>
            <a:r>
              <a:rPr lang="en-US" altLang="ja-JP" dirty="0" smtClean="0"/>
              <a:t>), </a:t>
            </a:r>
            <a:r>
              <a:rPr lang="ja-JP" altLang="en-US" dirty="0" smtClean="0"/>
              <a:t>まゆり</a:t>
            </a:r>
            <a:r>
              <a:rPr lang="ja-JP" altLang="en-US" dirty="0" err="1" smtClean="0"/>
              <a:t>ん</a:t>
            </a:r>
            <a:r>
              <a:rPr lang="en-US" altLang="ja-JP" dirty="0" smtClean="0"/>
              <a:t>, </a:t>
            </a:r>
            <a:r>
              <a:rPr lang="ja-JP" altLang="en-US" dirty="0" smtClean="0"/>
              <a:t>はなおか </a:t>
            </a:r>
            <a:r>
              <a:rPr lang="ja-JP" altLang="en-US" dirty="0" err="1" smtClean="0"/>
              <a:t>じった</a:t>
            </a:r>
            <a:r>
              <a:rPr lang="en-US" altLang="ja-JP" dirty="0" smtClean="0"/>
              <a:t>, </a:t>
            </a:r>
            <a:r>
              <a:rPr lang="en-US" altLang="ja-JP" dirty="0" err="1" smtClean="0"/>
              <a:t>trapemiya</a:t>
            </a:r>
            <a:r>
              <a:rPr lang="en-US" altLang="ja-JP" dirty="0" smtClean="0"/>
              <a:t>, , </a:t>
            </a:r>
            <a:r>
              <a:rPr lang="ja-JP" altLang="en-US" dirty="0" smtClean="0"/>
              <a:t>やねうらお</a:t>
            </a:r>
            <a:r>
              <a:rPr lang="en-US" altLang="ja-JP" dirty="0" smtClean="0"/>
              <a:t>, </a:t>
            </a:r>
            <a:r>
              <a:rPr lang="ja-JP" altLang="en-US" dirty="0" smtClean="0"/>
              <a:t>囚人</a:t>
            </a:r>
            <a:r>
              <a:rPr lang="en-US" altLang="ja-JP" dirty="0" smtClean="0"/>
              <a:t>, Moo, </a:t>
            </a:r>
            <a:r>
              <a:rPr lang="en-US" altLang="ja-JP" dirty="0" err="1" smtClean="0"/>
              <a:t>maint</a:t>
            </a:r>
            <a:r>
              <a:rPr lang="en-US" altLang="ja-JP" dirty="0" smtClean="0"/>
              <a:t>, </a:t>
            </a:r>
            <a:r>
              <a:rPr lang="en-US" altLang="ja-JP" dirty="0" err="1" smtClean="0"/>
              <a:t>επιστημη</a:t>
            </a:r>
            <a:r>
              <a:rPr lang="en-US" altLang="ja-JP" dirty="0" smtClean="0"/>
              <a:t>, (</a:t>
            </a:r>
            <a:r>
              <a:rPr lang="ja-JP" altLang="en-US" dirty="0" err="1" smtClean="0"/>
              <a:t>えぴ</a:t>
            </a:r>
            <a:r>
              <a:rPr lang="ja-JP" altLang="en-US" dirty="0" smtClean="0"/>
              <a:t>すてー</a:t>
            </a:r>
            <a:r>
              <a:rPr lang="ja-JP" altLang="en-US" dirty="0" err="1" smtClean="0"/>
              <a:t>めー</a:t>
            </a:r>
            <a:r>
              <a:rPr lang="en-US" altLang="ja-JP" dirty="0" smtClean="0"/>
              <a:t>), </a:t>
            </a:r>
            <a:r>
              <a:rPr lang="ja-JP" altLang="en-US" dirty="0" smtClean="0"/>
              <a:t>とっちゃん</a:t>
            </a:r>
            <a:r>
              <a:rPr lang="en-US" altLang="ja-JP" dirty="0" smtClean="0"/>
              <a:t>, </a:t>
            </a:r>
            <a:r>
              <a:rPr lang="ja-JP" altLang="en-US" dirty="0" smtClean="0"/>
              <a:t>おぎわら</a:t>
            </a:r>
            <a:r>
              <a:rPr lang="en-US" altLang="ja-JP" dirty="0" smtClean="0"/>
              <a:t>, </a:t>
            </a:r>
            <a:r>
              <a:rPr lang="ja-JP" altLang="en-US" dirty="0" smtClean="0"/>
              <a:t>えムナウ</a:t>
            </a:r>
            <a:r>
              <a:rPr lang="en-US" altLang="ja-JP" dirty="0" smtClean="0"/>
              <a:t>, </a:t>
            </a:r>
            <a:r>
              <a:rPr lang="ja-JP" altLang="en-US" dirty="0" smtClean="0"/>
              <a:t>買太郎</a:t>
            </a:r>
            <a:r>
              <a:rPr lang="en-US" altLang="ja-JP" dirty="0" smtClean="0"/>
              <a:t>, </a:t>
            </a:r>
            <a:r>
              <a:rPr lang="ja-JP" altLang="en-US" dirty="0" smtClean="0"/>
              <a:t>むたぐち</a:t>
            </a:r>
            <a:r>
              <a:rPr lang="en-US" altLang="ja-JP" dirty="0" smtClean="0"/>
              <a:t>, </a:t>
            </a:r>
            <a:r>
              <a:rPr lang="en-US" altLang="ja-JP" dirty="0" err="1" smtClean="0"/>
              <a:t>aera</a:t>
            </a:r>
            <a:r>
              <a:rPr lang="en-US" altLang="ja-JP" dirty="0" smtClean="0"/>
              <a:t>, </a:t>
            </a:r>
            <a:r>
              <a:rPr lang="en-US" altLang="ja-JP" dirty="0" err="1" smtClean="0"/>
              <a:t>taos</a:t>
            </a:r>
            <a:r>
              <a:rPr lang="en-US" altLang="ja-JP" dirty="0" smtClean="0"/>
              <a:t>, </a:t>
            </a:r>
            <a:r>
              <a:rPr lang="en-US" altLang="ja-JP" dirty="0" err="1" smtClean="0"/>
              <a:t>ue</a:t>
            </a:r>
            <a:r>
              <a:rPr lang="en-US" altLang="ja-JP" dirty="0" smtClean="0"/>
              <a:t>, </a:t>
            </a:r>
            <a:r>
              <a:rPr lang="en-US" altLang="ja-JP" dirty="0" err="1" smtClean="0"/>
              <a:t>ognac</a:t>
            </a:r>
            <a:r>
              <a:rPr lang="en-US" altLang="ja-JP" dirty="0" smtClean="0"/>
              <a:t>, 108bones, </a:t>
            </a:r>
            <a:r>
              <a:rPr lang="en-US" altLang="ja-JP" dirty="0" err="1" smtClean="0"/>
              <a:t>ghost_shell</a:t>
            </a:r>
            <a:r>
              <a:rPr lang="en-US" altLang="ja-JP" dirty="0" smtClean="0"/>
              <a:t>, </a:t>
            </a:r>
            <a:r>
              <a:rPr lang="ja-JP" altLang="en-US" dirty="0" smtClean="0"/>
              <a:t>黒龍</a:t>
            </a:r>
            <a:r>
              <a:rPr lang="en-US" altLang="ja-JP" dirty="0" smtClean="0"/>
              <a:t>, </a:t>
            </a:r>
            <a:r>
              <a:rPr lang="en-US" altLang="ja-JP" dirty="0" err="1" smtClean="0"/>
              <a:t>koka</a:t>
            </a:r>
            <a:r>
              <a:rPr lang="en-US" altLang="ja-JP" dirty="0" smtClean="0"/>
              <a:t>, </a:t>
            </a:r>
            <a:r>
              <a:rPr lang="en-US" altLang="ja-JP" dirty="0" err="1" smtClean="0"/>
              <a:t>inogucci</a:t>
            </a:r>
            <a:r>
              <a:rPr lang="en-US" altLang="ja-JP" dirty="0" smtClean="0"/>
              <a:t>, </a:t>
            </a:r>
            <a:r>
              <a:rPr lang="ja-JP" altLang="en-US" dirty="0" smtClean="0"/>
              <a:t>ヽ</a:t>
            </a:r>
            <a:r>
              <a:rPr lang="en-US" altLang="ja-JP" dirty="0" smtClean="0"/>
              <a:t>(</a:t>
            </a:r>
            <a:r>
              <a:rPr lang="ja-JP" altLang="en-US" dirty="0" smtClean="0"/>
              <a:t>ﾟ∀</a:t>
            </a:r>
            <a:r>
              <a:rPr lang="en-US" altLang="ja-JP" dirty="0" smtClean="0"/>
              <a:t>｡)</a:t>
            </a:r>
            <a:r>
              <a:rPr lang="ja-JP" altLang="en-US" dirty="0" smtClean="0"/>
              <a:t>ﾉうぇね</a:t>
            </a:r>
            <a:r>
              <a:rPr lang="en-US" altLang="ja-JP" dirty="0" smtClean="0"/>
              <a:t>, </a:t>
            </a:r>
            <a:r>
              <a:rPr lang="ja-JP" altLang="en-US" dirty="0" smtClean="0"/>
              <a:t>アクア</a:t>
            </a:r>
            <a:r>
              <a:rPr lang="en-US" altLang="ja-JP" dirty="0" smtClean="0"/>
              <a:t>, </a:t>
            </a:r>
            <a:r>
              <a:rPr lang="en-US" altLang="ja-JP" dirty="0" err="1" smtClean="0"/>
              <a:t>newpops</a:t>
            </a:r>
            <a:r>
              <a:rPr lang="en-US" altLang="ja-JP" dirty="0" smtClean="0"/>
              <a:t>, zee, </a:t>
            </a:r>
            <a:r>
              <a:rPr lang="ja-JP" altLang="en-US" dirty="0" smtClean="0"/>
              <a:t>十郎</a:t>
            </a:r>
            <a:r>
              <a:rPr lang="en-US" altLang="ja-JP" dirty="0" smtClean="0"/>
              <a:t>, Pandora, </a:t>
            </a:r>
            <a:r>
              <a:rPr lang="ja-JP" altLang="en-US" dirty="0" smtClean="0"/>
              <a:t>刈歩 菜良</a:t>
            </a:r>
            <a:r>
              <a:rPr lang="en-US" altLang="ja-JP" dirty="0" smtClean="0"/>
              <a:t>, R</a:t>
            </a:r>
            <a:r>
              <a:rPr lang="ja-JP" altLang="en-US" dirty="0" smtClean="0"/>
              <a:t>・田中一郎</a:t>
            </a:r>
            <a:r>
              <a:rPr lang="en-US" altLang="ja-JP" dirty="0" smtClean="0"/>
              <a:t>, </a:t>
            </a:r>
            <a:r>
              <a:rPr lang="ja-JP" altLang="en-US" dirty="0" smtClean="0"/>
              <a:t>十兵衛（諸農）</a:t>
            </a:r>
            <a:r>
              <a:rPr lang="en-US" altLang="ja-JP" dirty="0" smtClean="0"/>
              <a:t>, </a:t>
            </a:r>
            <a:r>
              <a:rPr lang="ja-JP" altLang="en-US" dirty="0" err="1" smtClean="0"/>
              <a:t>まさぶん</a:t>
            </a:r>
            <a:r>
              <a:rPr lang="en-US" altLang="ja-JP" dirty="0" smtClean="0"/>
              <a:t>, </a:t>
            </a:r>
            <a:r>
              <a:rPr lang="ja-JP" altLang="en-US" dirty="0" smtClean="0"/>
              <a:t>まどか</a:t>
            </a:r>
            <a:r>
              <a:rPr lang="en-US" altLang="ja-JP" dirty="0" smtClean="0"/>
              <a:t>, </a:t>
            </a:r>
            <a:r>
              <a:rPr lang="ja-JP" altLang="en-US" dirty="0" smtClean="0"/>
              <a:t>ゆき</a:t>
            </a:r>
            <a:r>
              <a:rPr lang="en-US" altLang="ja-JP" dirty="0" smtClean="0"/>
              <a:t>, </a:t>
            </a:r>
            <a:r>
              <a:rPr lang="ja-JP" altLang="en-US" dirty="0" smtClean="0"/>
              <a:t>恣意の</a:t>
            </a:r>
            <a:r>
              <a:rPr lang="en-US" altLang="ja-JP" dirty="0" smtClean="0"/>
              <a:t>, </a:t>
            </a:r>
            <a:r>
              <a:rPr lang="ja-JP" altLang="en-US" dirty="0" err="1" smtClean="0"/>
              <a:t>ひろ</a:t>
            </a:r>
            <a:r>
              <a:rPr lang="ja-JP" altLang="en-US" dirty="0" smtClean="0"/>
              <a:t>えむ</a:t>
            </a:r>
            <a:r>
              <a:rPr lang="en-US" altLang="ja-JP" dirty="0" smtClean="0"/>
              <a:t>, taka, </a:t>
            </a:r>
            <a:r>
              <a:rPr lang="ja-JP" altLang="en-US" dirty="0" err="1" smtClean="0"/>
              <a:t>ちゅ</a:t>
            </a:r>
            <a:r>
              <a:rPr lang="ja-JP" altLang="en-US" dirty="0" smtClean="0"/>
              <a:t>き</a:t>
            </a:r>
            <a:r>
              <a:rPr lang="en-US" altLang="ja-JP" dirty="0" smtClean="0"/>
              <a:t>, DS7, </a:t>
            </a:r>
            <a:r>
              <a:rPr lang="ja-JP" altLang="en-US" dirty="0" smtClean="0"/>
              <a:t>なか</a:t>
            </a:r>
            <a:r>
              <a:rPr lang="en-US" altLang="ja-JP" dirty="0" smtClean="0"/>
              <a:t>-</a:t>
            </a:r>
            <a:r>
              <a:rPr lang="en-US" altLang="ja-JP" dirty="0" err="1" smtClean="0"/>
              <a:t>chan</a:t>
            </a:r>
            <a:r>
              <a:rPr lang="en-US" altLang="ja-JP" dirty="0" smtClean="0"/>
              <a:t>@</a:t>
            </a:r>
            <a:r>
              <a:rPr lang="ja-JP" altLang="en-US" dirty="0" smtClean="0"/>
              <a:t>最愛の</a:t>
            </a:r>
            <a:r>
              <a:rPr lang="en-US" altLang="ja-JP" dirty="0" smtClean="0"/>
              <a:t>iMac, </a:t>
            </a:r>
            <a:r>
              <a:rPr lang="ja-JP" altLang="en-US" dirty="0" smtClean="0"/>
              <a:t>沢渡真雪</a:t>
            </a:r>
            <a:r>
              <a:rPr lang="en-US" altLang="ja-JP" dirty="0" smtClean="0"/>
              <a:t>, THREE-ONE, Blue, RAPT, </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a:t>
            </a:r>
            <a:r>
              <a:rPr lang="ja-JP" altLang="en-US" dirty="0" smtClean="0"/>
              <a:t>がんふぃー</a:t>
            </a:r>
            <a:r>
              <a:rPr lang="ja-JP" altLang="en-US" dirty="0" err="1" smtClean="0"/>
              <a:t>るど</a:t>
            </a:r>
            <a:r>
              <a:rPr lang="en-US" altLang="ja-JP" dirty="0" smtClean="0"/>
              <a:t>, </a:t>
            </a:r>
            <a:r>
              <a:rPr lang="ja-JP" altLang="en-US" dirty="0" smtClean="0"/>
              <a:t>スーパーあんどちん</a:t>
            </a:r>
            <a:r>
              <a:rPr lang="en-US" altLang="ja-JP" dirty="0" smtClean="0"/>
              <a:t>, </a:t>
            </a:r>
            <a:r>
              <a:rPr lang="ja-JP" altLang="en-US" dirty="0" smtClean="0"/>
              <a:t>シャノン</a:t>
            </a:r>
            <a:r>
              <a:rPr lang="en-US" altLang="ja-JP" dirty="0" smtClean="0"/>
              <a:t>, 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 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ja-JP" altLang="en-US" dirty="0" err="1" smtClean="0"/>
              <a:t>けろ</a:t>
            </a:r>
            <a:r>
              <a:rPr lang="en-US" altLang="ja-JP" dirty="0" smtClean="0"/>
              <a:t>, CH3COOH, x, w, </a:t>
            </a:r>
            <a:r>
              <a:rPr lang="ja-JP" altLang="en-US" dirty="0" err="1" smtClean="0"/>
              <a:t>やじゅ</a:t>
            </a:r>
            <a:r>
              <a:rPr lang="en-US" altLang="ja-JP" dirty="0" smtClean="0"/>
              <a:t>, </a:t>
            </a:r>
            <a:r>
              <a:rPr lang="en-US" altLang="ja-JP" dirty="0" err="1" smtClean="0"/>
              <a:t>harusame</a:t>
            </a:r>
            <a:r>
              <a:rPr lang="en-US" altLang="ja-JP" dirty="0" smtClean="0"/>
              <a:t>, h, c, </a:t>
            </a:r>
            <a:r>
              <a:rPr lang="ja-JP" altLang="en-US" dirty="0" smtClean="0"/>
              <a:t>ふじさき</a:t>
            </a:r>
            <a:r>
              <a:rPr lang="en-US" altLang="ja-JP" dirty="0" smtClean="0"/>
              <a:t>, </a:t>
            </a:r>
            <a:r>
              <a:rPr lang="en-US" altLang="ja-JP" dirty="0" err="1" smtClean="0"/>
              <a:t>usay</a:t>
            </a:r>
            <a:r>
              <a:rPr lang="en-US" altLang="ja-JP" dirty="0" smtClean="0"/>
              <a:t>, </a:t>
            </a:r>
            <a:r>
              <a:rPr lang="ja-JP" altLang="en-US" dirty="0" smtClean="0"/>
              <a:t>まさる</a:t>
            </a:r>
            <a:r>
              <a:rPr lang="en-US" altLang="ja-JP" dirty="0" smtClean="0"/>
              <a:t>, </a:t>
            </a:r>
            <a:r>
              <a:rPr lang="en-US" altLang="ja-JP" dirty="0" err="1" smtClean="0"/>
              <a:t>sanderi</a:t>
            </a:r>
            <a:r>
              <a:rPr lang="en-US" altLang="ja-JP" dirty="0" smtClean="0"/>
              <a:t>, </a:t>
            </a:r>
            <a:r>
              <a:rPr lang="ja-JP" altLang="en-US" dirty="0" err="1" smtClean="0"/>
              <a:t>りょーいち</a:t>
            </a:r>
            <a:r>
              <a:rPr lang="en-US" altLang="ja-JP" dirty="0" smtClean="0"/>
              <a:t>, </a:t>
            </a:r>
            <a:r>
              <a:rPr lang="ja-JP" altLang="en-US" dirty="0" smtClean="0"/>
              <a:t>片桐 継</a:t>
            </a:r>
            <a:r>
              <a:rPr lang="en-US" altLang="ja-JP" dirty="0" smtClean="0"/>
              <a:t>, </a:t>
            </a:r>
            <a:r>
              <a:rPr lang="ja-JP" altLang="en-US" dirty="0" smtClean="0"/>
              <a:t>未記入</a:t>
            </a:r>
            <a:r>
              <a:rPr lang="en-US" altLang="ja-JP" dirty="0" smtClean="0"/>
              <a:t>, m, </a:t>
            </a:r>
            <a:r>
              <a:rPr lang="en-US" altLang="ja-JP" dirty="0" err="1" smtClean="0"/>
              <a:t>tatsumihr</a:t>
            </a:r>
            <a:r>
              <a:rPr lang="en-US" altLang="ja-JP" dirty="0" smtClean="0"/>
              <a:t>, b, </a:t>
            </a:r>
            <a:r>
              <a:rPr lang="ja-JP" altLang="en-US" dirty="0" err="1" smtClean="0"/>
              <a:t>きょろ</a:t>
            </a:r>
            <a:r>
              <a:rPr lang="en-US" altLang="ja-JP" dirty="0" smtClean="0"/>
              <a:t>, m, </a:t>
            </a:r>
            <a:r>
              <a:rPr lang="en-US" altLang="ja-JP" dirty="0" err="1" smtClean="0"/>
              <a:t>ddnp</a:t>
            </a:r>
            <a:r>
              <a:rPr lang="en-US" altLang="ja-JP" dirty="0" smtClean="0"/>
              <a:t>, </a:t>
            </a:r>
            <a:r>
              <a:rPr lang="ja-JP" altLang="en-US" dirty="0" smtClean="0"/>
              <a:t>はね</a:t>
            </a:r>
            <a:r>
              <a:rPr lang="en-US" altLang="ja-JP" dirty="0" smtClean="0"/>
              <a:t>, t, </a:t>
            </a:r>
            <a:endParaRPr lang="en-US" altLang="ja-JP"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INETA</a:t>
            </a:r>
            <a:r>
              <a:rPr lang="ja-JP" altLang="en-US"/>
              <a:t>って何？</a:t>
            </a:r>
          </a:p>
        </p:txBody>
      </p:sp>
      <p:sp>
        <p:nvSpPr>
          <p:cNvPr id="5" name="Rectangle 3"/>
          <p:cNvSpPr>
            <a:spLocks noGrp="1" noChangeArrowheads="1"/>
          </p:cNvSpPr>
          <p:nvPr>
            <p:ph type="body" idx="1"/>
          </p:nvPr>
        </p:nvSpPr>
        <p:spPr/>
        <p:txBody>
          <a:bodyPr/>
          <a:lstStyle/>
          <a:p>
            <a:r>
              <a:rPr lang="ja-JP" altLang="en-US" sz="2800" dirty="0" smtClean="0"/>
              <a:t>複雑で変化の激しい情報処理技術の分野において，多くのコミュニティは自らが習得した技術を積極的に有用な情報として発信しています。</a:t>
            </a:r>
          </a:p>
          <a:p>
            <a:r>
              <a:rPr lang="ja-JP" altLang="en-US" sz="2800" dirty="0" smtClean="0"/>
              <a:t>コミュニティは，インターネットを利用した情報発信や情報交換，技術情報の提供と交換を目的とした勉強会の実施などを行っています。</a:t>
            </a:r>
          </a:p>
          <a:p>
            <a:r>
              <a:rPr lang="ja-JP" altLang="en-US" sz="2800" dirty="0" smtClean="0"/>
              <a:t>我々特定非営利活動法人 アイネタ　ジャパンは，これらコミュニティの活動がより広く社会に認知され，その成果が社会の情報処理の活用促進に寄与するために全力で応援しています。</a:t>
            </a:r>
            <a:endParaRPr lang="en-US" altLang="ja-JP" sz="2800" dirty="0" smtClean="0"/>
          </a:p>
          <a:p>
            <a:r>
              <a:rPr lang="ja-JP" altLang="en-US" sz="2800" dirty="0" smtClean="0"/>
              <a:t>皆さんも</a:t>
            </a:r>
            <a:r>
              <a:rPr lang="en-US" altLang="ja-JP" sz="2800" dirty="0" smtClean="0"/>
              <a:t>INETAJ</a:t>
            </a:r>
            <a:r>
              <a:rPr lang="ja-JP" altLang="en-US" sz="2800" dirty="0" smtClean="0"/>
              <a:t>サイトに登録してください。</a:t>
            </a:r>
            <a:endParaRPr lang="ja-JP" altLang="en-US" sz="2800" dirty="0"/>
          </a:p>
        </p:txBody>
      </p:sp>
      <p:pic>
        <p:nvPicPr>
          <p:cNvPr id="7" name="Picture 2" descr="C:\Users\localnaka\Desktop\名称未設定2.png"/>
          <p:cNvPicPr>
            <a:picLocks noChangeAspect="1" noChangeArrowheads="1"/>
          </p:cNvPicPr>
          <p:nvPr/>
        </p:nvPicPr>
        <p:blipFill>
          <a:blip r:embed="rId2"/>
          <a:srcRect/>
          <a:stretch>
            <a:fillRect/>
          </a:stretch>
        </p:blipFill>
        <p:spPr bwMode="auto">
          <a:xfrm>
            <a:off x="2033562" y="142852"/>
            <a:ext cx="1422410" cy="100013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Culminis</a:t>
            </a:r>
            <a:r>
              <a:rPr lang="ja-JP" altLang="en-US"/>
              <a:t>って何？</a:t>
            </a:r>
          </a:p>
        </p:txBody>
      </p:sp>
      <p:sp>
        <p:nvSpPr>
          <p:cNvPr id="5"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ja-JP" altLang="en-US"/>
              <a:t>参加料について</a:t>
            </a:r>
          </a:p>
        </p:txBody>
      </p:sp>
      <p:sp>
        <p:nvSpPr>
          <p:cNvPr id="7" name="Rectangle 3"/>
          <p:cNvSpPr>
            <a:spLocks noGrp="1" noChangeArrowheads="1"/>
          </p:cNvSpPr>
          <p:nvPr>
            <p:ph type="body" idx="1"/>
          </p:nvPr>
        </p:nvSpPr>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r>
              <a:rPr lang="ja-JP" altLang="en-US"/>
              <a:t>懇親会について</a:t>
            </a:r>
          </a:p>
        </p:txBody>
      </p:sp>
      <p:sp>
        <p:nvSpPr>
          <p:cNvPr id="8" name="Rectangle 3"/>
          <p:cNvSpPr>
            <a:spLocks noGrp="1" noChangeArrowheads="1"/>
          </p:cNvSpPr>
          <p:nvPr>
            <p:ph type="body" idx="1"/>
          </p:nvPr>
        </p:nvSpPr>
        <p:spPr>
          <a:xfrm>
            <a:off x="457200" y="1052513"/>
            <a:ext cx="3686172" cy="5073650"/>
          </a:xfrm>
        </p:spPr>
        <p:txBody>
          <a:bodyPr/>
          <a:lstStyle/>
          <a:p>
            <a:r>
              <a:rPr lang="ja-JP" altLang="en-US" sz="2800" dirty="0"/>
              <a:t>この後懇親会を行います。</a:t>
            </a:r>
          </a:p>
          <a:p>
            <a:endParaRPr lang="ja-JP" altLang="en-US" sz="2800" dirty="0"/>
          </a:p>
          <a:p>
            <a:pPr lvl="1"/>
            <a:r>
              <a:rPr lang="zh-TW" altLang="en-US" sz="2400" dirty="0" smtClean="0"/>
              <a:t>遊食三昧 ＮＩＪＹＵ</a:t>
            </a:r>
            <a:r>
              <a:rPr lang="en-US" altLang="zh-TW" sz="2400" dirty="0" smtClean="0"/>
              <a:t>-</a:t>
            </a:r>
            <a:r>
              <a:rPr lang="zh-TW" altLang="en-US" sz="2400" dirty="0" smtClean="0"/>
              <a:t>ＭＡＲＵ 新宿南口店</a:t>
            </a:r>
            <a:endParaRPr lang="en-US" altLang="zh-TW" sz="2400" dirty="0" smtClean="0"/>
          </a:p>
          <a:p>
            <a:pPr lvl="1"/>
            <a:r>
              <a:rPr lang="ja-JP" altLang="en-US" sz="2400" dirty="0" smtClean="0"/>
              <a:t>ヒューマックス南新宿ビル </a:t>
            </a:r>
            <a:r>
              <a:rPr lang="en-US" altLang="ja-JP" sz="2400" dirty="0" smtClean="0"/>
              <a:t>B1F</a:t>
            </a:r>
            <a:endParaRPr lang="en-US" altLang="zh-TW" sz="2400" dirty="0" smtClean="0"/>
          </a:p>
          <a:p>
            <a:pPr lvl="1"/>
            <a:r>
              <a:rPr lang="en-US" altLang="ja-JP" sz="2400" dirty="0" smtClean="0"/>
              <a:t>Tel:</a:t>
            </a:r>
            <a:r>
              <a:rPr lang="ja-JP" altLang="en-US" sz="2400" dirty="0" smtClean="0"/>
              <a:t> </a:t>
            </a:r>
            <a:r>
              <a:rPr lang="en-US" altLang="ja-JP" sz="2400" dirty="0" smtClean="0"/>
              <a:t>03-5358-5340</a:t>
            </a:r>
          </a:p>
          <a:p>
            <a:pPr lvl="1"/>
            <a:r>
              <a:rPr lang="ja-JP" altLang="en-US" sz="2400" dirty="0" smtClean="0"/>
              <a:t>予算：</a:t>
            </a:r>
            <a:r>
              <a:rPr lang="en-US" altLang="ja-JP" sz="2400" dirty="0" smtClean="0"/>
              <a:t>3500</a:t>
            </a:r>
            <a:r>
              <a:rPr lang="ja-JP" altLang="en-US" sz="2400" dirty="0" smtClean="0"/>
              <a:t>円</a:t>
            </a:r>
          </a:p>
          <a:p>
            <a:pPr lvl="1"/>
            <a:r>
              <a:rPr lang="ja-JP" altLang="en-US" sz="2400" dirty="0" smtClean="0"/>
              <a:t>幹事：</a:t>
            </a:r>
            <a:r>
              <a:rPr lang="en-US" altLang="ja-JP" sz="2400" dirty="0" smtClean="0"/>
              <a:t>taka</a:t>
            </a:r>
            <a:endParaRPr lang="ja-JP" altLang="en-US" sz="2400" dirty="0" smtClean="0"/>
          </a:p>
          <a:p>
            <a:pPr lvl="1"/>
            <a:endParaRPr lang="ja-JP" altLang="en-US" sz="2400" dirty="0"/>
          </a:p>
        </p:txBody>
      </p:sp>
      <p:pic>
        <p:nvPicPr>
          <p:cNvPr id="15362" name="Picture 2"/>
          <p:cNvPicPr>
            <a:picLocks noChangeAspect="1" noChangeArrowheads="1"/>
          </p:cNvPicPr>
          <p:nvPr/>
        </p:nvPicPr>
        <p:blipFill>
          <a:blip r:embed="rId2"/>
          <a:srcRect/>
          <a:stretch>
            <a:fillRect/>
          </a:stretch>
        </p:blipFill>
        <p:spPr bwMode="auto">
          <a:xfrm>
            <a:off x="4643438" y="785794"/>
            <a:ext cx="3500628" cy="5391148"/>
          </a:xfrm>
          <a:prstGeom prst="rect">
            <a:avLst/>
          </a:prstGeom>
          <a:noFill/>
          <a:ln w="9525">
            <a:noFill/>
            <a:miter lim="800000"/>
            <a:headEnd/>
            <a:tailEnd/>
          </a:ln>
          <a:effectLst/>
        </p:spPr>
      </p:pic>
      <p:sp>
        <p:nvSpPr>
          <p:cNvPr id="10" name="テキスト ボックス 9"/>
          <p:cNvSpPr txBox="1"/>
          <p:nvPr/>
        </p:nvSpPr>
        <p:spPr>
          <a:xfrm>
            <a:off x="5857884" y="5357826"/>
            <a:ext cx="2417650" cy="369332"/>
          </a:xfrm>
          <a:prstGeom prst="rect">
            <a:avLst/>
          </a:prstGeom>
          <a:noFill/>
        </p:spPr>
        <p:txBody>
          <a:bodyPr wrap="none" rtlCol="0">
            <a:spAutoFit/>
          </a:bodyPr>
          <a:lstStyle/>
          <a:p>
            <a:r>
              <a:rPr kumimoji="1" lang="en-US" altLang="ja-JP" b="1" dirty="0" smtClean="0"/>
              <a:t>OST</a:t>
            </a:r>
            <a:r>
              <a:rPr lang="ja-JP" altLang="en-US" b="1" dirty="0" smtClean="0"/>
              <a:t>の中で</a:t>
            </a:r>
            <a:r>
              <a:rPr lang="en-US" altLang="ja-JP" b="1" dirty="0" smtClean="0"/>
              <a:t>1F</a:t>
            </a:r>
            <a:r>
              <a:rPr lang="ja-JP" altLang="en-US" b="1" dirty="0" smtClean="0"/>
              <a:t>に降りる</a:t>
            </a:r>
            <a:endParaRPr kumimoji="1" lang="ja-JP" altLang="en-US" b="1" dirty="0"/>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395</TotalTime>
  <Words>778</Words>
  <Application>Microsoft Office PowerPoint</Application>
  <PresentationFormat>画面に合わせる (4:3)</PresentationFormat>
  <Paragraphs>56</Paragraphs>
  <Slides>8</Slides>
  <Notes>0</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プレゼンテーション1</vt:lpstr>
      <vt:lpstr>1_プレゼンテーション1</vt:lpstr>
      <vt:lpstr>わんくま同盟 東京勉強会 #10</vt:lpstr>
      <vt:lpstr>わんくま同盟って何？</vt:lpstr>
      <vt:lpstr>わんくま同盟にはどんな人が参加しているの？</vt:lpstr>
      <vt:lpstr>えムナウのプログラミングのページって何？</vt:lpstr>
      <vt:lpstr>INETAって何？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35</cp:revision>
  <dcterms:created xsi:type="dcterms:W3CDTF">2006-05-15T04:25:02Z</dcterms:created>
  <dcterms:modified xsi:type="dcterms:W3CDTF">2007-08-14T06:50:50Z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