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handoutMasterIdLst>
    <p:handoutMasterId r:id="rId11"/>
  </p:handoutMasterIdLst>
  <p:sldIdLst>
    <p:sldId id="265" r:id="rId2"/>
    <p:sldId id="273" r:id="rId3"/>
    <p:sldId id="266" r:id="rId4"/>
    <p:sldId id="267" r:id="rId5"/>
    <p:sldId id="271" r:id="rId6"/>
    <p:sldId id="268" r:id="rId7"/>
    <p:sldId id="272" r:id="rId8"/>
    <p:sldId id="274"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228" y="-4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906417CC-9DC9-4128-BAA6-08CC47DB4ADF}" type="datetimeFigureOut">
              <a:rPr kumimoji="1" lang="ja-JP" altLang="en-US" smtClean="0"/>
              <a:pPr/>
              <a:t>2007/9/21</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07CB8C5-E141-4851-927B-9CDC255FE92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D9E7249-59A1-4456-8214-EB8B186A10A6}" type="datetimeFigureOut">
              <a:rPr kumimoji="1" lang="ja-JP" altLang="en-US" smtClean="0"/>
              <a:pPr/>
              <a:t>2007/9/21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CA7ABE0-85ED-4B21-8184-F7D3B51373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CA7ABE0-85ED-4B21-8184-F7D3B513735D}"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#12</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hatena.ne.jp/Yamaki/" TargetMode="External"/><Relationship Id="rId7" Type="http://schemas.openxmlformats.org/officeDocument/2006/relationships/image" Target="../media/image4.png"/><Relationship Id="rId2" Type="http://schemas.openxmlformats.org/officeDocument/2006/relationships/hyperlink" Target="http://blogs.wankuma.com/naka/" TargetMode="Externa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blogs.wankuma.com/aqua/" TargetMode="External"/><Relationship Id="rId4" Type="http://schemas.openxmlformats.org/officeDocument/2006/relationships/hyperlink" Target="http://blogs.wankuma.com/tocchan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d.hatena.ne.jp/Yamaki/" TargetMode="External"/><Relationship Id="rId7" Type="http://schemas.openxmlformats.org/officeDocument/2006/relationships/image" Target="../media/image7.jpeg"/><Relationship Id="rId2" Type="http://schemas.openxmlformats.org/officeDocument/2006/relationships/hyperlink" Target="http://blogs.wankuma.com/naka/" TargetMode="Externa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blogs.wankuma.com/aqu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大阪勉強会 </a:t>
            </a:r>
            <a:r>
              <a:rPr lang="en-US" altLang="ja-JP" b="1" dirty="0" smtClean="0"/>
              <a:t>#12</a:t>
            </a:r>
            <a:endParaRPr lang="ja-JP" altLang="ja-JP" dirty="0" smtClean="0"/>
          </a:p>
        </p:txBody>
      </p:sp>
      <p:sp>
        <p:nvSpPr>
          <p:cNvPr id="2051" name="Rectangle 3"/>
          <p:cNvSpPr>
            <a:spLocks noGrp="1" noChangeArrowheads="1"/>
          </p:cNvSpPr>
          <p:nvPr>
            <p:ph type="body" idx="1"/>
          </p:nvPr>
        </p:nvSpPr>
        <p:spPr>
          <a:xfrm>
            <a:off x="457200" y="1052513"/>
            <a:ext cx="8229600" cy="4233875"/>
          </a:xfrm>
        </p:spPr>
        <p:txBody>
          <a:bodyPr/>
          <a:lstStyle/>
          <a:p>
            <a:r>
              <a:rPr lang="en-US" altLang="ja-JP" sz="2000" dirty="0" smtClean="0"/>
              <a:t>11:30</a:t>
            </a:r>
            <a:r>
              <a:rPr lang="ja-JP" altLang="en-US" sz="2000" dirty="0" smtClean="0"/>
              <a:t>～</a:t>
            </a:r>
            <a:r>
              <a:rPr lang="en-US" altLang="ja-JP" sz="2000" dirty="0" smtClean="0"/>
              <a:t>11:40 </a:t>
            </a:r>
            <a:r>
              <a:rPr lang="ja-JP" altLang="en-US" sz="2000" dirty="0" err="1" smtClean="0"/>
              <a:t>わんくまにつ</a:t>
            </a:r>
            <a:r>
              <a:rPr lang="ja-JP" altLang="en-US" sz="2000" dirty="0" smtClean="0"/>
              <a:t>いて </a:t>
            </a:r>
          </a:p>
          <a:p>
            <a:r>
              <a:rPr lang="en-US" altLang="ja-JP" sz="2000" dirty="0" smtClean="0"/>
              <a:t>11:40</a:t>
            </a:r>
            <a:r>
              <a:rPr lang="ja-JP" altLang="en-US" sz="2000" dirty="0" smtClean="0"/>
              <a:t>～</a:t>
            </a:r>
            <a:r>
              <a:rPr lang="en-US" altLang="ja-JP" sz="2000" dirty="0" smtClean="0"/>
              <a:t>12:30 </a:t>
            </a:r>
            <a:r>
              <a:rPr lang="ja-JP" altLang="en-US" sz="2000" dirty="0" smtClean="0"/>
              <a:t>「</a:t>
            </a:r>
            <a:r>
              <a:rPr lang="en-US" altLang="ja-JP" sz="2000" dirty="0" smtClean="0"/>
              <a:t>Windows Workflow Foundation DSL</a:t>
            </a:r>
            <a:r>
              <a:rPr lang="ja-JP" altLang="en-US" sz="2000" dirty="0" smtClean="0"/>
              <a:t>シリーズ第</a:t>
            </a:r>
            <a:r>
              <a:rPr lang="en-US" altLang="ja-JP" sz="2000" dirty="0" smtClean="0"/>
              <a:t>3</a:t>
            </a:r>
            <a:r>
              <a:rPr lang="ja-JP" altLang="en-US" sz="2000" dirty="0" smtClean="0"/>
              <a:t>回」 </a:t>
            </a:r>
            <a:r>
              <a:rPr lang="en-US" altLang="ja-JP" sz="2000" dirty="0" smtClean="0"/>
              <a:t>Lv1</a:t>
            </a:r>
            <a:r>
              <a:rPr lang="ja-JP" altLang="en-US" sz="2000" dirty="0" smtClean="0"/>
              <a:t>くまー </a:t>
            </a:r>
            <a:r>
              <a:rPr lang="en-US" altLang="ja-JP" sz="2000" dirty="0" smtClean="0"/>
              <a:t>by </a:t>
            </a:r>
            <a:r>
              <a:rPr lang="ja-JP" altLang="en-US" sz="2000" dirty="0" smtClean="0">
                <a:hlinkClick r:id="rId2"/>
              </a:rPr>
              <a:t>中博俊</a:t>
            </a:r>
            <a:r>
              <a:rPr lang="ja-JP" altLang="en-US" sz="2000" dirty="0" smtClean="0"/>
              <a:t> </a:t>
            </a:r>
          </a:p>
          <a:p>
            <a:r>
              <a:rPr lang="en-US" altLang="ja-JP" sz="2000" dirty="0" smtClean="0"/>
              <a:t>13:30</a:t>
            </a:r>
            <a:r>
              <a:rPr lang="ja-JP" altLang="en-US" sz="2000" dirty="0" smtClean="0"/>
              <a:t>～</a:t>
            </a:r>
            <a:r>
              <a:rPr lang="en-US" altLang="ja-JP" sz="2000" dirty="0" smtClean="0"/>
              <a:t>14:20 </a:t>
            </a:r>
            <a:r>
              <a:rPr lang="ja-JP" altLang="en-US" sz="2000" dirty="0" smtClean="0"/>
              <a:t>「</a:t>
            </a:r>
            <a:r>
              <a:rPr lang="en-US" altLang="ja-JP" sz="2000" dirty="0" err="1" smtClean="0"/>
              <a:t>PowerTools</a:t>
            </a:r>
            <a:r>
              <a:rPr lang="ja-JP" altLang="en-US" sz="2000" dirty="0" smtClean="0"/>
              <a:t>の過去、現在、未来 前半」</a:t>
            </a:r>
            <a:r>
              <a:rPr lang="en-US" altLang="ja-JP" sz="2000" dirty="0" smtClean="0"/>
              <a:t>by </a:t>
            </a:r>
            <a:r>
              <a:rPr lang="ja-JP" altLang="en-US" sz="2000" dirty="0" smtClean="0">
                <a:hlinkClick r:id="rId3"/>
              </a:rPr>
              <a:t>グレープシティ 八巻 雄哉さん</a:t>
            </a:r>
            <a:r>
              <a:rPr lang="ja-JP" altLang="en-US" sz="2000" dirty="0" smtClean="0"/>
              <a:t> </a:t>
            </a:r>
          </a:p>
          <a:p>
            <a:r>
              <a:rPr lang="en-US" altLang="ja-JP" sz="2000" dirty="0" smtClean="0"/>
              <a:t>14:20</a:t>
            </a:r>
            <a:r>
              <a:rPr lang="ja-JP" altLang="en-US" sz="2000" dirty="0" smtClean="0"/>
              <a:t>～</a:t>
            </a:r>
            <a:r>
              <a:rPr lang="en-US" altLang="ja-JP" sz="2000" dirty="0" smtClean="0"/>
              <a:t>15:10 </a:t>
            </a:r>
            <a:r>
              <a:rPr lang="ja-JP" altLang="en-US" sz="2000" dirty="0" smtClean="0"/>
              <a:t>「</a:t>
            </a:r>
            <a:r>
              <a:rPr lang="en-US" altLang="ja-JP" sz="2000" dirty="0" err="1" smtClean="0"/>
              <a:t>PowerTools</a:t>
            </a:r>
            <a:r>
              <a:rPr lang="ja-JP" altLang="en-US" sz="2000" dirty="0" smtClean="0"/>
              <a:t>の過去、現在、未来 後半」</a:t>
            </a:r>
            <a:r>
              <a:rPr lang="en-US" altLang="ja-JP" sz="2000" dirty="0" smtClean="0"/>
              <a:t>by </a:t>
            </a:r>
            <a:r>
              <a:rPr lang="ja-JP" altLang="en-US" sz="2000" dirty="0" smtClean="0">
                <a:hlinkClick r:id="rId3"/>
              </a:rPr>
              <a:t>グレープシティ 八巻 雄哉さん</a:t>
            </a:r>
            <a:r>
              <a:rPr lang="ja-JP" altLang="en-US" sz="2000" dirty="0" smtClean="0"/>
              <a:t> </a:t>
            </a:r>
          </a:p>
          <a:p>
            <a:r>
              <a:rPr lang="en-US" altLang="ja-JP" sz="2000" dirty="0" smtClean="0"/>
              <a:t>15:20</a:t>
            </a:r>
            <a:r>
              <a:rPr lang="ja-JP" altLang="en-US" sz="2000" dirty="0" smtClean="0"/>
              <a:t>～</a:t>
            </a:r>
            <a:r>
              <a:rPr lang="en-US" altLang="ja-JP" sz="2000" dirty="0" smtClean="0"/>
              <a:t>16:10 </a:t>
            </a:r>
            <a:r>
              <a:rPr lang="ja-JP" altLang="en-US" sz="2000" dirty="0" smtClean="0"/>
              <a:t>「</a:t>
            </a:r>
            <a:r>
              <a:rPr lang="en-US" altLang="ja-JP" sz="2000" dirty="0" err="1" smtClean="0"/>
              <a:t>WindowsInstaller</a:t>
            </a:r>
            <a:r>
              <a:rPr lang="ja-JP" altLang="en-US" sz="2000" dirty="0" smtClean="0"/>
              <a:t>概要」</a:t>
            </a:r>
            <a:r>
              <a:rPr lang="en-US" altLang="ja-JP" sz="2000" dirty="0" err="1" smtClean="0"/>
              <a:t>Lv</a:t>
            </a:r>
            <a:r>
              <a:rPr lang="ja-JP" altLang="en-US" sz="2000" dirty="0" smtClean="0"/>
              <a:t>１くまー </a:t>
            </a:r>
            <a:r>
              <a:rPr lang="en-US" altLang="ja-JP" sz="2000" dirty="0" smtClean="0"/>
              <a:t>by </a:t>
            </a:r>
            <a:r>
              <a:rPr lang="ja-JP" altLang="en-US" sz="2000" dirty="0" smtClean="0">
                <a:hlinkClick r:id="rId4"/>
              </a:rPr>
              <a:t>とっちゃん</a:t>
            </a:r>
            <a:r>
              <a:rPr lang="ja-JP" altLang="en-US" sz="2000" dirty="0" smtClean="0"/>
              <a:t> </a:t>
            </a:r>
          </a:p>
          <a:p>
            <a:r>
              <a:rPr lang="en-US" altLang="ja-JP" sz="2000" dirty="0" smtClean="0"/>
              <a:t>16:10</a:t>
            </a:r>
            <a:r>
              <a:rPr lang="ja-JP" altLang="en-US" sz="2000" dirty="0" smtClean="0"/>
              <a:t>～</a:t>
            </a:r>
            <a:r>
              <a:rPr lang="en-US" altLang="ja-JP" sz="2000" dirty="0" smtClean="0"/>
              <a:t>16:40 </a:t>
            </a:r>
            <a:r>
              <a:rPr lang="ja-JP" altLang="en-US" sz="2000" dirty="0" smtClean="0"/>
              <a:t>「</a:t>
            </a:r>
            <a:r>
              <a:rPr lang="en-US" altLang="ja-JP" sz="2000" dirty="0" smtClean="0"/>
              <a:t>『 The </a:t>
            </a:r>
            <a:r>
              <a:rPr lang="ja-JP" altLang="en-US" sz="2000" dirty="0" smtClean="0"/>
              <a:t>祭り </a:t>
            </a:r>
            <a:r>
              <a:rPr lang="en-US" altLang="ja-JP" sz="2000" dirty="0" smtClean="0"/>
              <a:t>』</a:t>
            </a:r>
            <a:r>
              <a:rPr lang="ja-JP" altLang="en-US" sz="2000" dirty="0" smtClean="0"/>
              <a:t>電卓アプリを作ろう</a:t>
            </a:r>
            <a:r>
              <a:rPr lang="en-US" altLang="ja-JP" sz="2000" dirty="0" smtClean="0"/>
              <a:t>!</a:t>
            </a:r>
            <a:r>
              <a:rPr lang="ja-JP" altLang="en-US" sz="2000" dirty="0" smtClean="0"/>
              <a:t>まとめ」 </a:t>
            </a:r>
            <a:r>
              <a:rPr lang="en-US" altLang="ja-JP" sz="2000" dirty="0" smtClean="0"/>
              <a:t>by </a:t>
            </a:r>
            <a:r>
              <a:rPr lang="ja-JP" altLang="en-US" sz="2000" dirty="0" smtClean="0">
                <a:hlinkClick r:id="rId5"/>
              </a:rPr>
              <a:t>アクア</a:t>
            </a:r>
            <a:r>
              <a:rPr lang="ja-JP" altLang="en-US" sz="2000" dirty="0" smtClean="0"/>
              <a:t> </a:t>
            </a:r>
          </a:p>
          <a:p>
            <a:r>
              <a:rPr lang="en-US" altLang="ja-JP" sz="2000" dirty="0" smtClean="0"/>
              <a:t>16:40</a:t>
            </a:r>
            <a:r>
              <a:rPr lang="ja-JP" altLang="en-US" sz="2000" dirty="0" smtClean="0"/>
              <a:t>～</a:t>
            </a:r>
            <a:r>
              <a:rPr lang="en-US" altLang="ja-JP" sz="2000" dirty="0" smtClean="0"/>
              <a:t>17:30 </a:t>
            </a:r>
            <a:r>
              <a:rPr lang="ja-JP" altLang="en-US" sz="2000" dirty="0" smtClean="0"/>
              <a:t>「メモリ管理の基礎知識</a:t>
            </a:r>
            <a:r>
              <a:rPr lang="en-US" altLang="ja-JP" sz="2000" dirty="0" smtClean="0"/>
              <a:t>-</a:t>
            </a:r>
            <a:r>
              <a:rPr lang="ja-JP" altLang="en-US" sz="2000" dirty="0" smtClean="0"/>
              <a:t>ここはだれ？わたしはどこ？とならないために</a:t>
            </a:r>
            <a:r>
              <a:rPr lang="en-US" altLang="ja-JP" sz="2000" dirty="0" smtClean="0"/>
              <a:t>-</a:t>
            </a:r>
            <a:r>
              <a:rPr lang="ja-JP" altLang="en-US" sz="2000" dirty="0" smtClean="0"/>
              <a:t>」</a:t>
            </a:r>
            <a:r>
              <a:rPr lang="en-US" altLang="ja-JP" sz="2000" dirty="0" err="1" smtClean="0"/>
              <a:t>Lv</a:t>
            </a:r>
            <a:r>
              <a:rPr lang="ja-JP" altLang="en-US" sz="2000" dirty="0" smtClean="0"/>
              <a:t>３くまー </a:t>
            </a:r>
            <a:r>
              <a:rPr lang="en-US" altLang="ja-JP" sz="2000" dirty="0" smtClean="0"/>
              <a:t>by </a:t>
            </a:r>
            <a:r>
              <a:rPr lang="ja-JP" altLang="en-US" sz="2000" dirty="0" smtClean="0">
                <a:hlinkClick r:id="rId4"/>
              </a:rPr>
              <a:t>とっちゃん</a:t>
            </a:r>
            <a:endParaRPr lang="ja-JP" altLang="en-US" sz="2000" dirty="0" smtClean="0"/>
          </a:p>
          <a:p>
            <a:endParaRPr lang="ja-JP" altLang="en-US" sz="2000" dirty="0" smtClean="0"/>
          </a:p>
          <a:p>
            <a:pPr eaLnBrk="1" hangingPunct="1"/>
            <a:endParaRPr lang="ja-JP" altLang="ja-JP" sz="20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pic>
        <p:nvPicPr>
          <p:cNvPr id="7" name="Picture 9" descr="alliance_member_apac_eng"/>
          <p:cNvPicPr>
            <a:picLocks noChangeAspect="1" noChangeArrowheads="1"/>
          </p:cNvPicPr>
          <p:nvPr/>
        </p:nvPicPr>
        <p:blipFill>
          <a:blip r:embed="rId6" cstate="print"/>
          <a:srcRect/>
          <a:stretch>
            <a:fillRect/>
          </a:stretch>
        </p:blipFill>
        <p:spPr bwMode="auto">
          <a:xfrm>
            <a:off x="5148263" y="5229225"/>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7"/>
          <a:srcRect/>
          <a:stretch>
            <a:fillRect/>
          </a:stretch>
        </p:blipFill>
        <p:spPr bwMode="auto">
          <a:xfrm>
            <a:off x="2928926" y="5214950"/>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nvGraphicFramePr>
        <p:xfrm>
          <a:off x="571472" y="857232"/>
          <a:ext cx="8072494" cy="5206113"/>
        </p:xfrm>
        <a:graphic>
          <a:graphicData uri="http://schemas.openxmlformats.org/drawingml/2006/table">
            <a:tbl>
              <a:tblPr>
                <a:tableStyleId>{ED083AE6-46FA-4A59-8FB0-9F97EB10719F}</a:tableStyleId>
              </a:tblPr>
              <a:tblGrid>
                <a:gridCol w="2571768"/>
                <a:gridCol w="5500726"/>
              </a:tblGrid>
              <a:tr h="213562">
                <a:tc>
                  <a:txBody>
                    <a:bodyPr/>
                    <a:lstStyle/>
                    <a:p>
                      <a:r>
                        <a:rPr lang="ja-JP" altLang="en-US" sz="2000" dirty="0"/>
                        <a:t>名前 </a:t>
                      </a:r>
                    </a:p>
                  </a:txBody>
                  <a:tcPr marL="42779" marR="42779" marT="21389" marB="21389" anchor="ctr"/>
                </a:tc>
                <a:tc>
                  <a:txBody>
                    <a:bodyPr/>
                    <a:lstStyle/>
                    <a:p>
                      <a:r>
                        <a:rPr lang="ja-JP" altLang="en-US" sz="2000" dirty="0"/>
                        <a:t>一言 </a:t>
                      </a:r>
                    </a:p>
                  </a:txBody>
                  <a:tcPr marL="42779" marR="42779" marT="21389" marB="21389" anchor="ctr"/>
                </a:tc>
              </a:tr>
              <a:tr h="1174591">
                <a:tc>
                  <a:txBody>
                    <a:bodyPr/>
                    <a:lstStyle/>
                    <a:p>
                      <a:r>
                        <a:rPr lang="ja-JP" altLang="en-US" sz="2000" dirty="0">
                          <a:hlinkClick r:id="rId2"/>
                        </a:rPr>
                        <a:t>中博俊</a:t>
                      </a:r>
                      <a:endParaRPr lang="ja-JP" altLang="en-US" sz="2000" dirty="0"/>
                    </a:p>
                  </a:txBody>
                  <a:tcPr marL="42779" marR="42779" marT="21389" marB="21389" anchor="ctr"/>
                </a:tc>
                <a:tc>
                  <a:txBody>
                    <a:bodyPr/>
                    <a:lstStyle/>
                    <a:p>
                      <a:r>
                        <a:rPr lang="ja-JP" altLang="en-US" sz="2000" dirty="0" err="1"/>
                        <a:t>わんくま</a:t>
                      </a:r>
                      <a:r>
                        <a:rPr lang="ja-JP" altLang="en-US" sz="2000" dirty="0"/>
                        <a:t>代表やってます。仕事は主にアーキテクトですが、いろんな最新技術が大好きでいろいろと取り上げています。</a:t>
                      </a:r>
                    </a:p>
                  </a:txBody>
                  <a:tcPr marL="42779" marR="42779" marT="21389" marB="21389" anchor="ctr"/>
                </a:tc>
              </a:tr>
              <a:tr h="1174591">
                <a:tc>
                  <a:txBody>
                    <a:bodyPr/>
                    <a:lstStyle/>
                    <a:p>
                      <a:r>
                        <a:rPr lang="ja-JP" altLang="en-US" sz="2000" dirty="0">
                          <a:hlinkClick r:id="rId3"/>
                        </a:rPr>
                        <a:t>グレープシティ </a:t>
                      </a:r>
                      <a:endParaRPr lang="en-US" altLang="ja-JP" sz="2000" dirty="0" smtClean="0">
                        <a:hlinkClick r:id="rId3"/>
                      </a:endParaRPr>
                    </a:p>
                    <a:p>
                      <a:r>
                        <a:rPr lang="ja-JP" altLang="en-US" sz="2000" dirty="0" smtClean="0">
                          <a:hlinkClick r:id="rId3"/>
                        </a:rPr>
                        <a:t>八巻 </a:t>
                      </a:r>
                      <a:r>
                        <a:rPr lang="ja-JP" altLang="en-US" sz="2000" dirty="0">
                          <a:hlinkClick r:id="rId3"/>
                        </a:rPr>
                        <a:t>雄哉さん</a:t>
                      </a:r>
                      <a:endParaRPr lang="ja-JP" altLang="en-US" sz="2000" dirty="0"/>
                    </a:p>
                  </a:txBody>
                  <a:tcPr marL="42779" marR="42779" marT="21389" marB="21389" anchor="ctr"/>
                </a:tc>
                <a:tc>
                  <a:txBody>
                    <a:bodyPr/>
                    <a:lstStyle/>
                    <a:p>
                      <a:r>
                        <a:rPr lang="ja-JP" altLang="en-US" sz="2000" dirty="0"/>
                        <a:t>グレープシティでテクニカルエバンジェリストを担当しています。仕事的にも個人的にも</a:t>
                      </a:r>
                      <a:r>
                        <a:rPr lang="en-US" altLang="ja-JP" sz="2000" dirty="0"/>
                        <a:t>WPF</a:t>
                      </a:r>
                      <a:r>
                        <a:rPr lang="ja-JP" altLang="en-US" sz="2000" dirty="0"/>
                        <a:t>に非常に期待しています。 </a:t>
                      </a:r>
                    </a:p>
                  </a:txBody>
                  <a:tcPr marL="42779" marR="42779" marT="21389" marB="21389" anchor="ctr"/>
                </a:tc>
              </a:tr>
              <a:tr h="1494933">
                <a:tc>
                  <a:txBody>
                    <a:bodyPr/>
                    <a:lstStyle/>
                    <a:p>
                      <a:r>
                        <a:rPr lang="ja-JP" altLang="en-US" sz="2000" dirty="0">
                          <a:hlinkClick r:id="rId2"/>
                        </a:rPr>
                        <a:t>とっちゃん</a:t>
                      </a:r>
                      <a:endParaRPr lang="ja-JP" altLang="en-US" sz="2000" dirty="0"/>
                    </a:p>
                  </a:txBody>
                  <a:tcPr marL="42779" marR="42779" marT="21389" marB="21389" anchor="ctr"/>
                </a:tc>
                <a:tc>
                  <a:txBody>
                    <a:bodyPr/>
                    <a:lstStyle/>
                    <a:p>
                      <a:r>
                        <a:rPr lang="ja-JP" altLang="en-US" sz="2000" dirty="0"/>
                        <a:t>インストーラが縁で </a:t>
                      </a:r>
                      <a:r>
                        <a:rPr lang="en-US" altLang="ja-JP" sz="2000" dirty="0"/>
                        <a:t>MSMVP for Windows-SDK </a:t>
                      </a:r>
                      <a:r>
                        <a:rPr lang="ja-JP" altLang="en-US" sz="2000" dirty="0" err="1"/>
                        <a:t>を受</a:t>
                      </a:r>
                      <a:r>
                        <a:rPr lang="ja-JP" altLang="en-US" sz="2000" dirty="0"/>
                        <a:t>賞しました。仕事ではインストーラにかぎらず、いろいろと人目に触れることの少ない部分のコードを書いてます </a:t>
                      </a:r>
                    </a:p>
                  </a:txBody>
                  <a:tcPr marL="42779" marR="42779" marT="21389" marB="21389" anchor="ctr"/>
                </a:tc>
              </a:tr>
              <a:tr h="1014420">
                <a:tc>
                  <a:txBody>
                    <a:bodyPr/>
                    <a:lstStyle/>
                    <a:p>
                      <a:r>
                        <a:rPr lang="ja-JP" altLang="en-US" sz="2000">
                          <a:hlinkClick r:id="rId4"/>
                        </a:rPr>
                        <a:t>アクア</a:t>
                      </a:r>
                      <a:endParaRPr lang="ja-JP" altLang="en-US" sz="2000"/>
                    </a:p>
                  </a:txBody>
                  <a:tcPr marL="42779" marR="42779" marT="21389" marB="21389" anchor="ctr"/>
                </a:tc>
                <a:tc>
                  <a:txBody>
                    <a:bodyPr/>
                    <a:lstStyle/>
                    <a:p>
                      <a:r>
                        <a:rPr lang="ja-JP" altLang="en-US" sz="2000" dirty="0" err="1"/>
                        <a:t>わんくま</a:t>
                      </a:r>
                      <a:r>
                        <a:rPr lang="ja-JP" altLang="en-US" sz="2000" dirty="0"/>
                        <a:t>同盟を通じて</a:t>
                      </a:r>
                      <a:r>
                        <a:rPr lang="en-US" altLang="ja-JP" sz="2000" dirty="0"/>
                        <a:t>.NET</a:t>
                      </a:r>
                      <a:r>
                        <a:rPr lang="ja-JP" altLang="en-US" sz="2000" dirty="0"/>
                        <a:t>の世界を楽しんでます。御覧になられてる全ての皆さんが私の目標です。</a:t>
                      </a:r>
                    </a:p>
                  </a:txBody>
                  <a:tcPr marL="42779" marR="42779" marT="21389" marB="21389" anchor="ctr"/>
                </a:tc>
              </a:tr>
            </a:tbl>
          </a:graphicData>
        </a:graphic>
      </p:graphicFrame>
      <p:sp>
        <p:nvSpPr>
          <p:cNvPr id="2" name="タイトル 1"/>
          <p:cNvSpPr>
            <a:spLocks noGrp="1"/>
          </p:cNvSpPr>
          <p:nvPr>
            <p:ph type="title"/>
          </p:nvPr>
        </p:nvSpPr>
        <p:spPr/>
        <p:txBody>
          <a:bodyPr/>
          <a:lstStyle/>
          <a:p>
            <a:r>
              <a:rPr lang="ja-JP" altLang="en-US" sz="2800" dirty="0" smtClean="0"/>
              <a:t>スピーカー紹介</a:t>
            </a:r>
            <a:endParaRPr kumimoji="1" lang="ja-JP" altLang="en-US" sz="2800" dirty="0"/>
          </a:p>
        </p:txBody>
      </p:sp>
      <p:pic>
        <p:nvPicPr>
          <p:cNvPr id="1028" name="Picture 4" descr="http://www.wankuma.com/seminar/speaker/yamaki.jpg"/>
          <p:cNvPicPr>
            <a:picLocks noChangeAspect="1" noChangeArrowheads="1"/>
          </p:cNvPicPr>
          <p:nvPr/>
        </p:nvPicPr>
        <p:blipFill>
          <a:blip r:embed="rId5"/>
          <a:srcRect/>
          <a:stretch>
            <a:fillRect/>
          </a:stretch>
        </p:blipFill>
        <p:spPr bwMode="auto">
          <a:xfrm>
            <a:off x="2428860" y="2643182"/>
            <a:ext cx="590550" cy="762001"/>
          </a:xfrm>
          <a:prstGeom prst="rect">
            <a:avLst/>
          </a:prstGeom>
          <a:noFill/>
        </p:spPr>
      </p:pic>
      <p:pic>
        <p:nvPicPr>
          <p:cNvPr id="1029" name="Picture 5" descr="http://www.wankuma.com/seminar/speaker/naka.JPG"/>
          <p:cNvPicPr>
            <a:picLocks noChangeAspect="1" noChangeArrowheads="1"/>
          </p:cNvPicPr>
          <p:nvPr/>
        </p:nvPicPr>
        <p:blipFill>
          <a:blip r:embed="rId6"/>
          <a:srcRect/>
          <a:stretch>
            <a:fillRect/>
          </a:stretch>
        </p:blipFill>
        <p:spPr bwMode="auto">
          <a:xfrm>
            <a:off x="2214546" y="1428736"/>
            <a:ext cx="819150" cy="762001"/>
          </a:xfrm>
          <a:prstGeom prst="rect">
            <a:avLst/>
          </a:prstGeom>
          <a:noFill/>
        </p:spPr>
      </p:pic>
      <p:pic>
        <p:nvPicPr>
          <p:cNvPr id="8195" name="Picture 3" descr="http://www.wankuma.com/seminar/speaker/tocchann.jpg"/>
          <p:cNvPicPr>
            <a:picLocks noChangeAspect="1" noChangeArrowheads="1"/>
          </p:cNvPicPr>
          <p:nvPr/>
        </p:nvPicPr>
        <p:blipFill>
          <a:blip r:embed="rId7"/>
          <a:srcRect/>
          <a:stretch>
            <a:fillRect/>
          </a:stretch>
        </p:blipFill>
        <p:spPr bwMode="auto">
          <a:xfrm>
            <a:off x="2428860" y="3857628"/>
            <a:ext cx="590550" cy="762000"/>
          </a:xfrm>
          <a:prstGeom prst="rect">
            <a:avLst/>
          </a:prstGeom>
          <a:noFill/>
        </p:spPr>
      </p:pic>
      <p:pic>
        <p:nvPicPr>
          <p:cNvPr id="8196" name="Picture 4" descr="http://www.wankuma.com/seminar/speaker/aqua.jpg"/>
          <p:cNvPicPr>
            <a:picLocks noChangeAspect="1" noChangeArrowheads="1"/>
          </p:cNvPicPr>
          <p:nvPr/>
        </p:nvPicPr>
        <p:blipFill>
          <a:blip r:embed="rId8" cstate="print"/>
          <a:srcRect/>
          <a:stretch>
            <a:fillRect/>
          </a:stretch>
        </p:blipFill>
        <p:spPr bwMode="auto">
          <a:xfrm>
            <a:off x="2428860" y="5214950"/>
            <a:ext cx="571500"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3711272"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前回イベント以降の</a:t>
            </a:r>
            <a:r>
              <a:rPr lang="ja-JP" altLang="en-US" dirty="0" smtClean="0"/>
              <a:t>参加者（敬称略）</a:t>
            </a:r>
            <a:endParaRPr lang="ja-JP" altLang="en-US" dirty="0"/>
          </a:p>
        </p:txBody>
      </p:sp>
      <p:sp>
        <p:nvSpPr>
          <p:cNvPr id="5" name="Text Box 19"/>
          <p:cNvSpPr txBox="1">
            <a:spLocks noChangeArrowheads="1"/>
          </p:cNvSpPr>
          <p:nvPr/>
        </p:nvSpPr>
        <p:spPr bwMode="auto">
          <a:xfrm>
            <a:off x="857224" y="5214950"/>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endParaRPr lang="en-US" altLang="ja-JP" dirty="0"/>
          </a:p>
        </p:txBody>
      </p:sp>
      <p:sp>
        <p:nvSpPr>
          <p:cNvPr id="6" name="Text Box 19"/>
          <p:cNvSpPr txBox="1">
            <a:spLocks noChangeArrowheads="1"/>
          </p:cNvSpPr>
          <p:nvPr/>
        </p:nvSpPr>
        <p:spPr bwMode="auto">
          <a:xfrm>
            <a:off x="571472" y="1000109"/>
            <a:ext cx="8042303" cy="34163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3"/>
          <a:srcRect/>
          <a:stretch>
            <a:fillRect/>
          </a:stretch>
        </p:blipFill>
        <p:spPr bwMode="auto">
          <a:xfrm>
            <a:off x="1000100" y="3071811"/>
            <a:ext cx="6708212" cy="3024194"/>
          </a:xfrm>
          <a:prstGeom prst="rect">
            <a:avLst/>
          </a:prstGeom>
          <a:noFill/>
          <a:ln w="9525">
            <a:noFill/>
            <a:miter lim="800000"/>
            <a:headEnd/>
            <a:tailEnd/>
          </a:ln>
          <a:effectLst/>
        </p:spPr>
      </p:pic>
      <p:sp>
        <p:nvSpPr>
          <p:cNvPr id="14"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18" name="Rectangle 3"/>
          <p:cNvSpPr>
            <a:spLocks noGrp="1" noChangeArrowheads="1"/>
          </p:cNvSpPr>
          <p:nvPr>
            <p:ph type="body" idx="1"/>
          </p:nvPr>
        </p:nvSpPr>
        <p:spPr>
          <a:xfrm>
            <a:off x="457200" y="1052513"/>
            <a:ext cx="8401080" cy="5073650"/>
          </a:xfrm>
        </p:spPr>
        <p:txBody>
          <a:bodyPr/>
          <a:lstStyle/>
          <a:p>
            <a:r>
              <a:rPr lang="ja-JP" altLang="en-US" dirty="0"/>
              <a:t>この後懇親会を行います。</a:t>
            </a:r>
          </a:p>
          <a:p>
            <a:pPr lvl="1"/>
            <a:r>
              <a:rPr lang="zh-TW" altLang="en-US" dirty="0" smtClean="0"/>
              <a:t>新和食 蓮家福島店</a:t>
            </a:r>
            <a:endParaRPr lang="en-US" altLang="zh-TW" dirty="0" smtClean="0"/>
          </a:p>
          <a:p>
            <a:pPr lvl="1"/>
            <a:r>
              <a:rPr lang="en-US" altLang="ja-JP" dirty="0" smtClean="0"/>
              <a:t>Tel:06-4795-1470</a:t>
            </a:r>
          </a:p>
          <a:p>
            <a:pPr lvl="1"/>
            <a:r>
              <a:rPr lang="ja-JP" altLang="en-US" dirty="0" smtClean="0"/>
              <a:t>予算</a:t>
            </a:r>
            <a:r>
              <a:rPr lang="ja-JP" altLang="en-US" dirty="0"/>
              <a:t>：</a:t>
            </a:r>
            <a:r>
              <a:rPr lang="en-US" altLang="ja-JP" dirty="0"/>
              <a:t>4000</a:t>
            </a:r>
            <a:r>
              <a:rPr lang="ja-JP" altLang="en-US" dirty="0" smtClean="0"/>
              <a:t>円</a:t>
            </a:r>
            <a:endParaRPr lang="ja-JP" altLang="en-US" dirty="0"/>
          </a:p>
        </p:txBody>
      </p:sp>
      <p:sp>
        <p:nvSpPr>
          <p:cNvPr id="19" name="ドーナツ 18"/>
          <p:cNvSpPr/>
          <p:nvPr/>
        </p:nvSpPr>
        <p:spPr>
          <a:xfrm>
            <a:off x="2357422" y="4214818"/>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ドーナツ 19"/>
          <p:cNvSpPr/>
          <p:nvPr/>
        </p:nvSpPr>
        <p:spPr>
          <a:xfrm>
            <a:off x="6215074" y="3714752"/>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右矢印 20"/>
          <p:cNvSpPr/>
          <p:nvPr/>
        </p:nvSpPr>
        <p:spPr>
          <a:xfrm rot="10489082">
            <a:off x="3414956" y="3936367"/>
            <a:ext cx="2647788" cy="928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theme/theme1.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TotalTime>
  <Words>795</Words>
  <Application>Microsoft Office PowerPoint</Application>
  <PresentationFormat>画面に合わせる (4:3)</PresentationFormat>
  <Paragraphs>51</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1_プレゼンテーション1</vt:lpstr>
      <vt:lpstr>わんくま同盟 大阪勉強会 #12</vt:lpstr>
      <vt:lpstr>スピーカー紹介</vt:lpstr>
      <vt:lpstr>わんくま同盟って何？</vt:lpstr>
      <vt:lpstr>わんくま同盟にはどんな人が参加しているの？</vt:lpstr>
      <vt:lpstr>Culminisって何？</vt:lpstr>
      <vt:lpstr>参加料について</vt:lpstr>
      <vt:lpstr>懇親会について</vt:lpstr>
      <vt:lpstr>スライド 8</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38</cp:revision>
  <dcterms:created xsi:type="dcterms:W3CDTF">2006-05-15T04:25:02Z</dcterms:created>
  <dcterms:modified xsi:type="dcterms:W3CDTF">2007-09-21T11:07:35Z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