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1472" y="2130425"/>
            <a:ext cx="7886728" cy="1470025"/>
          </a:xfrm>
        </p:spPr>
        <p:txBody>
          <a:bodyPr/>
          <a:lstStyle/>
          <a:p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『</a:t>
            </a:r>
            <a:r>
              <a:rPr kumimoji="1"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The</a:t>
            </a: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祭り</a:t>
            </a: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』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 電卓アプリを作ろう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!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のまとめ</a:t>
            </a:r>
            <a:endParaRPr kumimoji="1"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アクア</a:t>
            </a:r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@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わんくま同盟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57158" y="2071678"/>
            <a:ext cx="8392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>
                <a:latin typeface="メイリオ" pitchFamily="50" charset="-128"/>
                <a:ea typeface="メイリオ" pitchFamily="50" charset="-128"/>
              </a:rPr>
              <a:t>ご</a:t>
            </a:r>
            <a:r>
              <a:rPr kumimoji="1" lang="ja-JP" altLang="en-US" sz="4000" dirty="0" smtClean="0">
                <a:latin typeface="メイリオ" pitchFamily="50" charset="-128"/>
                <a:ea typeface="メイリオ" pitchFamily="50" charset="-128"/>
              </a:rPr>
              <a:t>清聴、ありがとうございました。</a:t>
            </a:r>
            <a:endParaRPr kumimoji="1" lang="ja-JP" altLang="en-US" sz="4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64182" y="4429132"/>
            <a:ext cx="3597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次回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『The 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祭り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』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に乞うご期待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!</a:t>
            </a:r>
          </a:p>
          <a:p>
            <a:pPr algn="r"/>
            <a:r>
              <a:rPr lang="ja-JP" altLang="en-US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itchFamily="50" charset="-128"/>
                <a:ea typeface="メイリオ" pitchFamily="50" charset="-128"/>
              </a:rPr>
              <a:t>#…</a:t>
            </a:r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itchFamily="50" charset="-128"/>
                <a:ea typeface="メイリオ" pitchFamily="50" charset="-128"/>
              </a:rPr>
              <a:t>やるのかよ</a:t>
            </a: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itchFamily="50" charset="-128"/>
                <a:ea typeface="メイリオ" pitchFamily="50" charset="-128"/>
              </a:rPr>
              <a:t>!?</a:t>
            </a:r>
            <a:endParaRPr kumimoji="1" lang="ja-JP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爆発 1 5"/>
          <p:cNvSpPr/>
          <p:nvPr/>
        </p:nvSpPr>
        <p:spPr>
          <a:xfrm>
            <a:off x="2428860" y="2928934"/>
            <a:ext cx="4143404" cy="13430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『The 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祭り</a:t>
            </a: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』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 電卓アプリを作ろう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!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の始まり</a:t>
            </a:r>
            <a:endParaRPr kumimoji="1"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1304917"/>
          </a:xfrm>
        </p:spPr>
        <p:txBody>
          <a:bodyPr/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わんくま同盟の掲示板</a:t>
            </a:r>
            <a:r>
              <a:rPr kumimoji="1" lang="en-US" altLang="ja-JP" sz="2400" dirty="0" smtClean="0">
                <a:latin typeface="メイリオ" pitchFamily="50" charset="-128"/>
                <a:ea typeface="メイリオ" pitchFamily="50" charset="-128"/>
              </a:rPr>
              <a:t>(C# VB.NET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掲示板</a:t>
            </a:r>
            <a:r>
              <a:rPr kumimoji="1" lang="en-US" altLang="ja-JP" sz="2400" dirty="0" smtClean="0">
                <a:latin typeface="メイリオ" pitchFamily="50" charset="-128"/>
                <a:ea typeface="メイリオ" pitchFamily="50" charset="-128"/>
              </a:rPr>
              <a:t>)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の質問に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私が反応しブログで取り上げた事が発端。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itchFamily="50" charset="-128"/>
                <a:ea typeface="メイリオ" pitchFamily="50" charset="-128"/>
              </a:rPr>
              <a:t>とりこびと さん ：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itchFamily="50" charset="-128"/>
                <a:ea typeface="メイリオ" pitchFamily="50" charset="-128"/>
              </a:rPr>
              <a:t>『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itchFamily="50" charset="-128"/>
                <a:ea typeface="メイリオ" pitchFamily="50" charset="-128"/>
              </a:rPr>
              <a:t>どんなつくりにしますか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itchFamily="50" charset="-128"/>
                <a:ea typeface="メイリオ" pitchFamily="50" charset="-128"/>
              </a:rPr>
              <a:t>?』)</a:t>
            </a:r>
          </a:p>
          <a:p>
            <a:pPr>
              <a:buNone/>
            </a:pP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071934" y="2357430"/>
            <a:ext cx="857256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71802" y="3286124"/>
            <a:ext cx="2802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アクア大暴走</a:t>
            </a:r>
            <a:r>
              <a:rPr kumimoji="1" lang="en-US" altLang="ja-JP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!</a:t>
            </a:r>
            <a:endParaRPr kumimoji="1"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59" y="4643446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自由度の高いルールを設定し、個々が自由に電卓アプリ</a:t>
            </a:r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を作ってみる。</a:t>
            </a: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</a:endParaRPr>
          </a:p>
          <a:p>
            <a:endParaRPr kumimoji="1" lang="en-US" altLang="ja-JP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という、イベントがスタート。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電卓アプリに盛り込む仕様</a:t>
            </a:r>
            <a:endParaRPr kumimoji="1"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87681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画面がある。 </a:t>
            </a:r>
          </a:p>
          <a:p>
            <a:pPr>
              <a:buFont typeface="+mj-lt"/>
              <a:buAutoNum type="arabicPeriod"/>
            </a:pP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～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9</a:t>
            </a:r>
            <a:r>
              <a:rPr lang="ja-JP" altLang="en-US" sz="1200" dirty="0" err="1" smtClean="0">
                <a:latin typeface="メイリオ" pitchFamily="50" charset="-128"/>
                <a:ea typeface="メイリオ" pitchFamily="50" charset="-128"/>
              </a:rPr>
              <a:t>までの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数字ボタンがある。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＋－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×÷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＝Ｃのボタンがある。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「終了」ボタンがある。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＝が押されるまで、ひたすら計算しつづける。 </a:t>
            </a:r>
            <a:endParaRPr lang="ja-JP" altLang="en-US" sz="1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Ｃが押されたら、はじめから計算しなおせる。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「終了」ボタンが押されたら有無を言わさず強制終了する。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ボタン１個で全ての機能。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ボタンが「わんくまボタン」。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フォームとボタンはハート型。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色はショッキングピンク。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演算は＋－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×</a:t>
            </a:r>
            <a:r>
              <a:rPr lang="ja-JP" altLang="en-US" sz="1200" dirty="0" err="1" smtClean="0">
                <a:latin typeface="メイリオ" pitchFamily="50" charset="-128"/>
                <a:ea typeface="メイリオ" pitchFamily="50" charset="-128"/>
              </a:rPr>
              <a:t>。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÷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がなく、 √ボタンの追加。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数字だけじゃなくて計算式も入力できる。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入力も出力も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進数限定。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逆ポーランド記法。 </a:t>
            </a:r>
          </a:p>
          <a:p>
            <a:pPr>
              <a:buFont typeface="+mj-lt"/>
              <a:buAutoNum type="arabicPeriod"/>
            </a:pP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10/3*3 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を計算すると 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と表示される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数式の記憶ができる。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演算子の優先順位は解釈する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(()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なしで 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3 + 2 * 5 </a:t>
            </a:r>
            <a:r>
              <a:rPr lang="ja-JP" altLang="en-US" sz="1200" dirty="0" err="1" smtClean="0">
                <a:latin typeface="メイリオ" pitchFamily="50" charset="-128"/>
                <a:ea typeface="メイリオ" pitchFamily="50" charset="-128"/>
              </a:rPr>
              <a:t>って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入力すると、ちゃんと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13</a:t>
            </a:r>
            <a:r>
              <a:rPr lang="ja-JP" altLang="en-US" sz="1200" dirty="0" err="1" smtClean="0">
                <a:latin typeface="メイリオ" pitchFamily="50" charset="-128"/>
                <a:ea typeface="メイリオ" pitchFamily="50" charset="-128"/>
              </a:rPr>
              <a:t>って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出る。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)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メモリの許す限り桁数制限なし。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除算は除く）。 </a:t>
            </a:r>
          </a:p>
          <a:p>
            <a:pPr>
              <a:buFont typeface="+mj-lt"/>
              <a:buAutoNum type="arabicPeriod"/>
            </a:pP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とか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</a:rPr>
              <a:t>e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は正確な値を使うこと。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電子回路レベルで演算回路。 </a:t>
            </a:r>
          </a:p>
          <a:p>
            <a:pPr>
              <a:buFont typeface="+mj-lt"/>
              <a:buAutoNum type="arabicPeriod"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</a:rPr>
              <a:t>計算結果をクリップボードにコピーする機能も有る。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643438" y="1071546"/>
            <a:ext cx="3929090" cy="10572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1" lang="ja-JP" altLang="en-US" sz="2000" dirty="0" smtClean="0"/>
              <a:t>この要件を</a:t>
            </a:r>
            <a:r>
              <a:rPr kumimoji="1" lang="en-US" altLang="ja-JP" sz="2000" dirty="0" smtClean="0"/>
              <a:t>7</a:t>
            </a:r>
            <a:r>
              <a:rPr kumimoji="1" lang="ja-JP" altLang="en-US" sz="2000" dirty="0" smtClean="0"/>
              <a:t>つ以上クリアしつつ</a:t>
            </a:r>
            <a:endParaRPr kumimoji="1" lang="en-US" altLang="ja-JP" sz="2000" dirty="0" smtClean="0"/>
          </a:p>
          <a:p>
            <a:pPr algn="just"/>
            <a:r>
              <a:rPr kumimoji="1" lang="ja-JP" altLang="en-US" sz="2000" dirty="0"/>
              <a:t>自由</a:t>
            </a:r>
            <a:r>
              <a:rPr kumimoji="1" lang="ja-JP" altLang="en-US" sz="2000" dirty="0" smtClean="0"/>
              <a:t>に電卓アプリを作</a:t>
            </a:r>
            <a:r>
              <a:rPr lang="ja-JP" altLang="en-US" sz="2000" dirty="0"/>
              <a:t>る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公開された電卓アプリの一覧</a:t>
            </a:r>
            <a:endParaRPr kumimoji="1" lang="ja-JP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428596" y="928671"/>
          <a:ext cx="8143932" cy="5072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8"/>
                <a:gridCol w="1928826"/>
                <a:gridCol w="5072098"/>
              </a:tblGrid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ID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お名前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使用言語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rgbClr val="0000FF"/>
                          </a:solidFill>
                        </a:rPr>
                        <a:t>0001</a:t>
                      </a:r>
                      <a:endParaRPr kumimoji="1" lang="ja-JP" altLang="en-US" sz="1200" b="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中 博俊</a:t>
                      </a:r>
                      <a:r>
                        <a:rPr kumimoji="1" lang="ja-JP" altLang="en-US" sz="1200" b="0" baseline="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 </a:t>
                      </a:r>
                      <a:r>
                        <a:rPr kumimoji="1" lang="ja-JP" altLang="en-US" sz="1200" b="0" baseline="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b="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HTML + JavaScript + </a:t>
                      </a:r>
                      <a:r>
                        <a:rPr kumimoji="1" lang="en-US" altLang="ja-JP" sz="1200" b="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Silverlight</a:t>
                      </a:r>
                      <a:r>
                        <a:rPr kumimoji="1" lang="en-US" altLang="ja-JP" sz="1200" b="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 1.1 + DLR + </a:t>
                      </a:r>
                      <a:r>
                        <a:rPr kumimoji="1" lang="en-US" altLang="ja-JP" sz="1200" b="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IronPython</a:t>
                      </a:r>
                      <a:r>
                        <a:rPr kumimoji="1" lang="en-US" altLang="ja-JP" sz="1200" b="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 + </a:t>
                      </a:r>
                      <a:r>
                        <a:rPr kumimoji="1" lang="en-US" altLang="ja-JP" sz="1200" b="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JSx</a:t>
                      </a:r>
                      <a:endParaRPr kumimoji="1" lang="ja-JP" altLang="en-US" sz="1200" b="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0006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Jitta</a:t>
                      </a:r>
                      <a:r>
                        <a:rPr kumimoji="1" lang="ja-JP" altLang="en-US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 </a:t>
                      </a:r>
                      <a:r>
                        <a:rPr kumimoji="1" lang="ja-JP" altLang="en-US" sz="1200" baseline="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Visual C#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0012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επιστημη</a:t>
                      </a:r>
                      <a:r>
                        <a:rPr kumimoji="1" lang="ja-JP" altLang="en-US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Visual C++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0024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黒龍 </a:t>
                      </a:r>
                      <a:r>
                        <a:rPr kumimoji="1" lang="ja-JP" altLang="en-US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Visual C#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0026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アクア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Visual Basic</a:t>
                      </a:r>
                      <a:r>
                        <a:rPr kumimoji="1" lang="en-US" altLang="ja-JP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 .NET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0039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恣意の </a:t>
                      </a:r>
                      <a:r>
                        <a:rPr kumimoji="1" lang="ja-JP" altLang="en-US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Visual C++</a:t>
                      </a:r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+</a:t>
                      </a:r>
                      <a:r>
                        <a:rPr kumimoji="1" lang="ja-JP" altLang="en-US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 </a:t>
                      </a:r>
                      <a:r>
                        <a:rPr kumimoji="1" lang="en-US" altLang="ja-JP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Boost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</a:rPr>
                        <a:t>0044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なか</a:t>
                      </a: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-</a:t>
                      </a:r>
                      <a:r>
                        <a:rPr kumimoji="1" lang="en-US" altLang="ja-JP" sz="120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chan</a:t>
                      </a: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 </a:t>
                      </a:r>
                      <a:r>
                        <a:rPr kumimoji="1" lang="ja-JP" altLang="en-US" sz="120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VC# + Expression Blend (</a:t>
                      </a:r>
                      <a:r>
                        <a:rPr kumimoji="1" lang="ja-JP" altLang="en-US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要 </a:t>
                      </a: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.NET Framework 3.0</a:t>
                      </a:r>
                      <a:r>
                        <a:rPr kumimoji="1" lang="ja-JP" altLang="en-US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以上</a:t>
                      </a: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)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0046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THREE-ONE </a:t>
                      </a:r>
                      <a:r>
                        <a:rPr kumimoji="1" lang="ja-JP" altLang="en-US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HTML + JavaScript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</a:rPr>
                        <a:t>0062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オノデラ </a:t>
                      </a:r>
                      <a:r>
                        <a:rPr kumimoji="1" lang="ja-JP" altLang="en-US" sz="120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Visual C#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0068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ダッチ </a:t>
                      </a:r>
                      <a:r>
                        <a:rPr kumimoji="1" lang="ja-JP" altLang="en-US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Visual Basic.NET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0081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虚蝉</a:t>
                      </a:r>
                      <a:r>
                        <a:rPr kumimoji="1" lang="ja-JP" altLang="en-US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 </a:t>
                      </a:r>
                      <a:r>
                        <a:rPr kumimoji="1" lang="ja-JP" altLang="en-US" sz="1200" baseline="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? </a:t>
                      </a:r>
                      <a:r>
                        <a:rPr kumimoji="1" lang="en-US" altLang="ja-JP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ClickOnce</a:t>
                      </a:r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によるアプリケーションの実行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</a:rPr>
                        <a:t>0092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まさる </a:t>
                      </a:r>
                      <a:r>
                        <a:rPr kumimoji="1" lang="ja-JP" altLang="en-US" sz="120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Visual C#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</a:rPr>
                        <a:t>0096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片桐　継 </a:t>
                      </a:r>
                      <a:r>
                        <a:rPr kumimoji="1" lang="ja-JP" altLang="en-US" sz="120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HTML + JavaScript</a:t>
                      </a:r>
                      <a:endParaRPr kumimoji="1" lang="ja-JP" altLang="en-US" sz="1200" dirty="0" smtClean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</a:rPr>
                        <a:t>0120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やまだ </a:t>
                      </a:r>
                      <a:r>
                        <a:rPr kumimoji="1" lang="ja-JP" altLang="en-US" sz="1200" dirty="0" err="1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Visual Basic .NET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一般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通り＊ </a:t>
                      </a:r>
                      <a:r>
                        <a:rPr kumimoji="1" lang="ja-JP" altLang="en-US" sz="12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さん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メイリオ" pitchFamily="50" charset="-128"/>
                          <a:ea typeface="メイリオ" pitchFamily="50" charset="-128"/>
                        </a:rPr>
                        <a:t>Visual C#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72000" marT="36000" marB="36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電卓アプリ　デモ</a:t>
            </a:r>
            <a:endParaRPr kumimoji="1" lang="ja-JP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従来型の電卓アプリ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×2</a:t>
            </a:r>
          </a:p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まさるさん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片桐 継さん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新技術を取り入れた電卓アプリ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×2</a:t>
            </a:r>
          </a:p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中 博俊さん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なか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-</a:t>
            </a:r>
            <a:r>
              <a:rPr lang="en-US" sz="2800" dirty="0" err="1" smtClean="0">
                <a:latin typeface="メイリオ" pitchFamily="50" charset="-128"/>
                <a:ea typeface="メイリオ" pitchFamily="50" charset="-128"/>
              </a:rPr>
              <a:t>chan</a:t>
            </a:r>
            <a:r>
              <a:rPr lang="en-US" sz="2800" dirty="0" smtClean="0">
                <a:latin typeface="メイリオ" pitchFamily="50" charset="-128"/>
                <a:ea typeface="メイリオ" pitchFamily="50" charset="-128"/>
              </a:rPr>
              <a:t>@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最愛の</a:t>
            </a:r>
            <a:r>
              <a:rPr lang="en-US" sz="2800" dirty="0" smtClean="0">
                <a:latin typeface="メイリオ" pitchFamily="50" charset="-128"/>
                <a:ea typeface="メイリオ" pitchFamily="50" charset="-128"/>
              </a:rPr>
              <a:t>iMac</a:t>
            </a:r>
            <a:r>
              <a:rPr lang="ja-JP" altLang="en-US" sz="2800" dirty="0" err="1" smtClean="0">
                <a:latin typeface="メイリオ" pitchFamily="50" charset="-128"/>
                <a:ea typeface="メイリオ" pitchFamily="50" charset="-128"/>
              </a:rPr>
              <a:t>さん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遊び心を盛込んだ電卓アプリ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×2</a:t>
            </a:r>
          </a:p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やまだ </a:t>
            </a:r>
            <a:r>
              <a:rPr lang="ja-JP" altLang="en-US" sz="2800" dirty="0" err="1" smtClean="0">
                <a:latin typeface="メイリオ" pitchFamily="50" charset="-128"/>
                <a:ea typeface="メイリオ" pitchFamily="50" charset="-128"/>
              </a:rPr>
              <a:t>さん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オノデラ </a:t>
            </a:r>
            <a:r>
              <a:rPr lang="ja-JP" altLang="en-US" sz="2800" dirty="0" err="1" smtClean="0">
                <a:latin typeface="メイリオ" pitchFamily="50" charset="-128"/>
                <a:ea typeface="メイリオ" pitchFamily="50" charset="-128"/>
              </a:rPr>
              <a:t>さん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『 The 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祭り 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』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に関連したエントリ①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アプリケーション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の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構築に関する手法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状態遷移図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まさるさん アクア）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	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状態遷移表</a:t>
            </a: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	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kumimoji="1" lang="en-US" altLang="ja-JP" sz="2000" dirty="0" err="1" smtClean="0">
                <a:latin typeface="メイリオ" pitchFamily="50" charset="-128"/>
                <a:ea typeface="メイリオ" pitchFamily="50" charset="-128"/>
              </a:rPr>
              <a:t>επιστημη</a:t>
            </a:r>
            <a:r>
              <a:rPr kumimoji="1" lang="ja-JP" altLang="en-US" sz="2000" dirty="0" err="1" smtClean="0">
                <a:latin typeface="メイリオ" pitchFamily="50" charset="-128"/>
                <a:ea typeface="メイリオ" pitchFamily="50" charset="-128"/>
              </a:rPr>
              <a:t>さん</a:t>
            </a:r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>
              <a:buNone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逆ポーランド記法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kumimoji="1" lang="en-US" altLang="ja-JP" sz="2400" dirty="0" smtClean="0">
                <a:latin typeface="メイリオ" pitchFamily="50" charset="-128"/>
                <a:ea typeface="メイリオ" pitchFamily="50" charset="-128"/>
              </a:rPr>
              <a:t>				</a:t>
            </a:r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2000" dirty="0" err="1" smtClean="0">
                <a:latin typeface="メイリオ" pitchFamily="50" charset="-128"/>
                <a:ea typeface="メイリオ" pitchFamily="50" charset="-128"/>
              </a:rPr>
              <a:t>επιστημη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さん なか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-</a:t>
            </a:r>
            <a:r>
              <a:rPr lang="en-US" sz="2000" dirty="0" err="1" smtClean="0">
                <a:latin typeface="メイリオ" pitchFamily="50" charset="-128"/>
                <a:ea typeface="メイリオ" pitchFamily="50" charset="-128"/>
              </a:rPr>
              <a:t>chan</a:t>
            </a:r>
            <a:r>
              <a:rPr lang="en-US" sz="2000" dirty="0" smtClean="0">
                <a:latin typeface="メイリオ" pitchFamily="50" charset="-128"/>
                <a:ea typeface="メイリオ" pitchFamily="50" charset="-128"/>
              </a:rPr>
              <a:t>@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最愛の</a:t>
            </a:r>
            <a:r>
              <a:rPr lang="en-US" sz="2000" dirty="0" smtClean="0">
                <a:latin typeface="メイリオ" pitchFamily="50" charset="-128"/>
                <a:ea typeface="メイリオ" pitchFamily="50" charset="-128"/>
              </a:rPr>
              <a:t>iMac</a:t>
            </a:r>
            <a:r>
              <a:rPr lang="ja-JP" altLang="en-US" sz="2000" dirty="0" err="1" smtClean="0">
                <a:latin typeface="メイリオ" pitchFamily="50" charset="-128"/>
                <a:ea typeface="メイリオ" pitchFamily="50" charset="-128"/>
              </a:rPr>
              <a:t>さん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)</a:t>
            </a:r>
            <a:endParaRPr kumimoji="1"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XAML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を利用した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GUI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の作成方法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Expression Blend Tips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		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なか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-</a:t>
            </a:r>
            <a:r>
              <a:rPr lang="en-US" sz="2000" dirty="0" err="1" smtClean="0">
                <a:latin typeface="メイリオ" pitchFamily="50" charset="-128"/>
                <a:ea typeface="メイリオ" pitchFamily="50" charset="-128"/>
              </a:rPr>
              <a:t>chan</a:t>
            </a:r>
            <a:r>
              <a:rPr lang="en-US" sz="2000" dirty="0" smtClean="0">
                <a:latin typeface="メイリオ" pitchFamily="50" charset="-128"/>
                <a:ea typeface="メイリオ" pitchFamily="50" charset="-128"/>
              </a:rPr>
              <a:t>@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最愛の</a:t>
            </a:r>
            <a:r>
              <a:rPr lang="en-US" sz="2000" dirty="0" smtClean="0">
                <a:latin typeface="メイリオ" pitchFamily="50" charset="-128"/>
                <a:ea typeface="メイリオ" pitchFamily="50" charset="-128"/>
              </a:rPr>
              <a:t>iMac</a:t>
            </a:r>
            <a:r>
              <a:rPr lang="ja-JP" altLang="en-US" sz="2000" dirty="0" err="1" smtClean="0">
                <a:latin typeface="メイリオ" pitchFamily="50" charset="-128"/>
                <a:ea typeface="メイリオ" pitchFamily="50" charset="-128"/>
              </a:rPr>
              <a:t>さん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)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『 The 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祭り 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』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に関連したエントリ②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演算処理に関する記事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平方根に関するクラス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	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System.Math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クラス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				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2000" dirty="0" err="1" smtClean="0">
                <a:latin typeface="メイリオ" pitchFamily="50" charset="-128"/>
                <a:ea typeface="メイリオ" pitchFamily="50" charset="-128"/>
              </a:rPr>
              <a:t>επιστημη</a:t>
            </a:r>
            <a:r>
              <a:rPr lang="ja-JP" altLang="en-US" sz="2000" dirty="0" err="1" smtClean="0">
                <a:latin typeface="メイリオ" pitchFamily="50" charset="-128"/>
                <a:ea typeface="メイリオ" pitchFamily="50" charset="-128"/>
              </a:rPr>
              <a:t>さん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>
              <a:buNone/>
            </a:pP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演算に関する記事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数学に関する記事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解説しよう 電卓とべき乗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etc…)</a:t>
            </a:r>
          </a:p>
          <a:p>
            <a:pPr>
              <a:buNone/>
            </a:pP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					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2000" dirty="0" err="1" smtClean="0">
                <a:latin typeface="メイリオ" pitchFamily="50" charset="-128"/>
                <a:ea typeface="メイリオ" pitchFamily="50" charset="-128"/>
              </a:rPr>
              <a:t>επιστημη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さん シャノンさん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pPr>
              <a:buNone/>
            </a:pP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		</a:t>
            </a:r>
          </a:p>
          <a:p>
            <a:pPr>
              <a:buNone/>
            </a:pP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何故、電卓アプリなのか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?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7158" y="1071546"/>
            <a:ext cx="8286808" cy="49292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　変数の使用や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メソッド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などへの切り分けなど、プログラムの基本事項の活用で構築可能である。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　状態に併せた動作の実装など、アプリケーションを設計する上での様々な要素が詰まっている。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一般的なフロー図の他にも、状態遷移図や、データフロー図など、多くの知識が修得可能である。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kumimoji="1" lang="en-US" altLang="ja-JP" sz="2800" dirty="0">
              <a:latin typeface="メイリオ" pitchFamily="50" charset="-128"/>
              <a:ea typeface="メイリオ" pitchFamily="50" charset="-128"/>
            </a:endParaRPr>
          </a:p>
          <a:p>
            <a:endParaRPr kumimoji="1"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『The</a:t>
            </a:r>
            <a:r>
              <a:rPr lang="ja-JP" altLang="en-US" dirty="0" smtClean="0"/>
              <a:t> 祭り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を通じて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kumimoji="1"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　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盛り込む機能に選択肢を設けた事で、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多くの人が何らかの独自性を取り入れようとした。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殆どの人が潜在的に感じたこと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…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新しい知識や技術を修得するには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”</a:t>
            </a:r>
            <a:r>
              <a:rPr kumimoji="1"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楽しい</a:t>
            </a:r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/</a:t>
            </a:r>
            <a:r>
              <a:rPr kumimoji="1"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面白い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“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を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感じることが何よりも大切。</a:t>
            </a:r>
            <a:endParaRPr kumimoji="1"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143372" y="2071678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4143372" y="3071810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スライドマスタO12</Template>
  <TotalTime>349</TotalTime>
  <Words>380</Words>
  <Application>Microsoft Office PowerPoint</Application>
  <PresentationFormat>画面に合わせる (4:3)</PresentationFormat>
  <Paragraphs>133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スライドマスタT10</vt:lpstr>
      <vt:lpstr>『The 祭り』 電卓アプリを作ろう!　のまとめ</vt:lpstr>
      <vt:lpstr>『The 祭り』 電卓アプリを作ろう!　の始まり</vt:lpstr>
      <vt:lpstr>電卓アプリに盛り込む仕様</vt:lpstr>
      <vt:lpstr>公開された電卓アプリの一覧</vt:lpstr>
      <vt:lpstr>電卓アプリ　デモ</vt:lpstr>
      <vt:lpstr>『 The 祭り 』に関連したエントリ①</vt:lpstr>
      <vt:lpstr>『 The 祭り 』に関連したエントリ②</vt:lpstr>
      <vt:lpstr>何故、電卓アプリなのか?</vt:lpstr>
      <vt:lpstr>『The 祭り』を通じて…</vt:lpstr>
      <vt:lpstr>スライド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『The 祭り』 電卓アプリを作ろう!　のまとめ</dc:title>
  <dc:creator>AQUA</dc:creator>
  <cp:lastModifiedBy>中　博俊</cp:lastModifiedBy>
  <cp:revision>36</cp:revision>
  <dcterms:created xsi:type="dcterms:W3CDTF">2007-08-15T05:00:30Z</dcterms:created>
  <dcterms:modified xsi:type="dcterms:W3CDTF">2007-09-21T11:12:14Z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