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4" r:id="rId8"/>
    <p:sldId id="261" r:id="rId9"/>
    <p:sldId id="262" r:id="rId10"/>
    <p:sldId id="267" r:id="rId11"/>
    <p:sldId id="269" r:id="rId12"/>
    <p:sldId id="268" r:id="rId13"/>
    <p:sldId id="266" r:id="rId14"/>
    <p:sldId id="270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78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#12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wankuma.com/tocchann/archive/2007/07/19/85970.aspx" TargetMode="External"/><Relationship Id="rId2" Type="http://schemas.openxmlformats.org/officeDocument/2006/relationships/hyperlink" Target="http://blogs.wankuma.com/iijimas/archive/2007/07/18/85808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crosoft.com/japan/msdn/community/gdn/ShowPost-41724.htm" TargetMode="External"/><Relationship Id="rId5" Type="http://schemas.openxmlformats.org/officeDocument/2006/relationships/hyperlink" Target="http://blogs.wankuma.com/iijimas/archive/2007/08/14/90310.aspx" TargetMode="External"/><Relationship Id="rId4" Type="http://schemas.openxmlformats.org/officeDocument/2006/relationships/hyperlink" Target="http://forums.microsoft.com/MSDN-JA/ShowPost.aspx?PostID=1882918&amp;SiteID=7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obon.net/vb/dotnet/index.html" TargetMode="External"/><Relationship Id="rId2" Type="http://schemas.openxmlformats.org/officeDocument/2006/relationships/hyperlink" Target="http://msdn2.microsoft.com/ja-jp/library/wtzawcsz(VS.80)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forums.microsoft.com/MSDN-JA/ShowForum.aspx?ForumID=178&amp;SiteID=7" TargetMode="External"/><Relationship Id="rId4" Type="http://schemas.openxmlformats.org/officeDocument/2006/relationships/hyperlink" Target="http://www.freeml.com/ms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6000" dirty="0" smtClean="0"/>
              <a:t>詳説 </a:t>
            </a:r>
            <a:r>
              <a:rPr kumimoji="1" lang="en-US" altLang="ja-JP" sz="6000" dirty="0" smtClean="0"/>
              <a:t>VS</a:t>
            </a:r>
            <a:r>
              <a:rPr kumimoji="1" lang="ja-JP" altLang="en-US" sz="6000" dirty="0" smtClean="0"/>
              <a:t>セットアップ</a:t>
            </a:r>
            <a:endParaRPr kumimoji="1" lang="ja-JP" altLang="en-US" sz="6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4400" dirty="0" smtClean="0"/>
              <a:t>とっちゃん</a:t>
            </a:r>
            <a:r>
              <a:rPr lang="en-US" altLang="ja-JP" sz="4400" dirty="0" smtClean="0"/>
              <a:t>(</a:t>
            </a:r>
            <a:r>
              <a:rPr lang="ja-JP" altLang="en-US" sz="4400" dirty="0" smtClean="0"/>
              <a:t>高萩 俊行</a:t>
            </a:r>
            <a:r>
              <a:rPr lang="en-US" altLang="ja-JP" sz="4400" dirty="0" smtClean="0"/>
              <a:t>)</a:t>
            </a:r>
          </a:p>
          <a:p>
            <a:r>
              <a:rPr kumimoji="1" lang="en-US" altLang="ja-JP" sz="1800" dirty="0" smtClean="0"/>
              <a:t>Microsoft MVP for Windows-SDK 2005/10-2007/09</a:t>
            </a:r>
            <a:endParaRPr kumimoji="1" lang="ja-JP" alt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カスタマイズしてみよう！</a:t>
            </a:r>
            <a:r>
              <a:rPr lang="en-US" altLang="ja-JP" dirty="0" smtClean="0"/>
              <a:t>Part.2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入力データを使うには</a:t>
            </a:r>
            <a:r>
              <a:rPr lang="en-US" altLang="ja-JP" dirty="0" smtClean="0"/>
              <a:t>…</a:t>
            </a:r>
          </a:p>
          <a:p>
            <a:pPr lvl="1"/>
            <a:r>
              <a:rPr kumimoji="1" lang="ja-JP" altLang="en-US" dirty="0" smtClean="0"/>
              <a:t>データの受け渡しは </a:t>
            </a:r>
            <a:r>
              <a:rPr kumimoji="1" lang="en-US" altLang="ja-JP" dirty="0" smtClean="0"/>
              <a:t>Public Property</a:t>
            </a:r>
          </a:p>
          <a:p>
            <a:pPr lvl="1"/>
            <a:r>
              <a:rPr kumimoji="1" lang="en-US" altLang="ja-JP" dirty="0" smtClean="0"/>
              <a:t>UI</a:t>
            </a:r>
            <a:r>
              <a:rPr kumimoji="1" lang="ja-JP" altLang="en-US" dirty="0" smtClean="0"/>
              <a:t> と 実行で権限が違うと</a:t>
            </a:r>
            <a:r>
              <a:rPr kumimoji="1" lang="en-US" altLang="ja-JP" dirty="0" smtClean="0"/>
              <a:t>…</a:t>
            </a:r>
          </a:p>
          <a:p>
            <a:r>
              <a:rPr kumimoji="1" lang="ja-JP" altLang="en-US" dirty="0" smtClean="0"/>
              <a:t>実行状況で変わる</a:t>
            </a:r>
            <a:r>
              <a:rPr kumimoji="1" lang="en-US" altLang="ja-JP" dirty="0" smtClean="0"/>
              <a:t>!</a:t>
            </a:r>
            <a:r>
              <a:rPr kumimoji="1" lang="ja-JP" altLang="en-US" dirty="0" smtClean="0"/>
              <a:t>？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Setup.exe </a:t>
            </a:r>
            <a:r>
              <a:rPr lang="ja-JP" altLang="en-US" dirty="0" smtClean="0"/>
              <a:t>を経由したとき</a:t>
            </a:r>
            <a:r>
              <a:rPr lang="en-US" altLang="ja-JP" dirty="0" smtClean="0"/>
              <a:t>…</a:t>
            </a:r>
          </a:p>
          <a:p>
            <a:pPr lvl="1"/>
            <a:r>
              <a:rPr kumimoji="1" lang="en-US" altLang="ja-JP" dirty="0" smtClean="0"/>
              <a:t>.</a:t>
            </a:r>
            <a:r>
              <a:rPr kumimoji="1" lang="en-US" altLang="ja-JP" dirty="0" err="1" smtClean="0"/>
              <a:t>msi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を直接実行したとき</a:t>
            </a:r>
            <a:r>
              <a:rPr kumimoji="1" lang="en-US" altLang="ja-JP" dirty="0" smtClean="0"/>
              <a:t>…</a:t>
            </a:r>
          </a:p>
          <a:p>
            <a:r>
              <a:rPr kumimoji="1" lang="ja-JP" altLang="en-US" dirty="0" smtClean="0"/>
              <a:t>バージョンアップ！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避けては通れぬ道</a:t>
            </a:r>
            <a:r>
              <a:rPr kumimoji="1" lang="en-US" altLang="ja-JP" dirty="0" smtClean="0"/>
              <a:t>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1643051"/>
            <a:ext cx="7772400" cy="1957400"/>
          </a:xfrm>
        </p:spPr>
        <p:txBody>
          <a:bodyPr/>
          <a:lstStyle/>
          <a:p>
            <a:r>
              <a:rPr kumimoji="1" lang="ja-JP" altLang="en-US" sz="8000" dirty="0" smtClean="0"/>
              <a:t>実際に</a:t>
            </a:r>
            <a:r>
              <a:rPr kumimoji="1" lang="en-US" altLang="ja-JP" sz="8000" dirty="0" smtClean="0"/>
              <a:t/>
            </a:r>
            <a:br>
              <a:rPr kumimoji="1" lang="en-US" altLang="ja-JP" sz="8000" dirty="0" smtClean="0"/>
            </a:br>
            <a:r>
              <a:rPr kumimoji="1" lang="ja-JP" altLang="en-US" sz="8000" dirty="0" smtClean="0"/>
              <a:t>変更してみよう</a:t>
            </a:r>
            <a:r>
              <a:rPr kumimoji="1" lang="en-US" altLang="ja-JP" sz="8000" dirty="0" smtClean="0"/>
              <a:t>!</a:t>
            </a:r>
            <a:endParaRPr kumimoji="1" lang="ja-JP" altLang="en-US" sz="8000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こんな問題も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作ったものは </a:t>
            </a:r>
            <a:r>
              <a:rPr lang="en-US" altLang="ja-JP" dirty="0" err="1" smtClean="0"/>
              <a:t>msi</a:t>
            </a:r>
            <a:r>
              <a:rPr lang="ja-JP" altLang="en-US" dirty="0" smtClean="0"/>
              <a:t> レベルで吟味が必要！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こんな事例が</a:t>
            </a:r>
            <a:r>
              <a:rPr kumimoji="1" lang="en-US" altLang="ja-JP" dirty="0" smtClean="0"/>
              <a:t>…</a:t>
            </a:r>
          </a:p>
          <a:p>
            <a:pPr lvl="2"/>
            <a:r>
              <a:rPr lang="en-US" altLang="ja-JP" sz="1400" dirty="0" smtClean="0">
                <a:hlinkClick r:id="rId2"/>
              </a:rPr>
              <a:t>http://blogs.wankuma.com/iijimas/archive/2007/07/18/85808.aspx</a:t>
            </a:r>
            <a:endParaRPr lang="en-US" altLang="ja-JP" sz="1400" dirty="0" smtClean="0"/>
          </a:p>
          <a:p>
            <a:pPr lvl="2"/>
            <a:r>
              <a:rPr lang="en-US" altLang="ja-JP" sz="1400" dirty="0" smtClean="0">
                <a:hlinkClick r:id="rId3"/>
              </a:rPr>
              <a:t>http://blogs.wankuma.com/tocchann/archive/2007/07/19/85970.aspx</a:t>
            </a:r>
            <a:endParaRPr lang="en-US" altLang="ja-JP" sz="1400" dirty="0" smtClean="0"/>
          </a:p>
          <a:p>
            <a:pPr lvl="2"/>
            <a:r>
              <a:rPr lang="en-US" altLang="ja-JP" sz="1400" dirty="0" smtClean="0">
                <a:hlinkClick r:id="rId4"/>
              </a:rPr>
              <a:t>http://forums.microsoft.com/MSDN-JA/ShowPost.aspx?PostID=1882918&amp;SiteID=7</a:t>
            </a:r>
            <a:endParaRPr lang="en-US" altLang="ja-JP" sz="1400" dirty="0" smtClean="0"/>
          </a:p>
          <a:p>
            <a:pPr lvl="2"/>
            <a:r>
              <a:rPr lang="en-US" altLang="ja-JP" sz="1400" dirty="0" smtClean="0">
                <a:hlinkClick r:id="rId5"/>
              </a:rPr>
              <a:t>http://blogs.wankuma.com/iijimas/archive/2007/08/14/90310.aspx</a:t>
            </a:r>
            <a:endParaRPr lang="en-US" altLang="ja-JP" sz="1400" dirty="0" smtClean="0"/>
          </a:p>
          <a:p>
            <a:pPr lvl="2"/>
            <a:r>
              <a:rPr lang="en-US" altLang="ja-JP" sz="1400" dirty="0" smtClean="0">
                <a:hlinkClick r:id="rId6"/>
              </a:rPr>
              <a:t>http://www.microsoft.com/japan/msdn/community/gdn/ShowPost-41724.htm</a:t>
            </a:r>
            <a:endParaRPr lang="en-US" altLang="ja-JP" sz="1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できることを見極めよう！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IDE</a:t>
            </a:r>
            <a:r>
              <a:rPr kumimoji="1" lang="ja-JP" altLang="en-US" dirty="0" smtClean="0"/>
              <a:t>からできることが全てではない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所詮はツール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適材適所の見極めが必要！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無理して使い続けるものではない！</a:t>
            </a:r>
            <a:endParaRPr lang="en-US" altLang="ja-JP" dirty="0" smtClean="0"/>
          </a:p>
          <a:p>
            <a:r>
              <a:rPr lang="ja-JP" altLang="en-US" dirty="0" smtClean="0"/>
              <a:t>他のツールも検討しよう！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InstallShield</a:t>
            </a:r>
            <a:r>
              <a:rPr lang="en-US" altLang="ja-JP" dirty="0" smtClean="0"/>
              <a:t> </a:t>
            </a:r>
            <a:r>
              <a:rPr lang="ja-JP" altLang="en-US" dirty="0" smtClean="0"/>
              <a:t>なら日本語情報がついてます！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WiX</a:t>
            </a:r>
            <a:r>
              <a:rPr lang="en-US" altLang="ja-JP" dirty="0" smtClean="0"/>
              <a:t> </a:t>
            </a:r>
            <a:r>
              <a:rPr lang="ja-JP" altLang="en-US" dirty="0" smtClean="0"/>
              <a:t>なら無償で入手できます！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IDE </a:t>
            </a:r>
            <a:r>
              <a:rPr lang="ja-JP" altLang="en-US" dirty="0" smtClean="0"/>
              <a:t>が必要なら </a:t>
            </a:r>
            <a:r>
              <a:rPr lang="en-US" altLang="ja-JP" dirty="0" err="1" smtClean="0"/>
              <a:t>SharpDevelop</a:t>
            </a:r>
            <a:r>
              <a:rPr lang="en-US" altLang="ja-JP" dirty="0" smtClean="0"/>
              <a:t> </a:t>
            </a:r>
            <a:r>
              <a:rPr lang="ja-JP" altLang="en-US" dirty="0" smtClean="0"/>
              <a:t>もある！</a:t>
            </a:r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参考資料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公式資料</a:t>
            </a:r>
            <a:r>
              <a:rPr lang="en-US" altLang="ja-JP" dirty="0" smtClean="0"/>
              <a:t>(</a:t>
            </a:r>
            <a:r>
              <a:rPr lang="ja-JP" altLang="en-US" dirty="0" smtClean="0"/>
              <a:t>日本語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sz="1800" dirty="0" smtClean="0">
                <a:hlinkClick r:id="rId2"/>
              </a:rPr>
              <a:t>http://msdn2.microsoft.com/ja-jp/library/wtzawcsz(VS.80).aspx</a:t>
            </a:r>
            <a:endParaRPr lang="en-US" altLang="ja-JP" sz="1800" dirty="0" smtClean="0"/>
          </a:p>
          <a:p>
            <a:r>
              <a:rPr kumimoji="1" lang="ja-JP" altLang="en-US" dirty="0" smtClean="0"/>
              <a:t>非公式資料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日本語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en-US" altLang="ja-JP" sz="2000" dirty="0" smtClean="0">
                <a:hlinkClick r:id="rId3"/>
              </a:rPr>
              <a:t>http://dobon.net/vb/dotnet/index.html#deployment</a:t>
            </a:r>
            <a:endParaRPr lang="en-US" altLang="ja-JP" sz="2000" dirty="0" smtClean="0"/>
          </a:p>
          <a:p>
            <a:r>
              <a:rPr kumimoji="1" lang="ja-JP" altLang="en-US" dirty="0" smtClean="0"/>
              <a:t>コミュニティ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日本語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en-US" altLang="ja-JP" dirty="0" smtClean="0">
                <a:hlinkClick r:id="rId4"/>
              </a:rPr>
              <a:t>http://www.freeml.com/msi</a:t>
            </a:r>
            <a:endParaRPr lang="en-US" altLang="ja-JP" dirty="0" smtClean="0"/>
          </a:p>
          <a:p>
            <a:pPr lvl="1"/>
            <a:r>
              <a:rPr lang="en-US" altLang="ja-JP" sz="1400" dirty="0" smtClean="0">
                <a:hlinkClick r:id="rId5"/>
              </a:rPr>
              <a:t>http://forums.microsoft.com/MSDN-JA/ShowForum.aspx?ForumID=178&amp;SiteID=7</a:t>
            </a:r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 smtClean="0"/>
              <a:t>アジェンダ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はじめに</a:t>
            </a:r>
            <a:endParaRPr kumimoji="1" lang="en-US" altLang="ja-JP" dirty="0" smtClean="0"/>
          </a:p>
          <a:p>
            <a:r>
              <a:rPr kumimoji="1" lang="ja-JP" altLang="en-US" dirty="0" smtClean="0"/>
              <a:t>まずは作ってみよう！</a:t>
            </a:r>
            <a:endParaRPr kumimoji="1" lang="en-US" altLang="ja-JP" dirty="0" smtClean="0"/>
          </a:p>
          <a:p>
            <a:r>
              <a:rPr kumimoji="1" lang="ja-JP" altLang="en-US" dirty="0" smtClean="0"/>
              <a:t>カスタマイズしてみよう！</a:t>
            </a:r>
            <a:endParaRPr kumimoji="1" lang="en-US" altLang="ja-JP" dirty="0" smtClean="0"/>
          </a:p>
          <a:p>
            <a:r>
              <a:rPr kumimoji="1" lang="ja-JP" altLang="en-US" dirty="0" smtClean="0"/>
              <a:t>詳しく見てみよう！</a:t>
            </a:r>
            <a:endParaRPr kumimoji="1" lang="en-US" altLang="ja-JP" dirty="0" smtClean="0"/>
          </a:p>
          <a:p>
            <a:r>
              <a:rPr lang="ja-JP" altLang="en-US" dirty="0" smtClean="0"/>
              <a:t>まとめ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はじめに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インストーラを作っていますか？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開発マシン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以外</a:t>
            </a:r>
            <a:r>
              <a:rPr kumimoji="1" lang="ja-JP" altLang="en-US" dirty="0" smtClean="0"/>
              <a:t>で動かす場合は原則必須</a:t>
            </a:r>
            <a:endParaRPr kumimoji="1" lang="en-US" altLang="ja-JP" dirty="0" smtClean="0"/>
          </a:p>
          <a:p>
            <a:r>
              <a:rPr kumimoji="1" lang="ja-JP" altLang="en-US" dirty="0" smtClean="0"/>
              <a:t>インストーラを作れば</a:t>
            </a:r>
            <a:r>
              <a:rPr kumimoji="1" lang="en-US" altLang="ja-JP" dirty="0" smtClean="0"/>
              <a:t>…</a:t>
            </a:r>
          </a:p>
          <a:p>
            <a:pPr lvl="1"/>
            <a:r>
              <a:rPr lang="ja-JP" altLang="en-US" dirty="0" smtClean="0"/>
              <a:t>作業を自動化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.</a:t>
            </a:r>
            <a:r>
              <a:rPr lang="en-US" altLang="ja-JP" dirty="0" err="1" smtClean="0"/>
              <a:t>msi</a:t>
            </a:r>
            <a:r>
              <a:rPr lang="ja-JP" altLang="en-US" dirty="0" smtClean="0"/>
              <a:t> にすればコードレスも可能！</a:t>
            </a:r>
            <a:endParaRPr lang="en-US" altLang="ja-JP" dirty="0" smtClean="0"/>
          </a:p>
          <a:p>
            <a:r>
              <a:rPr kumimoji="1" lang="en-US" altLang="ja-JP" dirty="0" smtClean="0"/>
              <a:t>VS</a:t>
            </a:r>
            <a:r>
              <a:rPr kumimoji="1" lang="ja-JP" altLang="en-US" dirty="0" smtClean="0"/>
              <a:t>セットアップとは</a:t>
            </a:r>
            <a:r>
              <a:rPr kumimoji="1" lang="en-US" altLang="ja-JP" dirty="0" smtClean="0"/>
              <a:t>…</a:t>
            </a:r>
          </a:p>
          <a:p>
            <a:pPr lvl="1"/>
            <a:r>
              <a:rPr lang="en-US" altLang="ja-JP" dirty="0" smtClean="0"/>
              <a:t>.</a:t>
            </a:r>
            <a:r>
              <a:rPr lang="en-US" altLang="ja-JP" dirty="0" err="1" smtClean="0"/>
              <a:t>msi</a:t>
            </a:r>
            <a:r>
              <a:rPr lang="en-US" altLang="ja-JP" dirty="0" smtClean="0"/>
              <a:t> </a:t>
            </a:r>
            <a:r>
              <a:rPr kumimoji="1" lang="ja-JP" altLang="en-US" dirty="0" smtClean="0"/>
              <a:t>を作成するためのツール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.</a:t>
            </a:r>
            <a:r>
              <a:rPr lang="en-US" altLang="ja-JP" dirty="0" err="1" smtClean="0"/>
              <a:t>msi</a:t>
            </a:r>
            <a:r>
              <a:rPr lang="en-US" altLang="ja-JP" dirty="0" smtClean="0"/>
              <a:t> </a:t>
            </a:r>
            <a:r>
              <a:rPr lang="ja-JP" altLang="en-US" dirty="0" smtClean="0"/>
              <a:t>が利用できる環境が対象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Mobile </a:t>
            </a:r>
            <a:r>
              <a:rPr kumimoji="1" lang="ja-JP" altLang="en-US" dirty="0" smtClean="0"/>
              <a:t>系はサポートしていない！</a:t>
            </a:r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まずは作ってみよう！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今日はデモなので</a:t>
            </a:r>
            <a:r>
              <a:rPr kumimoji="1" lang="en-US" altLang="ja-JP" dirty="0" smtClean="0"/>
              <a:t>…</a:t>
            </a:r>
          </a:p>
          <a:p>
            <a:pPr lvl="1"/>
            <a:r>
              <a:rPr lang="ja-JP" altLang="en-US" dirty="0" smtClean="0"/>
              <a:t>インストールするのは</a:t>
            </a:r>
            <a:r>
              <a:rPr lang="en-US" altLang="ja-JP" dirty="0" smtClean="0"/>
              <a:t>…</a:t>
            </a:r>
          </a:p>
          <a:p>
            <a:pPr lvl="2"/>
            <a:r>
              <a:rPr lang="ja-JP" altLang="en-US" dirty="0" smtClean="0"/>
              <a:t>スケルトンな</a:t>
            </a:r>
            <a:r>
              <a:rPr lang="en-US" altLang="ja-JP" dirty="0" smtClean="0"/>
              <a:t>Windows</a:t>
            </a:r>
            <a:r>
              <a:rPr lang="ja-JP" altLang="en-US" dirty="0" smtClean="0"/>
              <a:t>アプリ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開発環境は</a:t>
            </a:r>
            <a:r>
              <a:rPr lang="en-US" altLang="ja-JP" dirty="0" smtClean="0"/>
              <a:t>…</a:t>
            </a:r>
          </a:p>
          <a:p>
            <a:pPr lvl="2"/>
            <a:r>
              <a:rPr lang="en-US" altLang="ja-JP" dirty="0" smtClean="0"/>
              <a:t>Visual Studio 2005</a:t>
            </a:r>
          </a:p>
          <a:p>
            <a:pPr lvl="1"/>
            <a:r>
              <a:rPr lang="ja-JP" altLang="en-US" dirty="0" smtClean="0"/>
              <a:t>実行環境は</a:t>
            </a:r>
            <a:r>
              <a:rPr lang="en-US" altLang="ja-JP" dirty="0" smtClean="0"/>
              <a:t>…</a:t>
            </a:r>
          </a:p>
          <a:p>
            <a:pPr lvl="2"/>
            <a:r>
              <a:rPr lang="en-US" altLang="ja-JP" dirty="0" smtClean="0"/>
              <a:t>Windows XP(with SP2)</a:t>
            </a:r>
          </a:p>
          <a:p>
            <a:pPr lvl="3"/>
            <a:r>
              <a:rPr lang="en-US" altLang="ja-JP" dirty="0" smtClean="0"/>
              <a:t>Virtual PC </a:t>
            </a:r>
            <a:r>
              <a:rPr lang="ja-JP" altLang="en-US" dirty="0" smtClean="0"/>
              <a:t>で用意しています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pPr lvl="1"/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1643051"/>
            <a:ext cx="7772400" cy="1957400"/>
          </a:xfrm>
        </p:spPr>
        <p:txBody>
          <a:bodyPr/>
          <a:lstStyle/>
          <a:p>
            <a:r>
              <a:rPr kumimoji="1" lang="ja-JP" altLang="en-US" sz="8000" dirty="0" smtClean="0"/>
              <a:t>実際に</a:t>
            </a:r>
            <a:r>
              <a:rPr kumimoji="1" lang="en-US" altLang="ja-JP" sz="8000" dirty="0" smtClean="0"/>
              <a:t/>
            </a:r>
            <a:br>
              <a:rPr kumimoji="1" lang="en-US" altLang="ja-JP" sz="8000" dirty="0" smtClean="0"/>
            </a:br>
            <a:r>
              <a:rPr kumimoji="1" lang="ja-JP" altLang="en-US" sz="8000" dirty="0" smtClean="0"/>
              <a:t>作ってみよう</a:t>
            </a:r>
            <a:r>
              <a:rPr kumimoji="1" lang="en-US" altLang="ja-JP" sz="8000" dirty="0" smtClean="0"/>
              <a:t>!</a:t>
            </a:r>
            <a:endParaRPr kumimoji="1" lang="ja-JP" altLang="en-US" sz="8000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カスタマイズしてみよう！</a:t>
            </a:r>
            <a:r>
              <a:rPr kumimoji="1" lang="en-US" altLang="ja-JP" dirty="0" smtClean="0"/>
              <a:t>Part.1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体裁を整えよう！</a:t>
            </a:r>
            <a:endParaRPr kumimoji="1" lang="en-US" altLang="ja-JP" dirty="0" smtClean="0"/>
          </a:p>
          <a:p>
            <a:r>
              <a:rPr kumimoji="1" lang="ja-JP" altLang="en-US" dirty="0" smtClean="0"/>
              <a:t>初期値を変えてみよう！</a:t>
            </a:r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1643051"/>
            <a:ext cx="7772400" cy="1957400"/>
          </a:xfrm>
        </p:spPr>
        <p:txBody>
          <a:bodyPr/>
          <a:lstStyle/>
          <a:p>
            <a:r>
              <a:rPr lang="ja-JP" altLang="en-US" sz="8000" dirty="0" smtClean="0"/>
              <a:t>実際に</a:t>
            </a:r>
            <a:r>
              <a:rPr lang="en-US" altLang="ja-JP" sz="8000" dirty="0" smtClean="0"/>
              <a:t/>
            </a:r>
            <a:br>
              <a:rPr lang="en-US" altLang="ja-JP" sz="8000" dirty="0" smtClean="0"/>
            </a:br>
            <a:r>
              <a:rPr kumimoji="1" lang="ja-JP" altLang="en-US" sz="8000" dirty="0" smtClean="0"/>
              <a:t>変更してみよう</a:t>
            </a:r>
            <a:r>
              <a:rPr kumimoji="1" lang="en-US" altLang="ja-JP" sz="8000" dirty="0" smtClean="0"/>
              <a:t>!</a:t>
            </a:r>
            <a:endParaRPr kumimoji="1" lang="ja-JP" altLang="en-US" sz="8000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詳しく見てみよう！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中身を見る前に</a:t>
            </a:r>
            <a:r>
              <a:rPr lang="en-US" altLang="ja-JP" dirty="0" smtClean="0"/>
              <a:t>…</a:t>
            </a:r>
          </a:p>
          <a:p>
            <a:pPr lvl="1"/>
            <a:r>
              <a:rPr lang="en-US" altLang="ja-JP" dirty="0" smtClean="0"/>
              <a:t>.</a:t>
            </a:r>
            <a:r>
              <a:rPr lang="en-US" altLang="ja-JP" dirty="0" err="1" smtClean="0"/>
              <a:t>msi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の中身はデータベース！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テーブルがたくさん！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決めごともたくさん！</a:t>
            </a:r>
            <a:endParaRPr lang="en-US" altLang="ja-JP" dirty="0" smtClean="0"/>
          </a:p>
          <a:p>
            <a:r>
              <a:rPr kumimoji="1" lang="ja-JP" altLang="en-US" dirty="0" smtClean="0"/>
              <a:t>でも</a:t>
            </a:r>
            <a:r>
              <a:rPr kumimoji="1" lang="en-US" altLang="ja-JP" dirty="0" smtClean="0"/>
              <a:t>…</a:t>
            </a:r>
          </a:p>
          <a:p>
            <a:pPr lvl="1"/>
            <a:r>
              <a:rPr lang="ja-JP" altLang="en-US" dirty="0" smtClean="0"/>
              <a:t>すべてはアプリを起動するためのもの！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コードは</a:t>
            </a:r>
            <a:r>
              <a:rPr lang="ja-JP" altLang="en-US" b="1" dirty="0" smtClean="0">
                <a:solidFill>
                  <a:srgbClr val="FF0000"/>
                </a:solidFill>
              </a:rPr>
              <a:t>ない</a:t>
            </a:r>
            <a:r>
              <a:rPr lang="ja-JP" altLang="en-US" dirty="0" smtClean="0"/>
              <a:t>！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8000" dirty="0" smtClean="0"/>
              <a:t>具体的に</a:t>
            </a:r>
            <a:r>
              <a:rPr lang="en-US" altLang="ja-JP" sz="8000" dirty="0" smtClean="0"/>
              <a:t/>
            </a:r>
            <a:br>
              <a:rPr lang="en-US" altLang="ja-JP" sz="8000" dirty="0" smtClean="0"/>
            </a:br>
            <a:r>
              <a:rPr lang="ja-JP" altLang="en-US" sz="8000" dirty="0" smtClean="0"/>
              <a:t>見てみよう！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スライドマスタT12</Template>
  <TotalTime>225</TotalTime>
  <Words>375</Words>
  <Application>Microsoft Office PowerPoint</Application>
  <PresentationFormat>画面に合わせる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スライドマスタT10</vt:lpstr>
      <vt:lpstr>詳説 VSセットアップ</vt:lpstr>
      <vt:lpstr>アジェンダ</vt:lpstr>
      <vt:lpstr>はじめに</vt:lpstr>
      <vt:lpstr>まずは作ってみよう！</vt:lpstr>
      <vt:lpstr>実際に 作ってみよう!</vt:lpstr>
      <vt:lpstr>カスタマイズしてみよう！Part.1</vt:lpstr>
      <vt:lpstr>実際に 変更してみよう!</vt:lpstr>
      <vt:lpstr>詳しく見てみよう！</vt:lpstr>
      <vt:lpstr>具体的に 見てみよう！</vt:lpstr>
      <vt:lpstr>カスタマイズしてみよう！Part.2</vt:lpstr>
      <vt:lpstr>実際に 変更してみよう!</vt:lpstr>
      <vt:lpstr>こんな問題も…</vt:lpstr>
      <vt:lpstr>まとめ</vt:lpstr>
      <vt:lpstr>参考資料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詳説 VSセットアップ</dc:title>
  <dc:creator>高萩 俊行</dc:creator>
  <cp:lastModifiedBy>中　博俊</cp:lastModifiedBy>
  <cp:revision>24</cp:revision>
  <dcterms:created xsi:type="dcterms:W3CDTF">2007-08-31T09:43:08Z</dcterms:created>
  <dcterms:modified xsi:type="dcterms:W3CDTF">2007-09-24T16:04:00Z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