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0"/>
  </p:notesMasterIdLst>
  <p:sldIdLst>
    <p:sldId id="265" r:id="rId2"/>
    <p:sldId id="273" r:id="rId3"/>
    <p:sldId id="266" r:id="rId4"/>
    <p:sldId id="267" r:id="rId5"/>
    <p:sldId id="269" r:id="rId6"/>
    <p:sldId id="271" r:id="rId7"/>
    <p:sldId id="268" r:id="rId8"/>
    <p:sldId id="272" r:id="rId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5" d="100"/>
          <a:sy n="75" d="100"/>
        </p:scale>
        <p:origin x="-1824" y="-112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7D9E7249-59A1-4456-8214-EB8B186A10A6}" type="datetimeFigureOut">
              <a:rPr kumimoji="1" lang="ja-JP" altLang="en-US" smtClean="0"/>
              <a:pPr/>
              <a:t>2007/10/23</a:t>
            </a:fld>
            <a:endParaRPr kumimoji="1"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9CA7ABE0-85ED-4B21-8184-F7D3B513735D}"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9CA7ABE0-85ED-4B21-8184-F7D3B513735D}" type="slidenum">
              <a:rPr kumimoji="1" lang="ja-JP" altLang="en-US" smtClean="0"/>
              <a:pPr/>
              <a:t>8</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東京勉強会 </a:t>
            </a:r>
            <a:r>
              <a:rPr kumimoji="0" lang="en-US" altLang="ja-JP" sz="2300" dirty="0" smtClean="0">
                <a:solidFill>
                  <a:schemeClr val="tx2"/>
                </a:solidFill>
                <a:ea typeface="ＭＳ Ｐゴシック" pitchFamily="50" charset="-128"/>
              </a:rPr>
              <a:t>#13</a:t>
            </a:r>
            <a:endParaRPr kumimoji="0" lang="en-US" altLang="ja-JP" sz="2300" dirty="0">
              <a:solidFill>
                <a:schemeClr val="tx2"/>
              </a:solidFill>
              <a:ea typeface="ＭＳ Ｐゴシック" pitchFamily="50" charset="-128"/>
            </a:endParaRPr>
          </a:p>
        </p:txBody>
      </p:sp>
      <p:pic>
        <p:nvPicPr>
          <p:cNvPr id="7" name="Picture 3" descr="C:\Users\localnaka\Desktop\3.png"/>
          <p:cNvPicPr>
            <a:picLocks noChangeAspect="1" noChangeArrowheads="1"/>
          </p:cNvPicPr>
          <p:nvPr userDrawn="1"/>
        </p:nvPicPr>
        <p:blipFill>
          <a:blip r:embed="rId14"/>
          <a:srcRect/>
          <a:stretch>
            <a:fillRect/>
          </a:stretch>
        </p:blipFill>
        <p:spPr bwMode="auto">
          <a:xfrm>
            <a:off x="357158" y="293120"/>
            <a:ext cx="8286808" cy="5709181"/>
          </a:xfrm>
          <a:prstGeom prst="rect">
            <a:avLst/>
          </a:prstGeom>
          <a:noFill/>
        </p:spPr>
      </p:pic>
      <p:pic>
        <p:nvPicPr>
          <p:cNvPr id="10" name="Picture 2" descr="C:\Users\localnaka\Desktop\名称未設定1.png"/>
          <p:cNvPicPr>
            <a:picLocks noChangeAspect="1" noChangeArrowheads="1"/>
          </p:cNvPicPr>
          <p:nvPr/>
        </p:nvPicPr>
        <p:blipFill>
          <a:blip r:embed="rId15"/>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blogs.wankuma.com/carbonara/" TargetMode="External"/><Relationship Id="rId2" Type="http://schemas.openxmlformats.org/officeDocument/2006/relationships/hyperlink" Target="http://blogs.wankuma.com/taka/" TargetMode="External"/><Relationship Id="rId1" Type="http://schemas.openxmlformats.org/officeDocument/2006/relationships/slideLayout" Target="../slideLayouts/slideLayout12.xml"/><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hyperlink" Target="http://blogs.wankuma.com/carbonara/" TargetMode="External"/><Relationship Id="rId7" Type="http://schemas.openxmlformats.org/officeDocument/2006/relationships/image" Target="../media/image6.jpeg"/><Relationship Id="rId2" Type="http://schemas.openxmlformats.org/officeDocument/2006/relationships/hyperlink" Target="http://blogs.wankuma.com/taka/" TargetMode="External"/><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hyperlink" Target="http://blogs.wankuma.com/mnow/" TargetMode="External"/><Relationship Id="rId10" Type="http://schemas.openxmlformats.org/officeDocument/2006/relationships/image" Target="../media/image9.jpeg"/><Relationship Id="rId4" Type="http://schemas.openxmlformats.org/officeDocument/2006/relationships/hyperlink" Target="http://blogs.wankuma.com/naka/" TargetMode="External"/><Relationship Id="rId9" Type="http://schemas.openxmlformats.org/officeDocument/2006/relationships/image" Target="../media/image8.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b="1" dirty="0" smtClean="0"/>
              <a:t>わんくま同盟 東京勉強会 </a:t>
            </a:r>
            <a:r>
              <a:rPr lang="en-US" altLang="ja-JP" b="1" dirty="0" smtClean="0"/>
              <a:t>#13</a:t>
            </a:r>
            <a:endParaRPr lang="ja-JP" altLang="ja-JP" dirty="0" smtClean="0"/>
          </a:p>
        </p:txBody>
      </p:sp>
      <p:sp>
        <p:nvSpPr>
          <p:cNvPr id="2051" name="Rectangle 3"/>
          <p:cNvSpPr>
            <a:spLocks noGrp="1" noChangeArrowheads="1"/>
          </p:cNvSpPr>
          <p:nvPr>
            <p:ph type="body" idx="1"/>
          </p:nvPr>
        </p:nvSpPr>
        <p:spPr>
          <a:xfrm>
            <a:off x="457200" y="1052513"/>
            <a:ext cx="8229600" cy="3733809"/>
          </a:xfrm>
        </p:spPr>
        <p:txBody>
          <a:bodyPr/>
          <a:lstStyle/>
          <a:p>
            <a:r>
              <a:rPr lang="en-US" altLang="ja-JP" sz="2400" dirty="0" smtClean="0"/>
              <a:t>10:40</a:t>
            </a:r>
            <a:r>
              <a:rPr lang="ja-JP" altLang="en-US" sz="2400" dirty="0" smtClean="0"/>
              <a:t>～</a:t>
            </a:r>
            <a:r>
              <a:rPr lang="en-US" altLang="ja-JP" sz="2400" dirty="0" smtClean="0"/>
              <a:t>10:50 </a:t>
            </a:r>
            <a:r>
              <a:rPr lang="ja-JP" altLang="en-US" sz="2400" dirty="0" smtClean="0"/>
              <a:t>「わんくまについて」 </a:t>
            </a:r>
          </a:p>
          <a:p>
            <a:r>
              <a:rPr lang="en-US" altLang="ja-JP" sz="2400" dirty="0" smtClean="0"/>
              <a:t>10:50</a:t>
            </a:r>
            <a:r>
              <a:rPr lang="ja-JP" altLang="en-US" sz="2400" dirty="0" smtClean="0"/>
              <a:t>～</a:t>
            </a:r>
            <a:r>
              <a:rPr lang="en-US" altLang="ja-JP" sz="2400" dirty="0" smtClean="0"/>
              <a:t>11:10 </a:t>
            </a:r>
            <a:r>
              <a:rPr lang="ja-JP" altLang="en-US" sz="2400" dirty="0" smtClean="0"/>
              <a:t>「脱オタク系 ステキだし爽やか ファッション講座 </a:t>
            </a:r>
            <a:r>
              <a:rPr lang="en-US" altLang="ja-JP" sz="2400" dirty="0" smtClean="0"/>
              <a:t>Vol3 </a:t>
            </a:r>
            <a:r>
              <a:rPr lang="ja-JP" altLang="en-US" sz="2400" dirty="0" smtClean="0"/>
              <a:t>」 </a:t>
            </a:r>
            <a:r>
              <a:rPr lang="en-US" altLang="ja-JP" sz="2400" dirty="0" smtClean="0"/>
              <a:t>by </a:t>
            </a:r>
            <a:r>
              <a:rPr lang="en-US" altLang="ja-JP" sz="2400" dirty="0" smtClean="0">
                <a:hlinkClick r:id="rId2"/>
              </a:rPr>
              <a:t>taka</a:t>
            </a:r>
            <a:r>
              <a:rPr lang="ja-JP" altLang="en-US" sz="2400" dirty="0" smtClean="0"/>
              <a:t> </a:t>
            </a:r>
          </a:p>
          <a:p>
            <a:r>
              <a:rPr lang="en-US" altLang="ja-JP" sz="2400" dirty="0" smtClean="0"/>
              <a:t>11:10</a:t>
            </a:r>
            <a:r>
              <a:rPr lang="ja-JP" altLang="en-US" sz="2400" dirty="0" smtClean="0"/>
              <a:t>～</a:t>
            </a:r>
            <a:r>
              <a:rPr lang="en-US" altLang="ja-JP" sz="2400" dirty="0" smtClean="0"/>
              <a:t>12:00 </a:t>
            </a:r>
            <a:r>
              <a:rPr lang="ja-JP" altLang="en-US" sz="2400" dirty="0" smtClean="0"/>
              <a:t>「しってるつもり？値型と参照型～メモリー図ですべて解決 パート</a:t>
            </a:r>
            <a:r>
              <a:rPr lang="en-US" altLang="ja-JP" sz="2400" dirty="0" smtClean="0"/>
              <a:t>3</a:t>
            </a:r>
            <a:r>
              <a:rPr lang="ja-JP" altLang="en-US" sz="2400" dirty="0" smtClean="0"/>
              <a:t>」 </a:t>
            </a:r>
            <a:r>
              <a:rPr lang="en-US" altLang="ja-JP" sz="2400" dirty="0" err="1" smtClean="0"/>
              <a:t>Lv</a:t>
            </a:r>
            <a:r>
              <a:rPr lang="en-US" altLang="ja-JP" sz="2400" dirty="0" smtClean="0"/>
              <a:t> 2 by </a:t>
            </a:r>
            <a:r>
              <a:rPr lang="ja-JP" altLang="en-US" sz="2400" dirty="0" smtClean="0">
                <a:hlinkClick r:id="rId3"/>
              </a:rPr>
              <a:t>刈歩 菜良</a:t>
            </a:r>
            <a:r>
              <a:rPr lang="ja-JP" altLang="en-US" sz="2400" dirty="0" smtClean="0"/>
              <a:t> </a:t>
            </a:r>
            <a:endParaRPr lang="en-US" altLang="ja-JP" sz="2400" dirty="0" smtClean="0"/>
          </a:p>
          <a:p>
            <a:r>
              <a:rPr lang="en-US" altLang="ja-JP" sz="2400" dirty="0" smtClean="0"/>
              <a:t>13:00</a:t>
            </a:r>
            <a:r>
              <a:rPr lang="ja-JP" altLang="en-US" sz="2400" dirty="0" smtClean="0"/>
              <a:t>～</a:t>
            </a:r>
            <a:r>
              <a:rPr lang="en-US" altLang="ja-JP" sz="2400" dirty="0" smtClean="0"/>
              <a:t>14:00 </a:t>
            </a:r>
            <a:r>
              <a:rPr lang="ja-JP" altLang="en-US" sz="2400" dirty="0" smtClean="0"/>
              <a:t>「</a:t>
            </a:r>
            <a:r>
              <a:rPr lang="en-US" altLang="ja-JP" sz="2400" dirty="0" smtClean="0"/>
              <a:t>STOP0x24</a:t>
            </a:r>
            <a:r>
              <a:rPr lang="ja-JP" altLang="en-US" sz="2400" dirty="0" smtClean="0"/>
              <a:t>からの復活」 </a:t>
            </a:r>
            <a:r>
              <a:rPr lang="en-US" altLang="ja-JP" sz="2400" dirty="0" smtClean="0"/>
              <a:t>Lv2 by </a:t>
            </a:r>
            <a:r>
              <a:rPr lang="en-US" altLang="ja-JP" sz="2400" dirty="0" err="1" smtClean="0"/>
              <a:t>mxb</a:t>
            </a:r>
            <a:r>
              <a:rPr lang="en-US" altLang="ja-JP" sz="2400" dirty="0" smtClean="0"/>
              <a:t> </a:t>
            </a:r>
          </a:p>
          <a:p>
            <a:r>
              <a:rPr lang="en-US" altLang="ja-JP" sz="2400" dirty="0" smtClean="0"/>
              <a:t>14:10</a:t>
            </a:r>
            <a:r>
              <a:rPr lang="ja-JP" altLang="en-US" sz="2400" dirty="0" smtClean="0"/>
              <a:t>～</a:t>
            </a:r>
            <a:r>
              <a:rPr lang="en-US" altLang="ja-JP" sz="2400" dirty="0" smtClean="0"/>
              <a:t>15:10 </a:t>
            </a:r>
            <a:r>
              <a:rPr lang="ja-JP" altLang="en-US" sz="2400" dirty="0" smtClean="0"/>
              <a:t>「ダイナミックな世界」 </a:t>
            </a:r>
            <a:r>
              <a:rPr lang="en-US" altLang="ja-JP" sz="2400" dirty="0" smtClean="0"/>
              <a:t>Lv1 by </a:t>
            </a:r>
            <a:r>
              <a:rPr lang="ja-JP" altLang="en-US" sz="2400" u="sng" dirty="0" smtClean="0"/>
              <a:t>中博俊</a:t>
            </a:r>
            <a:r>
              <a:rPr lang="ja-JP" altLang="en-US" sz="2400" dirty="0" smtClean="0"/>
              <a:t> </a:t>
            </a:r>
          </a:p>
          <a:p>
            <a:r>
              <a:rPr lang="en-US" altLang="ja-JP" sz="2400" dirty="0" smtClean="0"/>
              <a:t>15:20</a:t>
            </a:r>
            <a:r>
              <a:rPr lang="ja-JP" altLang="en-US" sz="2400" dirty="0" smtClean="0"/>
              <a:t>～</a:t>
            </a:r>
            <a:r>
              <a:rPr lang="en-US" altLang="ja-JP" sz="2400" dirty="0" smtClean="0"/>
              <a:t>16:20 </a:t>
            </a:r>
            <a:r>
              <a:rPr lang="ja-JP" altLang="en-US" sz="2400" dirty="0" smtClean="0"/>
              <a:t>「</a:t>
            </a:r>
            <a:r>
              <a:rPr lang="en-US" altLang="ja-JP" sz="2400" dirty="0" smtClean="0"/>
              <a:t>Windows Access Control</a:t>
            </a:r>
            <a:r>
              <a:rPr lang="ja-JP" altLang="en-US" sz="2400" dirty="0" smtClean="0"/>
              <a:t>」 </a:t>
            </a:r>
            <a:r>
              <a:rPr lang="en-US" altLang="ja-JP" sz="2400" dirty="0" smtClean="0"/>
              <a:t>by </a:t>
            </a:r>
            <a:r>
              <a:rPr lang="ja-JP" altLang="en-US" sz="2400" u="sng" dirty="0" err="1" smtClean="0"/>
              <a:t>ちゃっぴ</a:t>
            </a:r>
            <a:r>
              <a:rPr lang="ja-JP" altLang="en-US" sz="2400" dirty="0" smtClean="0"/>
              <a:t> </a:t>
            </a:r>
          </a:p>
          <a:p>
            <a:r>
              <a:rPr lang="en-US" altLang="ja-JP" sz="2400" dirty="0" smtClean="0"/>
              <a:t>16:30</a:t>
            </a:r>
            <a:r>
              <a:rPr lang="ja-JP" altLang="en-US" sz="2400" dirty="0" smtClean="0"/>
              <a:t>～</a:t>
            </a:r>
            <a:r>
              <a:rPr lang="en-US" altLang="ja-JP" sz="2400" dirty="0" smtClean="0"/>
              <a:t>17:30 </a:t>
            </a:r>
            <a:r>
              <a:rPr lang="ja-JP" altLang="en-US" sz="2400" dirty="0" smtClean="0"/>
              <a:t>「</a:t>
            </a:r>
            <a:r>
              <a:rPr lang="en-US" altLang="ja-JP" sz="2400" dirty="0" smtClean="0"/>
              <a:t>WPF Part2</a:t>
            </a:r>
            <a:r>
              <a:rPr lang="ja-JP" altLang="en-US" sz="2400" dirty="0" smtClean="0"/>
              <a:t>」 </a:t>
            </a:r>
            <a:r>
              <a:rPr lang="en-US" altLang="ja-JP" sz="2400" dirty="0" smtClean="0"/>
              <a:t>by </a:t>
            </a:r>
            <a:r>
              <a:rPr lang="ja-JP" altLang="en-US" sz="2400" u="sng" dirty="0" smtClean="0"/>
              <a:t>えムナウ</a:t>
            </a:r>
            <a:endParaRPr lang="ja-JP" altLang="en-US" sz="2400" dirty="0"/>
          </a:p>
        </p:txBody>
      </p:sp>
      <p:sp>
        <p:nvSpPr>
          <p:cNvPr id="4" name="Text Box 4"/>
          <p:cNvSpPr txBox="1">
            <a:spLocks noChangeArrowheads="1"/>
          </p:cNvSpPr>
          <p:nvPr/>
        </p:nvSpPr>
        <p:spPr bwMode="auto">
          <a:xfrm>
            <a:off x="1187450" y="5302250"/>
            <a:ext cx="38925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a:t>後援：</a:t>
            </a:r>
            <a:r>
              <a:rPr lang="en-US" altLang="ja-JP" dirty="0"/>
              <a:t>INETA                         </a:t>
            </a:r>
            <a:r>
              <a:rPr lang="en-US" altLang="ja-JP" dirty="0" err="1"/>
              <a:t>Culminis</a:t>
            </a:r>
            <a:endParaRPr lang="en-US" altLang="ja-JP" dirty="0"/>
          </a:p>
        </p:txBody>
      </p:sp>
      <p:sp>
        <p:nvSpPr>
          <p:cNvPr id="5" name="Text Box 5"/>
          <p:cNvSpPr txBox="1">
            <a:spLocks noChangeArrowheads="1"/>
          </p:cNvSpPr>
          <p:nvPr/>
        </p:nvSpPr>
        <p:spPr bwMode="auto">
          <a:xfrm>
            <a:off x="1187450" y="5734050"/>
            <a:ext cx="16827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協力：</a:t>
            </a:r>
            <a:r>
              <a:rPr lang="en-US" altLang="ja-JP"/>
              <a:t>Microsoft</a:t>
            </a:r>
          </a:p>
        </p:txBody>
      </p:sp>
      <p:sp>
        <p:nvSpPr>
          <p:cNvPr id="6" name="Text Box 8"/>
          <p:cNvSpPr txBox="1">
            <a:spLocks noChangeArrowheads="1"/>
          </p:cNvSpPr>
          <p:nvPr/>
        </p:nvSpPr>
        <p:spPr bwMode="auto">
          <a:xfrm>
            <a:off x="1187450" y="4868863"/>
            <a:ext cx="4090988"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a:t>共催</a:t>
            </a:r>
            <a:r>
              <a:rPr lang="en-US" altLang="ja-JP" dirty="0"/>
              <a:t>:</a:t>
            </a:r>
            <a:r>
              <a:rPr lang="ja-JP" altLang="en-US" dirty="0"/>
              <a:t>えムナウのプログラミングのページ </a:t>
            </a:r>
          </a:p>
        </p:txBody>
      </p:sp>
      <p:pic>
        <p:nvPicPr>
          <p:cNvPr id="7" name="Picture 9" descr="alliance_member_apac_eng"/>
          <p:cNvPicPr>
            <a:picLocks noChangeAspect="1" noChangeArrowheads="1"/>
          </p:cNvPicPr>
          <p:nvPr/>
        </p:nvPicPr>
        <p:blipFill>
          <a:blip r:embed="rId4" cstate="print"/>
          <a:srcRect/>
          <a:stretch>
            <a:fillRect/>
          </a:stretch>
        </p:blipFill>
        <p:spPr bwMode="auto">
          <a:xfrm>
            <a:off x="5148263" y="5229225"/>
            <a:ext cx="2087562" cy="661988"/>
          </a:xfrm>
          <a:prstGeom prst="rect">
            <a:avLst/>
          </a:prstGeom>
          <a:noFill/>
        </p:spPr>
      </p:pic>
      <p:pic>
        <p:nvPicPr>
          <p:cNvPr id="1026" name="Picture 2" descr="C:\Users\localnaka\Desktop\名称未設定2.png"/>
          <p:cNvPicPr>
            <a:picLocks noChangeAspect="1" noChangeArrowheads="1"/>
          </p:cNvPicPr>
          <p:nvPr/>
        </p:nvPicPr>
        <p:blipFill>
          <a:blip r:embed="rId5"/>
          <a:srcRect/>
          <a:stretch>
            <a:fillRect/>
          </a:stretch>
        </p:blipFill>
        <p:spPr bwMode="auto">
          <a:xfrm>
            <a:off x="2928926" y="5214950"/>
            <a:ext cx="812797" cy="571498"/>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スピーカー紹介</a:t>
            </a:r>
            <a:endParaRPr kumimoji="1" lang="ja-JP" altLang="en-US" dirty="0"/>
          </a:p>
        </p:txBody>
      </p:sp>
      <p:graphicFrame>
        <p:nvGraphicFramePr>
          <p:cNvPr id="4" name="表 3"/>
          <p:cNvGraphicFramePr>
            <a:graphicFrameLocks noGrp="1"/>
          </p:cNvGraphicFramePr>
          <p:nvPr/>
        </p:nvGraphicFramePr>
        <p:xfrm>
          <a:off x="571471" y="1071546"/>
          <a:ext cx="8001056" cy="4984070"/>
        </p:xfrm>
        <a:graphic>
          <a:graphicData uri="http://schemas.openxmlformats.org/drawingml/2006/table">
            <a:tbl>
              <a:tblPr>
                <a:tableStyleId>{ED083AE6-46FA-4A59-8FB0-9F97EB10719F}</a:tableStyleId>
              </a:tblPr>
              <a:tblGrid>
                <a:gridCol w="2071703"/>
                <a:gridCol w="5929353"/>
              </a:tblGrid>
              <a:tr h="279273">
                <a:tc>
                  <a:txBody>
                    <a:bodyPr/>
                    <a:lstStyle/>
                    <a:p>
                      <a:r>
                        <a:rPr lang="ja-JP" altLang="en-US" sz="1400" dirty="0"/>
                        <a:t>名前 </a:t>
                      </a:r>
                    </a:p>
                  </a:txBody>
                  <a:tcPr marL="21849" marR="21849" marT="10925" marB="10925" anchor="ctr"/>
                </a:tc>
                <a:tc>
                  <a:txBody>
                    <a:bodyPr/>
                    <a:lstStyle/>
                    <a:p>
                      <a:r>
                        <a:rPr lang="ja-JP" altLang="en-US" sz="1400" dirty="0"/>
                        <a:t>一言 </a:t>
                      </a:r>
                    </a:p>
                  </a:txBody>
                  <a:tcPr marL="21849" marR="21849" marT="10925" marB="10925" anchor="ctr"/>
                </a:tc>
              </a:tr>
              <a:tr h="792297">
                <a:tc>
                  <a:txBody>
                    <a:bodyPr/>
                    <a:lstStyle/>
                    <a:p>
                      <a:r>
                        <a:rPr lang="en-US" sz="1400" dirty="0">
                          <a:hlinkClick r:id="rId2"/>
                        </a:rPr>
                        <a:t>taka</a:t>
                      </a:r>
                      <a:endParaRPr lang="en-US" sz="1400" dirty="0"/>
                    </a:p>
                  </a:txBody>
                  <a:tcPr marL="21849" marR="21849" marT="10925" marB="10925" anchor="ctr"/>
                </a:tc>
                <a:tc>
                  <a:txBody>
                    <a:bodyPr/>
                    <a:lstStyle/>
                    <a:p>
                      <a:r>
                        <a:rPr lang="ja-JP" altLang="en-US" sz="1400" dirty="0"/>
                        <a:t>   自分自身が固まってるアイスブレークセッション担当兼</a:t>
                      </a:r>
                      <a:r>
                        <a:rPr lang="en-US" altLang="ja-JP" sz="1400" dirty="0"/>
                        <a:t>2</a:t>
                      </a:r>
                      <a:r>
                        <a:rPr lang="ja-JP" altLang="en-US" sz="1400" dirty="0"/>
                        <a:t>次会場所取り係り</a:t>
                      </a:r>
                      <a:br>
                        <a:rPr lang="ja-JP" altLang="en-US" sz="1400" dirty="0"/>
                      </a:br>
                      <a:r>
                        <a:rPr lang="ja-JP" altLang="en-US" sz="1400" dirty="0"/>
                        <a:t>顔を隠してるのは単純にビデオを撮られるのが好きじゃないから</a:t>
                      </a:r>
                      <a:br>
                        <a:rPr lang="ja-JP" altLang="en-US" sz="1400" dirty="0"/>
                      </a:br>
                      <a:r>
                        <a:rPr lang="ja-JP" altLang="en-US" sz="1400" dirty="0"/>
                        <a:t>普段の仕事は何でも屋に近いプログラマ、皆さんお手柔らかにお願いします </a:t>
                      </a:r>
                    </a:p>
                  </a:txBody>
                  <a:tcPr marL="21849" marR="21849" marT="10925" marB="10925" anchor="ctr"/>
                </a:tc>
              </a:tr>
              <a:tr h="1387805">
                <a:tc>
                  <a:txBody>
                    <a:bodyPr/>
                    <a:lstStyle/>
                    <a:p>
                      <a:r>
                        <a:rPr lang="ja-JP" altLang="en-US" sz="1400">
                          <a:hlinkClick r:id="rId3"/>
                        </a:rPr>
                        <a:t>刈歩 菜良</a:t>
                      </a:r>
                      <a:endParaRPr lang="ja-JP" altLang="en-US" sz="1400"/>
                    </a:p>
                  </a:txBody>
                  <a:tcPr marL="21849" marR="21849" marT="10925" marB="10925" anchor="ctr"/>
                </a:tc>
                <a:tc>
                  <a:txBody>
                    <a:bodyPr/>
                    <a:lstStyle/>
                    <a:p>
                      <a:r>
                        <a:rPr lang="ja-JP" altLang="en-US" sz="1400" dirty="0"/>
                        <a:t> 自称年齢性別国籍不明。世を忍ぶ仮の姿では新人や初心者相手にプログラミングを教えているらしい。そのため、基礎の基礎レベルにはめっぽう強いが、ちょっと応用的なところを突っ込まれると、とたんにダメダメちゃんとなり、まわりの神</a:t>
                      </a:r>
                      <a:r>
                        <a:rPr lang="ja-JP" altLang="en-US" sz="1400" dirty="0" err="1"/>
                        <a:t>くまー</a:t>
                      </a:r>
                      <a:r>
                        <a:rPr lang="ja-JP" altLang="en-US" sz="1400" dirty="0"/>
                        <a:t>レベルの方々</a:t>
                      </a:r>
                      <a:r>
                        <a:rPr lang="ja-JP" altLang="en-US" sz="1400" dirty="0" smtClean="0"/>
                        <a:t>に</a:t>
                      </a:r>
                      <a:r>
                        <a:rPr lang="ja-JP" altLang="en-US" sz="1400" strike="sngStrike" dirty="0" smtClean="0"/>
                        <a:t>足元</a:t>
                      </a:r>
                      <a:r>
                        <a:rPr lang="ja-JP" altLang="en-US" sz="1400" strike="sngStrike" dirty="0"/>
                        <a:t>を</a:t>
                      </a:r>
                      <a:r>
                        <a:rPr lang="ja-JP" altLang="en-US" sz="1400" strike="sngStrike" dirty="0" err="1" smtClean="0"/>
                        <a:t>すくわれる</a:t>
                      </a:r>
                      <a:r>
                        <a:rPr lang="ja-JP" altLang="en-US" sz="1400" dirty="0" err="1" smtClean="0"/>
                        <a:t>救われる</a:t>
                      </a:r>
                      <a:r>
                        <a:rPr lang="ja-JP" altLang="en-US" sz="1400" dirty="0"/>
                        <a:t>。大人</a:t>
                      </a:r>
                      <a:r>
                        <a:rPr lang="ja-JP" altLang="en-US" sz="1400" dirty="0" smtClean="0"/>
                        <a:t>の</a:t>
                      </a:r>
                      <a:r>
                        <a:rPr lang="ja-JP" altLang="en-US" sz="1400" strike="sngStrike" dirty="0" smtClean="0"/>
                        <a:t>情事</a:t>
                      </a:r>
                      <a:r>
                        <a:rPr lang="ja-JP" altLang="en-US" sz="1400" dirty="0" smtClean="0"/>
                        <a:t>事情</a:t>
                      </a:r>
                      <a:r>
                        <a:rPr lang="ja-JP" altLang="en-US" sz="1400" dirty="0"/>
                        <a:t>で顔だし</a:t>
                      </a:r>
                      <a:r>
                        <a:rPr lang="en-US" altLang="ja-JP" sz="1400" dirty="0"/>
                        <a:t>NG</a:t>
                      </a:r>
                      <a:r>
                        <a:rPr lang="ja-JP" altLang="en-US" sz="1400" dirty="0"/>
                        <a:t>なため、セッションでは本人に代わり「ぢゃま いかを」氏がスピーカーを務める。</a:t>
                      </a:r>
                    </a:p>
                  </a:txBody>
                  <a:tcPr marL="21849" marR="21849" marT="10925" marB="10925" anchor="ctr"/>
                </a:tc>
              </a:tr>
              <a:tr h="785818">
                <a:tc>
                  <a:txBody>
                    <a:bodyPr/>
                    <a:lstStyle/>
                    <a:p>
                      <a:r>
                        <a:rPr lang="ja-JP" altLang="en-US" sz="1400" dirty="0">
                          <a:hlinkClick r:id="rId4"/>
                        </a:rPr>
                        <a:t>中博俊</a:t>
                      </a:r>
                      <a:endParaRPr lang="ja-JP" altLang="en-US" sz="1400" dirty="0"/>
                    </a:p>
                  </a:txBody>
                  <a:tcPr marL="21849" marR="21849" marT="10925" marB="10925" anchor="ctr"/>
                </a:tc>
                <a:tc>
                  <a:txBody>
                    <a:bodyPr/>
                    <a:lstStyle/>
                    <a:p>
                      <a:r>
                        <a:rPr lang="ja-JP" altLang="en-US" sz="1400" dirty="0" err="1"/>
                        <a:t>わんくま</a:t>
                      </a:r>
                      <a:r>
                        <a:rPr lang="ja-JP" altLang="en-US" sz="1400" dirty="0"/>
                        <a:t>代表やってます。仕事は主にアーキテクトですが、いろんな最新技術が大好きでいろいろと取り上げています。</a:t>
                      </a:r>
                    </a:p>
                  </a:txBody>
                  <a:tcPr marL="21849" marR="21849" marT="10925" marB="10925" anchor="ctr"/>
                </a:tc>
              </a:tr>
              <a:tr h="785818">
                <a:tc>
                  <a:txBody>
                    <a:bodyPr/>
                    <a:lstStyle/>
                    <a:p>
                      <a:r>
                        <a:rPr lang="ja-JP" altLang="en-US" sz="1400" dirty="0" err="1" smtClean="0"/>
                        <a:t>ちゃっぴ</a:t>
                      </a:r>
                      <a:endParaRPr lang="ja-JP" altLang="en-US" sz="1400" dirty="0"/>
                    </a:p>
                  </a:txBody>
                  <a:tcPr marL="21849" marR="21849" marT="10925" marB="10925" anchor="ctr"/>
                </a:tc>
                <a:tc>
                  <a:txBody>
                    <a:bodyPr/>
                    <a:lstStyle/>
                    <a:p>
                      <a:r>
                        <a:rPr lang="ja-JP" altLang="en-US" sz="1400" dirty="0" smtClean="0"/>
                        <a:t>基盤が一応専門のはずなんですが、よろずいろいろやってます。</a:t>
                      </a:r>
                    </a:p>
                    <a:p>
                      <a:r>
                        <a:rPr lang="en-US" altLang="ja-JP" sz="1400" dirty="0" smtClean="0"/>
                        <a:t>Windows architecture </a:t>
                      </a:r>
                      <a:r>
                        <a:rPr lang="ja-JP" altLang="en-US" sz="1400" dirty="0" smtClean="0"/>
                        <a:t>主に </a:t>
                      </a:r>
                      <a:r>
                        <a:rPr lang="en-US" altLang="ja-JP" sz="1400" dirty="0" smtClean="0"/>
                        <a:t>security </a:t>
                      </a:r>
                      <a:r>
                        <a:rPr lang="ja-JP" altLang="en-US" sz="1400" dirty="0" smtClean="0"/>
                        <a:t>に関して興味があり、日ごろいろいろ調査を行っています。</a:t>
                      </a:r>
                      <a:endParaRPr lang="ja-JP" altLang="en-US" sz="1400" dirty="0"/>
                    </a:p>
                  </a:txBody>
                  <a:tcPr marL="21849" marR="21849" marT="10925" marB="10925" anchor="ctr"/>
                </a:tc>
              </a:tr>
              <a:tr h="953059">
                <a:tc>
                  <a:txBody>
                    <a:bodyPr/>
                    <a:lstStyle/>
                    <a:p>
                      <a:r>
                        <a:rPr lang="ja-JP" altLang="en-US" sz="1400" dirty="0">
                          <a:hlinkClick r:id="rId5"/>
                        </a:rPr>
                        <a:t>えムナウ</a:t>
                      </a:r>
                      <a:endParaRPr lang="ja-JP" altLang="en-US" sz="1400" dirty="0"/>
                    </a:p>
                  </a:txBody>
                  <a:tcPr marL="21849" marR="21849" marT="10925" marB="10925" anchor="ctr"/>
                </a:tc>
                <a:tc>
                  <a:txBody>
                    <a:bodyPr/>
                    <a:lstStyle/>
                    <a:p>
                      <a:r>
                        <a:rPr lang="ja-JP" altLang="en-US" sz="1400" dirty="0"/>
                        <a:t>コンピュータ歴３０年以上、フリーのソフトウェアエンジニアとして</a:t>
                      </a:r>
                      <a:r>
                        <a:rPr lang="en-US" altLang="ja-JP" sz="1400" dirty="0"/>
                        <a:t>4bit</a:t>
                      </a:r>
                      <a:r>
                        <a:rPr lang="ja-JP" altLang="en-US" sz="1400" dirty="0"/>
                        <a:t>ワンチップからワークステーションまで幅広く開発を行っています。</a:t>
                      </a:r>
                    </a:p>
                  </a:txBody>
                  <a:tcPr marL="21849" marR="21849" marT="10925" marB="10925" anchor="ctr"/>
                </a:tc>
              </a:tr>
            </a:tbl>
          </a:graphicData>
        </a:graphic>
      </p:graphicFrame>
      <p:pic>
        <p:nvPicPr>
          <p:cNvPr id="1026" name="Picture 2" descr="http://www.wankuma.com/seminar/speaker/taka.JPG"/>
          <p:cNvPicPr>
            <a:picLocks noChangeAspect="1" noChangeArrowheads="1"/>
          </p:cNvPicPr>
          <p:nvPr/>
        </p:nvPicPr>
        <p:blipFill>
          <a:blip r:embed="rId6"/>
          <a:srcRect/>
          <a:stretch>
            <a:fillRect/>
          </a:stretch>
        </p:blipFill>
        <p:spPr bwMode="auto">
          <a:xfrm>
            <a:off x="1928794" y="1357298"/>
            <a:ext cx="666750" cy="762001"/>
          </a:xfrm>
          <a:prstGeom prst="rect">
            <a:avLst/>
          </a:prstGeom>
          <a:noFill/>
        </p:spPr>
      </p:pic>
      <p:pic>
        <p:nvPicPr>
          <p:cNvPr id="1027" name="Picture 3" descr="http://www.wankuma.com/seminar/speaker/carbo.jpg"/>
          <p:cNvPicPr>
            <a:picLocks noChangeAspect="1" noChangeArrowheads="1"/>
          </p:cNvPicPr>
          <p:nvPr/>
        </p:nvPicPr>
        <p:blipFill>
          <a:blip r:embed="rId7"/>
          <a:srcRect/>
          <a:stretch>
            <a:fillRect/>
          </a:stretch>
        </p:blipFill>
        <p:spPr bwMode="auto">
          <a:xfrm>
            <a:off x="1928794" y="2285992"/>
            <a:ext cx="619125" cy="952501"/>
          </a:xfrm>
          <a:prstGeom prst="rect">
            <a:avLst/>
          </a:prstGeom>
          <a:noFill/>
        </p:spPr>
      </p:pic>
      <p:pic>
        <p:nvPicPr>
          <p:cNvPr id="1029" name="Picture 5" descr="http://www.wankuma.com/seminar/speaker/naka.JPG"/>
          <p:cNvPicPr>
            <a:picLocks noChangeAspect="1" noChangeArrowheads="1"/>
          </p:cNvPicPr>
          <p:nvPr/>
        </p:nvPicPr>
        <p:blipFill>
          <a:blip r:embed="rId8"/>
          <a:srcRect/>
          <a:stretch>
            <a:fillRect/>
          </a:stretch>
        </p:blipFill>
        <p:spPr bwMode="auto">
          <a:xfrm>
            <a:off x="1785918" y="3571876"/>
            <a:ext cx="819150" cy="762001"/>
          </a:xfrm>
          <a:prstGeom prst="rect">
            <a:avLst/>
          </a:prstGeom>
          <a:noFill/>
        </p:spPr>
      </p:pic>
      <p:pic>
        <p:nvPicPr>
          <p:cNvPr id="1030" name="Picture 6" descr="http://www.wankuma.com/seminar/speaker/mnow.jpg"/>
          <p:cNvPicPr>
            <a:picLocks noChangeAspect="1" noChangeArrowheads="1"/>
          </p:cNvPicPr>
          <p:nvPr/>
        </p:nvPicPr>
        <p:blipFill>
          <a:blip r:embed="rId9"/>
          <a:srcRect/>
          <a:stretch>
            <a:fillRect/>
          </a:stretch>
        </p:blipFill>
        <p:spPr bwMode="auto">
          <a:xfrm>
            <a:off x="2000232" y="5214950"/>
            <a:ext cx="590550" cy="762001"/>
          </a:xfrm>
          <a:prstGeom prst="rect">
            <a:avLst/>
          </a:prstGeom>
          <a:noFill/>
        </p:spPr>
      </p:pic>
      <p:pic>
        <p:nvPicPr>
          <p:cNvPr id="3" name="Picture 2" descr="F:\mypro2\わんくまWebサイト\わんくまWebサイト\seminar\speaker\tyappi.jpg"/>
          <p:cNvPicPr>
            <a:picLocks noChangeAspect="1" noChangeArrowheads="1"/>
          </p:cNvPicPr>
          <p:nvPr/>
        </p:nvPicPr>
        <p:blipFill>
          <a:blip r:embed="rId10"/>
          <a:srcRect/>
          <a:stretch>
            <a:fillRect/>
          </a:stretch>
        </p:blipFill>
        <p:spPr bwMode="auto">
          <a:xfrm>
            <a:off x="2000232" y="4357694"/>
            <a:ext cx="553637" cy="738182"/>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わんくま同盟って何？</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わんくま同盟は、コミュニティで活動している者たちの集団です。 </a:t>
            </a:r>
          </a:p>
          <a:p>
            <a:r>
              <a:rPr lang="ja-JP" altLang="en-US" dirty="0" smtClean="0"/>
              <a:t>縦の繋がりはなく、横の繋がりで成り立っています。</a:t>
            </a:r>
          </a:p>
          <a:p>
            <a:endParaRPr lang="ja-JP" altLang="en-US" dirty="0" smtClean="0"/>
          </a:p>
          <a:p>
            <a:r>
              <a:rPr lang="ja-JP" altLang="en-US" b="1" dirty="0" smtClean="0"/>
              <a:t>各自</a:t>
            </a:r>
            <a:r>
              <a:rPr lang="ja-JP" altLang="en-US" dirty="0" smtClean="0"/>
              <a:t>のスタイルで情報提供などをしています</a:t>
            </a:r>
            <a:r>
              <a:rPr lang="en-US" altLang="ja-JP" dirty="0" smtClean="0"/>
              <a:t/>
            </a:r>
            <a:br>
              <a:rPr lang="en-US" altLang="ja-JP" dirty="0" smtClean="0"/>
            </a:br>
            <a:endParaRPr lang="en-US" altLang="ja-JP" dirty="0" smtClean="0"/>
          </a:p>
          <a:p>
            <a:r>
              <a:rPr lang="ja-JP" altLang="en-US" dirty="0" smtClean="0"/>
              <a:t>あなたも一緒に情報発信しませんか？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わんくま同盟にはどんな人が参加しているの？</a:t>
            </a:r>
            <a:endParaRPr kumimoji="1" lang="ja-JP" altLang="en-US" dirty="0"/>
          </a:p>
        </p:txBody>
      </p:sp>
      <p:sp>
        <p:nvSpPr>
          <p:cNvPr id="4" name="Text Box 18"/>
          <p:cNvSpPr txBox="1">
            <a:spLocks noChangeArrowheads="1"/>
          </p:cNvSpPr>
          <p:nvPr/>
        </p:nvSpPr>
        <p:spPr bwMode="auto">
          <a:xfrm>
            <a:off x="592138" y="4868863"/>
            <a:ext cx="3711272" cy="36933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dirty="0"/>
              <a:t>前回イベント以降の</a:t>
            </a:r>
            <a:r>
              <a:rPr lang="ja-JP" altLang="en-US" dirty="0" smtClean="0"/>
              <a:t>参加者（敬称略）</a:t>
            </a:r>
            <a:endParaRPr lang="ja-JP" altLang="en-US" dirty="0"/>
          </a:p>
        </p:txBody>
      </p:sp>
      <p:sp>
        <p:nvSpPr>
          <p:cNvPr id="5" name="Text Box 19"/>
          <p:cNvSpPr txBox="1">
            <a:spLocks noChangeArrowheads="1"/>
          </p:cNvSpPr>
          <p:nvPr/>
        </p:nvSpPr>
        <p:spPr bwMode="auto">
          <a:xfrm>
            <a:off x="857224" y="5214950"/>
            <a:ext cx="7561262" cy="6463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ja-JP" altLang="en-US" dirty="0" smtClean="0"/>
              <a:t>斉藤 玲音</a:t>
            </a:r>
            <a:r>
              <a:rPr lang="en-US" altLang="ja-JP" dirty="0" smtClean="0"/>
              <a:t>, </a:t>
            </a:r>
            <a:r>
              <a:rPr lang="en-US" altLang="ja-JP" dirty="0" err="1" smtClean="0"/>
              <a:t>gigogigo</a:t>
            </a:r>
            <a:r>
              <a:rPr lang="en-US" altLang="ja-JP" dirty="0" smtClean="0"/>
              <a:t>, </a:t>
            </a:r>
            <a:r>
              <a:rPr lang="ja-JP" altLang="en-US" dirty="0" smtClean="0"/>
              <a:t>杜若 桔梗</a:t>
            </a:r>
            <a:r>
              <a:rPr lang="en-US" altLang="ja-JP" dirty="0" smtClean="0"/>
              <a:t>, </a:t>
            </a:r>
            <a:r>
              <a:rPr lang="ja-JP" altLang="en-US" dirty="0" smtClean="0"/>
              <a:t>凪瀬</a:t>
            </a:r>
            <a:r>
              <a:rPr lang="en-US" altLang="ja-JP" dirty="0" smtClean="0"/>
              <a:t>, </a:t>
            </a:r>
            <a:r>
              <a:rPr lang="en-US" altLang="ja-JP" dirty="0" err="1" smtClean="0"/>
              <a:t>keichan</a:t>
            </a:r>
            <a:r>
              <a:rPr lang="en-US" altLang="ja-JP" dirty="0" smtClean="0"/>
              <a:t>, </a:t>
            </a:r>
            <a:r>
              <a:rPr lang="ja-JP" altLang="en-US" dirty="0" err="1" smtClean="0"/>
              <a:t>ちゃ</a:t>
            </a:r>
            <a:r>
              <a:rPr lang="ja-JP" altLang="en-US" dirty="0" smtClean="0"/>
              <a:t>と</a:t>
            </a:r>
            <a:r>
              <a:rPr lang="en-US" altLang="ja-JP" dirty="0" smtClean="0"/>
              <a:t>, acts, </a:t>
            </a:r>
            <a:r>
              <a:rPr lang="en-US" altLang="ja-JP" dirty="0" err="1" smtClean="0"/>
              <a:t>makefeti</a:t>
            </a:r>
            <a:r>
              <a:rPr lang="en-US" altLang="ja-JP" dirty="0" smtClean="0"/>
              <a:t>, </a:t>
            </a:r>
            <a:r>
              <a:rPr lang="ja-JP" altLang="en-US" dirty="0" smtClean="0"/>
              <a:t>よもやま</a:t>
            </a:r>
            <a:r>
              <a:rPr lang="en-US" altLang="ja-JP" dirty="0" smtClean="0"/>
              <a:t>, </a:t>
            </a:r>
            <a:r>
              <a:rPr lang="ja-JP" altLang="en-US" dirty="0" smtClean="0"/>
              <a:t>さかもと</a:t>
            </a:r>
            <a:r>
              <a:rPr lang="en-US" altLang="ja-JP" dirty="0" smtClean="0"/>
              <a:t>, </a:t>
            </a:r>
            <a:r>
              <a:rPr lang="ja-JP" altLang="en-US" dirty="0" smtClean="0"/>
              <a:t>やま</a:t>
            </a:r>
            <a:r>
              <a:rPr lang="en-US" altLang="ja-JP" dirty="0" smtClean="0"/>
              <a:t>, </a:t>
            </a:r>
            <a:r>
              <a:rPr lang="en-US" altLang="ja-JP" dirty="0" err="1" smtClean="0"/>
              <a:t>MrT</a:t>
            </a:r>
            <a:r>
              <a:rPr lang="en-US" altLang="ja-JP" dirty="0" smtClean="0"/>
              <a:t>, </a:t>
            </a:r>
            <a:r>
              <a:rPr lang="en-US" altLang="ja-JP" dirty="0" err="1" smtClean="0"/>
              <a:t>fnya</a:t>
            </a:r>
            <a:r>
              <a:rPr lang="en-US" altLang="ja-JP" dirty="0" smtClean="0"/>
              <a:t>, </a:t>
            </a:r>
            <a:r>
              <a:rPr lang="en-US" altLang="ja-JP" dirty="0" err="1" smtClean="0"/>
              <a:t>licksjp</a:t>
            </a:r>
            <a:endParaRPr lang="en-US" altLang="ja-JP" dirty="0"/>
          </a:p>
        </p:txBody>
      </p:sp>
      <p:sp>
        <p:nvSpPr>
          <p:cNvPr id="6" name="Text Box 19"/>
          <p:cNvSpPr txBox="1">
            <a:spLocks noChangeArrowheads="1"/>
          </p:cNvSpPr>
          <p:nvPr/>
        </p:nvSpPr>
        <p:spPr bwMode="auto">
          <a:xfrm>
            <a:off x="571472" y="1000109"/>
            <a:ext cx="8042303" cy="369331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ja-JP" altLang="en-US" dirty="0" smtClean="0"/>
              <a:t>中博俊</a:t>
            </a:r>
            <a:r>
              <a:rPr lang="en-US" altLang="ja-JP" dirty="0" smtClean="0"/>
              <a:t>, </a:t>
            </a:r>
            <a:r>
              <a:rPr lang="ja-JP" altLang="en-US" dirty="0" err="1" smtClean="0"/>
              <a:t>じゃんぬねっ</a:t>
            </a:r>
            <a:r>
              <a:rPr lang="ja-JP" altLang="en-US" dirty="0" smtClean="0"/>
              <a:t>と</a:t>
            </a:r>
            <a:r>
              <a:rPr lang="en-US" altLang="ja-JP" dirty="0" smtClean="0"/>
              <a:t>, </a:t>
            </a:r>
            <a:r>
              <a:rPr lang="ja-JP" altLang="en-US" dirty="0" smtClean="0"/>
              <a:t>夏椰</a:t>
            </a:r>
            <a:r>
              <a:rPr lang="en-US" altLang="ja-JP" dirty="0" smtClean="0"/>
              <a:t>, </a:t>
            </a:r>
            <a:r>
              <a:rPr lang="ja-JP" altLang="en-US" dirty="0" smtClean="0"/>
              <a:t>なおこ</a:t>
            </a:r>
            <a:r>
              <a:rPr lang="en-US" altLang="ja-JP" dirty="0" smtClean="0"/>
              <a:t>(</a:t>
            </a:r>
            <a:r>
              <a:rPr lang="ja-JP" altLang="en-US" dirty="0" smtClean="0"/>
              <a:t>・∀・</a:t>
            </a:r>
            <a:r>
              <a:rPr lang="en-US" altLang="ja-JP" dirty="0" smtClean="0"/>
              <a:t>), </a:t>
            </a:r>
            <a:r>
              <a:rPr lang="ja-JP" altLang="en-US" dirty="0" smtClean="0"/>
              <a:t>まゆり</a:t>
            </a:r>
            <a:r>
              <a:rPr lang="ja-JP" altLang="en-US" dirty="0" err="1" smtClean="0"/>
              <a:t>ん</a:t>
            </a:r>
            <a:r>
              <a:rPr lang="en-US" altLang="ja-JP" dirty="0" smtClean="0"/>
              <a:t>, </a:t>
            </a:r>
            <a:r>
              <a:rPr lang="ja-JP" altLang="en-US" dirty="0" smtClean="0"/>
              <a:t>はなおか </a:t>
            </a:r>
            <a:r>
              <a:rPr lang="ja-JP" altLang="en-US" dirty="0" err="1" smtClean="0"/>
              <a:t>じった</a:t>
            </a:r>
            <a:r>
              <a:rPr lang="en-US" altLang="ja-JP" dirty="0" smtClean="0"/>
              <a:t>, </a:t>
            </a:r>
            <a:r>
              <a:rPr lang="en-US" altLang="ja-JP" dirty="0" err="1" smtClean="0"/>
              <a:t>trapemiya</a:t>
            </a:r>
            <a:r>
              <a:rPr lang="en-US" altLang="ja-JP" dirty="0" smtClean="0"/>
              <a:t>, , </a:t>
            </a:r>
            <a:r>
              <a:rPr lang="ja-JP" altLang="en-US" dirty="0" smtClean="0"/>
              <a:t>やねうらお</a:t>
            </a:r>
            <a:r>
              <a:rPr lang="en-US" altLang="ja-JP" dirty="0" smtClean="0"/>
              <a:t>, </a:t>
            </a:r>
            <a:r>
              <a:rPr lang="ja-JP" altLang="en-US" dirty="0" smtClean="0"/>
              <a:t>囚人</a:t>
            </a:r>
            <a:r>
              <a:rPr lang="en-US" altLang="ja-JP" dirty="0" smtClean="0"/>
              <a:t>, Moo, </a:t>
            </a:r>
            <a:r>
              <a:rPr lang="en-US" altLang="ja-JP" dirty="0" err="1" smtClean="0"/>
              <a:t>maint</a:t>
            </a:r>
            <a:r>
              <a:rPr lang="en-US" altLang="ja-JP" dirty="0" smtClean="0"/>
              <a:t>, </a:t>
            </a:r>
            <a:r>
              <a:rPr lang="en-US" altLang="ja-JP" dirty="0" err="1" smtClean="0"/>
              <a:t>επιστημη</a:t>
            </a:r>
            <a:r>
              <a:rPr lang="en-US" altLang="ja-JP" dirty="0" smtClean="0"/>
              <a:t>, (</a:t>
            </a:r>
            <a:r>
              <a:rPr lang="ja-JP" altLang="en-US" dirty="0" err="1" smtClean="0"/>
              <a:t>えぴ</a:t>
            </a:r>
            <a:r>
              <a:rPr lang="ja-JP" altLang="en-US" dirty="0" smtClean="0"/>
              <a:t>すてー</a:t>
            </a:r>
            <a:r>
              <a:rPr lang="ja-JP" altLang="en-US" dirty="0" err="1" smtClean="0"/>
              <a:t>めー</a:t>
            </a:r>
            <a:r>
              <a:rPr lang="en-US" altLang="ja-JP" dirty="0" smtClean="0"/>
              <a:t>), </a:t>
            </a:r>
            <a:r>
              <a:rPr lang="ja-JP" altLang="en-US" dirty="0" smtClean="0"/>
              <a:t>とっちゃん</a:t>
            </a:r>
            <a:r>
              <a:rPr lang="en-US" altLang="ja-JP" dirty="0" smtClean="0"/>
              <a:t>, </a:t>
            </a:r>
            <a:r>
              <a:rPr lang="ja-JP" altLang="en-US" dirty="0" smtClean="0"/>
              <a:t>おぎわら</a:t>
            </a:r>
            <a:r>
              <a:rPr lang="en-US" altLang="ja-JP" dirty="0" smtClean="0"/>
              <a:t>, </a:t>
            </a:r>
            <a:r>
              <a:rPr lang="ja-JP" altLang="en-US" dirty="0" smtClean="0"/>
              <a:t>えムナウ</a:t>
            </a:r>
            <a:r>
              <a:rPr lang="en-US" altLang="ja-JP" dirty="0" smtClean="0"/>
              <a:t>, </a:t>
            </a:r>
            <a:r>
              <a:rPr lang="ja-JP" altLang="en-US" dirty="0" smtClean="0"/>
              <a:t>買太郎</a:t>
            </a:r>
            <a:r>
              <a:rPr lang="en-US" altLang="ja-JP" dirty="0" smtClean="0"/>
              <a:t>, </a:t>
            </a:r>
            <a:r>
              <a:rPr lang="ja-JP" altLang="en-US" dirty="0" smtClean="0"/>
              <a:t>むたぐち</a:t>
            </a:r>
            <a:r>
              <a:rPr lang="en-US" altLang="ja-JP" dirty="0" smtClean="0"/>
              <a:t>, </a:t>
            </a:r>
            <a:r>
              <a:rPr lang="en-US" altLang="ja-JP" dirty="0" err="1" smtClean="0"/>
              <a:t>aera</a:t>
            </a:r>
            <a:r>
              <a:rPr lang="en-US" altLang="ja-JP" dirty="0" smtClean="0"/>
              <a:t>, </a:t>
            </a:r>
            <a:r>
              <a:rPr lang="en-US" altLang="ja-JP" dirty="0" err="1" smtClean="0"/>
              <a:t>taos</a:t>
            </a:r>
            <a:r>
              <a:rPr lang="en-US" altLang="ja-JP" dirty="0" smtClean="0"/>
              <a:t>, </a:t>
            </a:r>
            <a:r>
              <a:rPr lang="en-US" altLang="ja-JP" dirty="0" err="1" smtClean="0"/>
              <a:t>ue</a:t>
            </a:r>
            <a:r>
              <a:rPr lang="en-US" altLang="ja-JP" dirty="0" smtClean="0"/>
              <a:t>, </a:t>
            </a:r>
            <a:r>
              <a:rPr lang="en-US" altLang="ja-JP" dirty="0" err="1" smtClean="0"/>
              <a:t>ognac</a:t>
            </a:r>
            <a:r>
              <a:rPr lang="en-US" altLang="ja-JP" dirty="0" smtClean="0"/>
              <a:t>, 108bones, </a:t>
            </a:r>
            <a:r>
              <a:rPr lang="en-US" altLang="ja-JP" dirty="0" err="1" smtClean="0"/>
              <a:t>ghost_shell</a:t>
            </a:r>
            <a:r>
              <a:rPr lang="en-US" altLang="ja-JP" dirty="0" smtClean="0"/>
              <a:t>, </a:t>
            </a:r>
            <a:r>
              <a:rPr lang="ja-JP" altLang="en-US" dirty="0" smtClean="0"/>
              <a:t>黒龍</a:t>
            </a:r>
            <a:r>
              <a:rPr lang="en-US" altLang="ja-JP" dirty="0" smtClean="0"/>
              <a:t>, </a:t>
            </a:r>
            <a:r>
              <a:rPr lang="en-US" altLang="ja-JP" dirty="0" err="1" smtClean="0"/>
              <a:t>koka</a:t>
            </a:r>
            <a:r>
              <a:rPr lang="en-US" altLang="ja-JP" dirty="0" smtClean="0"/>
              <a:t>, </a:t>
            </a:r>
            <a:r>
              <a:rPr lang="en-US" altLang="ja-JP" dirty="0" err="1" smtClean="0"/>
              <a:t>inogucci</a:t>
            </a:r>
            <a:r>
              <a:rPr lang="en-US" altLang="ja-JP" dirty="0" smtClean="0"/>
              <a:t>, </a:t>
            </a:r>
            <a:r>
              <a:rPr lang="ja-JP" altLang="en-US" dirty="0" smtClean="0"/>
              <a:t>ヽ</a:t>
            </a:r>
            <a:r>
              <a:rPr lang="en-US" altLang="ja-JP" dirty="0" smtClean="0"/>
              <a:t>(</a:t>
            </a:r>
            <a:r>
              <a:rPr lang="ja-JP" altLang="en-US" dirty="0" smtClean="0"/>
              <a:t>ﾟ∀</a:t>
            </a:r>
            <a:r>
              <a:rPr lang="en-US" altLang="ja-JP" dirty="0" smtClean="0"/>
              <a:t>｡)</a:t>
            </a:r>
            <a:r>
              <a:rPr lang="ja-JP" altLang="en-US" dirty="0" smtClean="0"/>
              <a:t>ﾉうぇね</a:t>
            </a:r>
            <a:r>
              <a:rPr lang="en-US" altLang="ja-JP" dirty="0" smtClean="0"/>
              <a:t>, </a:t>
            </a:r>
            <a:r>
              <a:rPr lang="ja-JP" altLang="en-US" dirty="0" smtClean="0"/>
              <a:t>アクア</a:t>
            </a:r>
            <a:r>
              <a:rPr lang="en-US" altLang="ja-JP" dirty="0" smtClean="0"/>
              <a:t>, </a:t>
            </a:r>
            <a:r>
              <a:rPr lang="en-US" altLang="ja-JP" dirty="0" err="1" smtClean="0"/>
              <a:t>newpops</a:t>
            </a:r>
            <a:r>
              <a:rPr lang="en-US" altLang="ja-JP" dirty="0" smtClean="0"/>
              <a:t>, zee, </a:t>
            </a:r>
            <a:r>
              <a:rPr lang="ja-JP" altLang="en-US" dirty="0" smtClean="0"/>
              <a:t>十郎</a:t>
            </a:r>
            <a:r>
              <a:rPr lang="en-US" altLang="ja-JP" dirty="0" smtClean="0"/>
              <a:t>, Pandora, </a:t>
            </a:r>
            <a:r>
              <a:rPr lang="ja-JP" altLang="en-US" dirty="0" smtClean="0"/>
              <a:t>刈歩 菜良</a:t>
            </a:r>
            <a:r>
              <a:rPr lang="en-US" altLang="ja-JP" dirty="0" smtClean="0"/>
              <a:t>, R</a:t>
            </a:r>
            <a:r>
              <a:rPr lang="ja-JP" altLang="en-US" dirty="0" smtClean="0"/>
              <a:t>・田中一郎</a:t>
            </a:r>
            <a:r>
              <a:rPr lang="en-US" altLang="ja-JP" dirty="0" smtClean="0"/>
              <a:t>, </a:t>
            </a:r>
            <a:r>
              <a:rPr lang="ja-JP" altLang="en-US" dirty="0" smtClean="0"/>
              <a:t>十兵衛（諸農）</a:t>
            </a:r>
            <a:r>
              <a:rPr lang="en-US" altLang="ja-JP" dirty="0" smtClean="0"/>
              <a:t>, </a:t>
            </a:r>
            <a:r>
              <a:rPr lang="ja-JP" altLang="en-US" dirty="0" err="1" smtClean="0"/>
              <a:t>まさぶん</a:t>
            </a:r>
            <a:r>
              <a:rPr lang="en-US" altLang="ja-JP" dirty="0" smtClean="0"/>
              <a:t>, </a:t>
            </a:r>
            <a:r>
              <a:rPr lang="ja-JP" altLang="en-US" dirty="0" smtClean="0"/>
              <a:t>まどか</a:t>
            </a:r>
            <a:r>
              <a:rPr lang="en-US" altLang="ja-JP" dirty="0" smtClean="0"/>
              <a:t>, </a:t>
            </a:r>
            <a:r>
              <a:rPr lang="ja-JP" altLang="en-US" dirty="0" smtClean="0"/>
              <a:t>ゆき</a:t>
            </a:r>
            <a:r>
              <a:rPr lang="en-US" altLang="ja-JP" dirty="0" smtClean="0"/>
              <a:t>, </a:t>
            </a:r>
            <a:r>
              <a:rPr lang="ja-JP" altLang="en-US" dirty="0" smtClean="0"/>
              <a:t>恣意の</a:t>
            </a:r>
            <a:r>
              <a:rPr lang="en-US" altLang="ja-JP" dirty="0" smtClean="0"/>
              <a:t>, </a:t>
            </a:r>
            <a:r>
              <a:rPr lang="ja-JP" altLang="en-US" dirty="0" err="1" smtClean="0"/>
              <a:t>ひろ</a:t>
            </a:r>
            <a:r>
              <a:rPr lang="ja-JP" altLang="en-US" dirty="0" smtClean="0"/>
              <a:t>えむ</a:t>
            </a:r>
            <a:r>
              <a:rPr lang="en-US" altLang="ja-JP" dirty="0" smtClean="0"/>
              <a:t>, taka, </a:t>
            </a:r>
            <a:r>
              <a:rPr lang="ja-JP" altLang="en-US" dirty="0" err="1" smtClean="0"/>
              <a:t>ちゅ</a:t>
            </a:r>
            <a:r>
              <a:rPr lang="ja-JP" altLang="en-US" dirty="0" smtClean="0"/>
              <a:t>き</a:t>
            </a:r>
            <a:r>
              <a:rPr lang="en-US" altLang="ja-JP" dirty="0" smtClean="0"/>
              <a:t>, DS7, </a:t>
            </a:r>
            <a:r>
              <a:rPr lang="ja-JP" altLang="en-US" dirty="0" smtClean="0"/>
              <a:t>なか</a:t>
            </a:r>
            <a:r>
              <a:rPr lang="en-US" altLang="ja-JP" dirty="0" smtClean="0"/>
              <a:t>-</a:t>
            </a:r>
            <a:r>
              <a:rPr lang="en-US" altLang="ja-JP" dirty="0" err="1" smtClean="0"/>
              <a:t>chan</a:t>
            </a:r>
            <a:r>
              <a:rPr lang="en-US" altLang="ja-JP" dirty="0" smtClean="0"/>
              <a:t>@</a:t>
            </a:r>
            <a:r>
              <a:rPr lang="ja-JP" altLang="en-US" dirty="0" smtClean="0"/>
              <a:t>最愛の</a:t>
            </a:r>
            <a:r>
              <a:rPr lang="en-US" altLang="ja-JP" dirty="0" smtClean="0"/>
              <a:t>iMac, </a:t>
            </a:r>
            <a:r>
              <a:rPr lang="ja-JP" altLang="en-US" dirty="0" smtClean="0"/>
              <a:t>沢渡真雪</a:t>
            </a:r>
            <a:r>
              <a:rPr lang="en-US" altLang="ja-JP" dirty="0" smtClean="0"/>
              <a:t>, THREE-ONE, Blue, RAPT, </a:t>
            </a:r>
            <a:r>
              <a:rPr lang="ja-JP" altLang="en-US" dirty="0" smtClean="0"/>
              <a:t>初音玲</a:t>
            </a:r>
            <a:r>
              <a:rPr lang="en-US" altLang="ja-JP" dirty="0" smtClean="0"/>
              <a:t>, </a:t>
            </a:r>
            <a:r>
              <a:rPr lang="ja-JP" altLang="en-US" dirty="0" smtClean="0"/>
              <a:t>のぶさん</a:t>
            </a:r>
            <a:r>
              <a:rPr lang="en-US" altLang="ja-JP" dirty="0" smtClean="0"/>
              <a:t>, </a:t>
            </a:r>
            <a:r>
              <a:rPr lang="ja-JP" altLang="en-US" dirty="0" err="1" smtClean="0"/>
              <a:t>ぽぴ</a:t>
            </a:r>
            <a:r>
              <a:rPr lang="ja-JP" altLang="en-US" dirty="0" smtClean="0"/>
              <a:t>王子</a:t>
            </a:r>
            <a:r>
              <a:rPr lang="en-US" altLang="ja-JP" dirty="0" smtClean="0"/>
              <a:t>, </a:t>
            </a:r>
            <a:r>
              <a:rPr lang="ja-JP" altLang="en-US" dirty="0" smtClean="0"/>
              <a:t>がんふぃー</a:t>
            </a:r>
            <a:r>
              <a:rPr lang="ja-JP" altLang="en-US" dirty="0" err="1" smtClean="0"/>
              <a:t>るど</a:t>
            </a:r>
            <a:r>
              <a:rPr lang="en-US" altLang="ja-JP" dirty="0" smtClean="0"/>
              <a:t>, </a:t>
            </a:r>
            <a:r>
              <a:rPr lang="ja-JP" altLang="en-US" dirty="0" smtClean="0"/>
              <a:t>スーパーあんどちん</a:t>
            </a:r>
            <a:r>
              <a:rPr lang="en-US" altLang="ja-JP" dirty="0" smtClean="0"/>
              <a:t>, </a:t>
            </a:r>
            <a:r>
              <a:rPr lang="ja-JP" altLang="en-US" dirty="0" smtClean="0"/>
              <a:t>シャノン</a:t>
            </a:r>
            <a:r>
              <a:rPr lang="en-US" altLang="ja-JP" dirty="0" smtClean="0"/>
              <a:t>, HIROTOW, </a:t>
            </a:r>
            <a:r>
              <a:rPr lang="ja-JP" altLang="en-US" dirty="0" err="1" smtClean="0"/>
              <a:t>まるぼろまん</a:t>
            </a:r>
            <a:r>
              <a:rPr lang="en-US" altLang="ja-JP" dirty="0" smtClean="0"/>
              <a:t>, Melt, f, u, </a:t>
            </a:r>
            <a:r>
              <a:rPr lang="ja-JP" altLang="en-US" dirty="0" smtClean="0"/>
              <a:t>まきなす</a:t>
            </a:r>
            <a:r>
              <a:rPr lang="en-US" altLang="ja-JP" dirty="0" smtClean="0"/>
              <a:t>, </a:t>
            </a:r>
            <a:r>
              <a:rPr lang="ja-JP" altLang="en-US" dirty="0" smtClean="0"/>
              <a:t>梅林</a:t>
            </a:r>
            <a:r>
              <a:rPr lang="en-US" altLang="ja-JP" dirty="0" smtClean="0"/>
              <a:t>, </a:t>
            </a:r>
            <a:r>
              <a:rPr lang="ja-JP" altLang="en-US" dirty="0" smtClean="0"/>
              <a:t>オノデラ</a:t>
            </a:r>
            <a:r>
              <a:rPr lang="en-US" altLang="ja-JP" dirty="0" smtClean="0"/>
              <a:t>, TOM, h, HIRO, </a:t>
            </a:r>
            <a:r>
              <a:rPr lang="en-US" altLang="ja-JP" dirty="0" err="1" smtClean="0"/>
              <a:t>HiJun</a:t>
            </a:r>
            <a:r>
              <a:rPr lang="en-US" altLang="ja-JP" dirty="0" smtClean="0"/>
              <a:t>, </a:t>
            </a:r>
            <a:r>
              <a:rPr lang="ja-JP" altLang="en-US" dirty="0" err="1" smtClean="0"/>
              <a:t>ちゃっぴ</a:t>
            </a:r>
            <a:r>
              <a:rPr lang="en-US" altLang="ja-JP" dirty="0" smtClean="0"/>
              <a:t>, </a:t>
            </a:r>
            <a:r>
              <a:rPr lang="ja-JP" altLang="en-US" dirty="0" smtClean="0"/>
              <a:t>ダッチ</a:t>
            </a:r>
            <a:r>
              <a:rPr lang="en-US" altLang="ja-JP" dirty="0" smtClean="0"/>
              <a:t>, </a:t>
            </a:r>
            <a:r>
              <a:rPr lang="ja-JP" altLang="en-US" dirty="0" smtClean="0"/>
              <a:t>キヨ</a:t>
            </a:r>
            <a:r>
              <a:rPr lang="en-US" altLang="ja-JP" dirty="0" smtClean="0"/>
              <a:t>, t, </a:t>
            </a:r>
            <a:r>
              <a:rPr lang="ja-JP" altLang="en-US" dirty="0" smtClean="0"/>
              <a:t>ふ</a:t>
            </a:r>
            <a:r>
              <a:rPr lang="en-US" altLang="ja-JP" dirty="0" smtClean="0"/>
              <a:t>, </a:t>
            </a:r>
            <a:r>
              <a:rPr lang="ja-JP" altLang="en-US" dirty="0" smtClean="0"/>
              <a:t>ゆー</a:t>
            </a:r>
            <a:r>
              <a:rPr lang="ja-JP" altLang="en-US" dirty="0" err="1" smtClean="0"/>
              <a:t>ち</a:t>
            </a:r>
            <a:r>
              <a:rPr lang="en-US" altLang="ja-JP" dirty="0" smtClean="0"/>
              <a:t>, </a:t>
            </a:r>
            <a:r>
              <a:rPr lang="ja-JP" altLang="en-US" dirty="0" smtClean="0"/>
              <a:t>長月葵</a:t>
            </a:r>
            <a:r>
              <a:rPr lang="en-US" altLang="ja-JP" dirty="0" smtClean="0"/>
              <a:t>, </a:t>
            </a:r>
            <a:r>
              <a:rPr lang="ja-JP" altLang="en-US" dirty="0" smtClean="0"/>
              <a:t>ながせ</a:t>
            </a:r>
            <a:r>
              <a:rPr lang="en-US" altLang="ja-JP" dirty="0" smtClean="0"/>
              <a:t>, s, </a:t>
            </a:r>
            <a:r>
              <a:rPr lang="ja-JP" altLang="en-US" dirty="0" smtClean="0"/>
              <a:t>とりこびと</a:t>
            </a:r>
            <a:r>
              <a:rPr lang="en-US" altLang="ja-JP" dirty="0" smtClean="0"/>
              <a:t>, s, fox, </a:t>
            </a:r>
            <a:r>
              <a:rPr lang="ja-JP" altLang="en-US" dirty="0" smtClean="0"/>
              <a:t>かつのり</a:t>
            </a:r>
            <a:r>
              <a:rPr lang="en-US" altLang="ja-JP" dirty="0" smtClean="0"/>
              <a:t>, </a:t>
            </a:r>
            <a:r>
              <a:rPr lang="en-US" altLang="ja-JP" dirty="0" err="1" smtClean="0"/>
              <a:t>kzt</a:t>
            </a:r>
            <a:r>
              <a:rPr lang="en-US" altLang="ja-JP" dirty="0" smtClean="0"/>
              <a:t>, </a:t>
            </a:r>
            <a:r>
              <a:rPr lang="ja-JP" altLang="en-US" dirty="0" smtClean="0"/>
              <a:t>虚蝉</a:t>
            </a:r>
            <a:r>
              <a:rPr lang="en-US" altLang="ja-JP" dirty="0" smtClean="0"/>
              <a:t>, </a:t>
            </a:r>
            <a:r>
              <a:rPr lang="ja-JP" altLang="en-US" dirty="0" err="1" smtClean="0"/>
              <a:t>けろ</a:t>
            </a:r>
            <a:r>
              <a:rPr lang="en-US" altLang="ja-JP" dirty="0" smtClean="0"/>
              <a:t>, CH3COOH, x, w, </a:t>
            </a:r>
            <a:r>
              <a:rPr lang="ja-JP" altLang="en-US" dirty="0" err="1" smtClean="0"/>
              <a:t>やじゅ</a:t>
            </a:r>
            <a:r>
              <a:rPr lang="en-US" altLang="ja-JP" dirty="0" smtClean="0"/>
              <a:t>, </a:t>
            </a:r>
            <a:r>
              <a:rPr lang="en-US" altLang="ja-JP" dirty="0" err="1" smtClean="0"/>
              <a:t>harusame</a:t>
            </a:r>
            <a:r>
              <a:rPr lang="en-US" altLang="ja-JP" dirty="0" smtClean="0"/>
              <a:t>, h, c, </a:t>
            </a:r>
            <a:r>
              <a:rPr lang="ja-JP" altLang="en-US" dirty="0" smtClean="0"/>
              <a:t>ふじさき</a:t>
            </a:r>
            <a:r>
              <a:rPr lang="en-US" altLang="ja-JP" dirty="0" smtClean="0"/>
              <a:t>, </a:t>
            </a:r>
            <a:r>
              <a:rPr lang="en-US" altLang="ja-JP" dirty="0" err="1" smtClean="0"/>
              <a:t>usay</a:t>
            </a:r>
            <a:r>
              <a:rPr lang="en-US" altLang="ja-JP" dirty="0" smtClean="0"/>
              <a:t>, </a:t>
            </a:r>
            <a:r>
              <a:rPr lang="ja-JP" altLang="en-US" dirty="0" smtClean="0"/>
              <a:t>まさる</a:t>
            </a:r>
            <a:r>
              <a:rPr lang="en-US" altLang="ja-JP" dirty="0" smtClean="0"/>
              <a:t>, </a:t>
            </a:r>
            <a:r>
              <a:rPr lang="en-US" altLang="ja-JP" dirty="0" err="1" smtClean="0"/>
              <a:t>sanderi</a:t>
            </a:r>
            <a:r>
              <a:rPr lang="en-US" altLang="ja-JP" dirty="0" smtClean="0"/>
              <a:t>, </a:t>
            </a:r>
            <a:r>
              <a:rPr lang="ja-JP" altLang="en-US" dirty="0" err="1" smtClean="0"/>
              <a:t>りょーいち</a:t>
            </a:r>
            <a:r>
              <a:rPr lang="en-US" altLang="ja-JP" dirty="0" smtClean="0"/>
              <a:t>, </a:t>
            </a:r>
            <a:r>
              <a:rPr lang="ja-JP" altLang="en-US" dirty="0" smtClean="0"/>
              <a:t>片桐 継</a:t>
            </a:r>
            <a:r>
              <a:rPr lang="en-US" altLang="ja-JP" dirty="0" smtClean="0"/>
              <a:t>, </a:t>
            </a:r>
            <a:r>
              <a:rPr lang="ja-JP" altLang="en-US" dirty="0" smtClean="0"/>
              <a:t>未記入</a:t>
            </a:r>
            <a:r>
              <a:rPr lang="en-US" altLang="ja-JP" dirty="0" smtClean="0"/>
              <a:t>, m, </a:t>
            </a:r>
            <a:r>
              <a:rPr lang="en-US" altLang="ja-JP" dirty="0" err="1" smtClean="0"/>
              <a:t>tatsumihr</a:t>
            </a:r>
            <a:r>
              <a:rPr lang="en-US" altLang="ja-JP" dirty="0" smtClean="0"/>
              <a:t>, b, </a:t>
            </a:r>
            <a:r>
              <a:rPr lang="ja-JP" altLang="en-US" dirty="0" err="1" smtClean="0"/>
              <a:t>きょろ</a:t>
            </a:r>
            <a:r>
              <a:rPr lang="en-US" altLang="ja-JP" dirty="0" smtClean="0"/>
              <a:t>, m, </a:t>
            </a:r>
            <a:r>
              <a:rPr lang="en-US" altLang="ja-JP" dirty="0" err="1" smtClean="0"/>
              <a:t>ddnp</a:t>
            </a:r>
            <a:r>
              <a:rPr lang="en-US" altLang="ja-JP" dirty="0" smtClean="0"/>
              <a:t>, </a:t>
            </a:r>
            <a:r>
              <a:rPr lang="ja-JP" altLang="en-US" dirty="0" smtClean="0"/>
              <a:t>はね</a:t>
            </a:r>
            <a:r>
              <a:rPr lang="en-US" altLang="ja-JP" dirty="0" smtClean="0"/>
              <a:t>, t, </a:t>
            </a:r>
            <a:r>
              <a:rPr lang="en-US" altLang="ja-JP" dirty="0" err="1" smtClean="0"/>
              <a:t>haraChan</a:t>
            </a:r>
            <a:r>
              <a:rPr lang="en-US" altLang="ja-JP" dirty="0" smtClean="0"/>
              <a:t>, </a:t>
            </a:r>
            <a:r>
              <a:rPr lang="ja-JP" altLang="en-US" dirty="0" smtClean="0"/>
              <a:t>いしだ</a:t>
            </a:r>
            <a:r>
              <a:rPr lang="en-US" altLang="ja-JP" dirty="0" smtClean="0"/>
              <a:t>, </a:t>
            </a:r>
            <a:r>
              <a:rPr lang="en-US" altLang="ja-JP" dirty="0" err="1" smtClean="0"/>
              <a:t>barlog</a:t>
            </a:r>
            <a:r>
              <a:rPr lang="en-US" altLang="ja-JP" dirty="0" smtClean="0"/>
              <a:t>, </a:t>
            </a:r>
            <a:r>
              <a:rPr lang="ja-JP" altLang="en-US" dirty="0" smtClean="0"/>
              <a:t>まー</a:t>
            </a:r>
            <a:r>
              <a:rPr lang="ja-JP" altLang="en-US" dirty="0" err="1" smtClean="0"/>
              <a:t>る</a:t>
            </a:r>
            <a:r>
              <a:rPr lang="en-US" altLang="ja-JP" dirty="0" smtClean="0"/>
              <a:t>, </a:t>
            </a:r>
            <a:r>
              <a:rPr lang="en-US" altLang="ja-JP" dirty="0" err="1" smtClean="0"/>
              <a:t>mxb</a:t>
            </a:r>
            <a:r>
              <a:rPr lang="en-US" altLang="ja-JP" dirty="0" smtClean="0"/>
              <a:t>, f, IIJIMAS, k, </a:t>
            </a:r>
            <a:r>
              <a:rPr lang="ja-JP" altLang="en-US" dirty="0" smtClean="0"/>
              <a:t>ちとし</a:t>
            </a:r>
            <a:r>
              <a:rPr lang="en-US" altLang="ja-JP" dirty="0" smtClean="0"/>
              <a:t>, </a:t>
            </a:r>
            <a:r>
              <a:rPr lang="ja-JP" altLang="en-US" dirty="0" smtClean="0"/>
              <a:t>花子</a:t>
            </a:r>
            <a:r>
              <a:rPr lang="en-US" altLang="ja-JP" dirty="0" smtClean="0"/>
              <a:t>, n, j, </a:t>
            </a:r>
            <a:r>
              <a:rPr lang="en-US" altLang="ja-JP" dirty="0" err="1" smtClean="0"/>
              <a:t>kox</a:t>
            </a:r>
            <a:r>
              <a:rPr lang="en-US" altLang="ja-JP" dirty="0" smtClean="0"/>
              <a:t>, </a:t>
            </a:r>
            <a:r>
              <a:rPr lang="en-US" altLang="ja-JP" dirty="0" err="1" smtClean="0"/>
              <a:t>Chica</a:t>
            </a:r>
            <a:r>
              <a:rPr lang="en-US" altLang="ja-JP" dirty="0" smtClean="0"/>
              <a:t>, </a:t>
            </a:r>
            <a:r>
              <a:rPr lang="ja-JP" altLang="en-US" dirty="0" smtClean="0"/>
              <a:t>むら</a:t>
            </a:r>
            <a:r>
              <a:rPr lang="en-US" altLang="ja-JP" dirty="0" smtClean="0"/>
              <a:t>, </a:t>
            </a:r>
            <a:r>
              <a:rPr lang="ja-JP" altLang="en-US" dirty="0" smtClean="0"/>
              <a:t>やまだ</a:t>
            </a:r>
            <a:endParaRPr lang="en-US" altLang="ja-JP" dirty="0"/>
          </a:p>
        </p:txBody>
      </p:sp>
      <p:sp>
        <p:nvSpPr>
          <p:cNvPr id="7" name="WordArt 20"/>
          <p:cNvSpPr>
            <a:spLocks noChangeArrowheads="1" noChangeShapeType="1" noTextEdit="1"/>
          </p:cNvSpPr>
          <p:nvPr/>
        </p:nvSpPr>
        <p:spPr bwMode="auto">
          <a:xfrm>
            <a:off x="755650" y="2071678"/>
            <a:ext cx="7561263" cy="1728798"/>
          </a:xfrm>
          <a:prstGeom prst="rect">
            <a:avLst/>
          </a:prstGeom>
        </p:spPr>
        <p:txBody>
          <a:bodyPr wrap="none" fromWordArt="1">
            <a:prstTxWarp prst="textPlain">
              <a:avLst>
                <a:gd name="adj" fmla="val 50000"/>
              </a:avLst>
            </a:prstTxWarp>
          </a:bodyPr>
          <a:lstStyle/>
          <a:p>
            <a:pPr algn="ctr"/>
            <a:r>
              <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ぜひご参加ください</a:t>
            </a:r>
            <a:r>
              <a:rPr lang="en-US" altLang="ja-JP"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a:t>
            </a:r>
            <a:endPar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kumimoji="1" lang="ja-JP" altLang="en-US">
                <a:solidFill>
                  <a:schemeClr val="tx1"/>
                </a:solidFill>
              </a:rPr>
              <a:t>えムナウのプログラミングのページ</a:t>
            </a:r>
            <a:r>
              <a:rPr lang="ja-JP" altLang="en-US"/>
              <a:t>って何？</a:t>
            </a:r>
          </a:p>
        </p:txBody>
      </p:sp>
      <p:sp>
        <p:nvSpPr>
          <p:cNvPr id="5" name="Rectangle 3"/>
          <p:cNvSpPr>
            <a:spLocks noGrp="1" noChangeArrowheads="1"/>
          </p:cNvSpPr>
          <p:nvPr>
            <p:ph type="body" idx="1"/>
          </p:nvPr>
        </p:nvSpPr>
        <p:spPr/>
        <p:txBody>
          <a:bodyPr/>
          <a:lstStyle/>
          <a:p>
            <a:pPr>
              <a:buFontTx/>
              <a:buNone/>
            </a:pPr>
            <a:r>
              <a:rPr lang="en-US" altLang="ja-JP" dirty="0"/>
              <a:t>http://mnow.wankuma.com/</a:t>
            </a:r>
            <a:br>
              <a:rPr lang="en-US" altLang="ja-JP" dirty="0"/>
            </a:br>
            <a:endParaRPr lang="en-US" altLang="ja-JP" dirty="0"/>
          </a:p>
          <a:p>
            <a:pPr>
              <a:buFontTx/>
              <a:buNone/>
            </a:pPr>
            <a:r>
              <a:rPr lang="en-US" altLang="ja-JP" dirty="0"/>
              <a:t>Windows Forms </a:t>
            </a:r>
            <a:r>
              <a:rPr lang="ja-JP" altLang="en-US" dirty="0"/>
              <a:t>アプリを簡単に作成する</a:t>
            </a:r>
          </a:p>
          <a:p>
            <a:pPr lvl="1"/>
            <a:r>
              <a:rPr lang="ja-JP" altLang="en-US" dirty="0"/>
              <a:t>コントロール研究</a:t>
            </a:r>
          </a:p>
          <a:p>
            <a:pPr lvl="1"/>
            <a:r>
              <a:rPr lang="en-US" altLang="ja-JP" dirty="0"/>
              <a:t>ADO.NET </a:t>
            </a:r>
            <a:r>
              <a:rPr lang="ja-JP" altLang="en-US" dirty="0"/>
              <a:t>の研究</a:t>
            </a:r>
          </a:p>
          <a:p>
            <a:pPr>
              <a:buFontTx/>
              <a:buNone/>
            </a:pPr>
            <a:r>
              <a:rPr lang="ja-JP" altLang="en-US" dirty="0"/>
              <a:t>えムナウ コントロールライブラリ</a:t>
            </a:r>
          </a:p>
          <a:p>
            <a:pPr lvl="1"/>
            <a:r>
              <a:rPr lang="en-US" altLang="ja-JP" dirty="0"/>
              <a:t>Windows Forms </a:t>
            </a:r>
            <a:r>
              <a:rPr lang="ja-JP" altLang="en-US" dirty="0"/>
              <a:t>のための検証コントロール </a:t>
            </a:r>
          </a:p>
          <a:p>
            <a:pPr lvl="1"/>
            <a:r>
              <a:rPr lang="en-US" altLang="ja-JP" dirty="0" err="1"/>
              <a:t>ToolStrip</a:t>
            </a:r>
            <a:r>
              <a:rPr lang="ja-JP" altLang="en-US" dirty="0"/>
              <a:t>で作る</a:t>
            </a:r>
            <a:r>
              <a:rPr lang="en-US" altLang="ja-JP" dirty="0" err="1"/>
              <a:t>MenuToolBar</a:t>
            </a:r>
            <a:r>
              <a:rPr lang="en-US" altLang="ja-JP" dirty="0"/>
              <a:t> </a:t>
            </a:r>
          </a:p>
          <a:p>
            <a:pPr lvl="1"/>
            <a:r>
              <a:rPr lang="en-US" altLang="ja-JP" dirty="0" err="1"/>
              <a:t>TableAdapter</a:t>
            </a:r>
            <a:r>
              <a:rPr lang="ja-JP" altLang="en-US" dirty="0"/>
              <a:t>を</a:t>
            </a:r>
            <a:r>
              <a:rPr lang="en-US" altLang="ja-JP" dirty="0"/>
              <a:t>partial</a:t>
            </a:r>
            <a:r>
              <a:rPr lang="ja-JP" altLang="en-US" dirty="0"/>
              <a:t>で拡張する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p:txBody>
          <a:bodyPr/>
          <a:lstStyle/>
          <a:p>
            <a:r>
              <a:rPr lang="en-US" altLang="ja-JP"/>
              <a:t>Culminis</a:t>
            </a:r>
            <a:r>
              <a:rPr lang="ja-JP" altLang="en-US"/>
              <a:t>って何？</a:t>
            </a:r>
          </a:p>
        </p:txBody>
      </p:sp>
      <p:sp>
        <p:nvSpPr>
          <p:cNvPr id="5" name="Rectangle 3"/>
          <p:cNvSpPr>
            <a:spLocks noGrp="1" noChangeArrowheads="1"/>
          </p:cNvSpPr>
          <p:nvPr>
            <p:ph type="body" idx="1"/>
          </p:nvPr>
        </p:nvSpPr>
        <p:spPr/>
        <p:txBody>
          <a:bodyPr/>
          <a:lstStyle/>
          <a:p>
            <a:pPr>
              <a:lnSpc>
                <a:spcPct val="90000"/>
              </a:lnSpc>
            </a:pPr>
            <a:r>
              <a:rPr lang="en-US" altLang="ja-JP" b="1"/>
              <a:t>Culminis</a:t>
            </a:r>
            <a:r>
              <a:rPr lang="en-US" altLang="ja-JP"/>
              <a:t> </a:t>
            </a:r>
            <a:r>
              <a:rPr lang="ja-JP" altLang="en-US"/>
              <a:t>は、国際的な非営利組織で、</a:t>
            </a:r>
            <a:r>
              <a:rPr lang="en-US" altLang="ja-JP"/>
              <a:t>IT</a:t>
            </a:r>
            <a:r>
              <a:rPr lang="ja-JP" altLang="en-US"/>
              <a:t>コミュニティの発展と成長に力を注いでいます。過去２年余り、プロのユーザーグループや団体、学生組織、ソリューションプロバイダーへの支援や関係構築を行うことにより、それぞれの目標やニーズ、共有すべきリソースが分かってきました。これをもとに、そのようなリソースを有意義かつ公平に交換できるプログラムを</a:t>
            </a:r>
            <a:r>
              <a:rPr lang="en-US" altLang="ja-JP"/>
              <a:t>Culminis</a:t>
            </a:r>
            <a:r>
              <a:rPr lang="ja-JP" altLang="en-US"/>
              <a:t>は開発し、最終的に </a:t>
            </a:r>
            <a:r>
              <a:rPr lang="en-US" altLang="ja-JP"/>
              <a:t>IT</a:t>
            </a:r>
            <a:r>
              <a:rPr lang="ja-JP" altLang="en-US"/>
              <a:t>プロ のステータスを業界でもコミュニティでも高めようとしています。 </a:t>
            </a:r>
          </a:p>
        </p:txBody>
      </p:sp>
      <p:pic>
        <p:nvPicPr>
          <p:cNvPr id="6" name="Picture 4" descr="alliance_member_apac_eng"/>
          <p:cNvPicPr>
            <a:picLocks noChangeAspect="1" noChangeArrowheads="1"/>
          </p:cNvPicPr>
          <p:nvPr/>
        </p:nvPicPr>
        <p:blipFill>
          <a:blip r:embed="rId2" cstate="print"/>
          <a:srcRect/>
          <a:stretch>
            <a:fillRect/>
          </a:stretch>
        </p:blipFill>
        <p:spPr bwMode="auto">
          <a:xfrm>
            <a:off x="1258888" y="333375"/>
            <a:ext cx="2087562" cy="66198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p:txBody>
          <a:bodyPr/>
          <a:lstStyle/>
          <a:p>
            <a:r>
              <a:rPr lang="ja-JP" altLang="en-US"/>
              <a:t>参加料について</a:t>
            </a:r>
          </a:p>
        </p:txBody>
      </p:sp>
      <p:sp>
        <p:nvSpPr>
          <p:cNvPr id="7" name="Rectangle 3"/>
          <p:cNvSpPr>
            <a:spLocks noGrp="1" noChangeArrowheads="1"/>
          </p:cNvSpPr>
          <p:nvPr>
            <p:ph type="body" idx="1"/>
          </p:nvPr>
        </p:nvSpPr>
        <p:spPr/>
        <p:txBody>
          <a:bodyPr/>
          <a:lstStyle/>
          <a:p>
            <a:pPr>
              <a:lnSpc>
                <a:spcPct val="90000"/>
              </a:lnSpc>
            </a:pPr>
            <a:r>
              <a:rPr lang="ja-JP" altLang="en-US" sz="2800" dirty="0"/>
              <a:t>今日のイベントが面白かったとおもったら以下の口座に振り込んでください。</a:t>
            </a:r>
          </a:p>
          <a:p>
            <a:pPr>
              <a:lnSpc>
                <a:spcPct val="90000"/>
              </a:lnSpc>
            </a:pPr>
            <a:r>
              <a:rPr lang="ja-JP" altLang="en-US" sz="2800" dirty="0"/>
              <a:t>振り込まれたかどうかの追跡も行いません。</a:t>
            </a:r>
          </a:p>
          <a:p>
            <a:pPr>
              <a:lnSpc>
                <a:spcPct val="90000"/>
              </a:lnSpc>
            </a:pPr>
            <a:r>
              <a:rPr lang="ja-JP" altLang="en-US" sz="2800" dirty="0"/>
              <a:t>振り込んでいただいたお金はサーバ購入費、通信費</a:t>
            </a:r>
            <a:r>
              <a:rPr lang="ja-JP" altLang="en-US" sz="2800" dirty="0" smtClean="0"/>
              <a:t>、イベント会場費、イベント</a:t>
            </a:r>
            <a:r>
              <a:rPr lang="ja-JP" altLang="en-US" sz="2800" dirty="0"/>
              <a:t>交通費等に利用します。</a:t>
            </a:r>
          </a:p>
          <a:p>
            <a:pPr>
              <a:lnSpc>
                <a:spcPct val="90000"/>
              </a:lnSpc>
            </a:pPr>
            <a:r>
              <a:rPr lang="ja-JP" altLang="en-US" sz="2800" dirty="0"/>
              <a:t>懇親会でも受け付けます。</a:t>
            </a:r>
          </a:p>
          <a:p>
            <a:pPr>
              <a:lnSpc>
                <a:spcPct val="90000"/>
              </a:lnSpc>
            </a:pPr>
            <a:endParaRPr lang="ja-JP" altLang="en-US" sz="2800" dirty="0"/>
          </a:p>
          <a:p>
            <a:pPr lvl="1">
              <a:lnSpc>
                <a:spcPct val="90000"/>
              </a:lnSpc>
            </a:pPr>
            <a:r>
              <a:rPr lang="ja-JP" altLang="en-US" sz="2400" dirty="0"/>
              <a:t>みずほ銀行</a:t>
            </a:r>
          </a:p>
          <a:p>
            <a:pPr lvl="1">
              <a:lnSpc>
                <a:spcPct val="90000"/>
              </a:lnSpc>
            </a:pPr>
            <a:r>
              <a:rPr lang="ja-JP" altLang="en-US" sz="2400" dirty="0"/>
              <a:t>西野田支店</a:t>
            </a:r>
          </a:p>
          <a:p>
            <a:pPr lvl="1">
              <a:lnSpc>
                <a:spcPct val="90000"/>
              </a:lnSpc>
            </a:pPr>
            <a:r>
              <a:rPr lang="ja-JP" altLang="en-US" sz="2400" dirty="0"/>
              <a:t>普通 </a:t>
            </a:r>
            <a:r>
              <a:rPr lang="en-US" altLang="ja-JP" sz="2400" dirty="0"/>
              <a:t>1597161</a:t>
            </a:r>
          </a:p>
          <a:p>
            <a:pPr lvl="1">
              <a:lnSpc>
                <a:spcPct val="90000"/>
              </a:lnSpc>
            </a:pPr>
            <a:r>
              <a:rPr lang="ja-JP" altLang="en-US" sz="2400" dirty="0"/>
              <a:t>ナカ ヒロトシ</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2"/>
          <p:cNvSpPr>
            <a:spLocks noGrp="1" noChangeArrowheads="1"/>
          </p:cNvSpPr>
          <p:nvPr>
            <p:ph type="title"/>
          </p:nvPr>
        </p:nvSpPr>
        <p:spPr>
          <a:xfrm>
            <a:off x="457200" y="274638"/>
            <a:ext cx="8229600" cy="706437"/>
          </a:xfrm>
        </p:spPr>
        <p:txBody>
          <a:bodyPr/>
          <a:lstStyle/>
          <a:p>
            <a:r>
              <a:rPr lang="ja-JP" altLang="en-US" dirty="0"/>
              <a:t>懇親会について</a:t>
            </a:r>
          </a:p>
        </p:txBody>
      </p:sp>
      <p:sp>
        <p:nvSpPr>
          <p:cNvPr id="16" name="Rectangle 3"/>
          <p:cNvSpPr>
            <a:spLocks noGrp="1" noChangeArrowheads="1"/>
          </p:cNvSpPr>
          <p:nvPr>
            <p:ph type="body" idx="1"/>
          </p:nvPr>
        </p:nvSpPr>
        <p:spPr>
          <a:xfrm>
            <a:off x="457200" y="1052513"/>
            <a:ext cx="3686172" cy="5073650"/>
          </a:xfrm>
        </p:spPr>
        <p:txBody>
          <a:bodyPr/>
          <a:lstStyle/>
          <a:p>
            <a:r>
              <a:rPr lang="ja-JP" altLang="en-US" dirty="0"/>
              <a:t>この後懇親会を行います。</a:t>
            </a:r>
          </a:p>
          <a:p>
            <a:endParaRPr lang="ja-JP" altLang="en-US" dirty="0"/>
          </a:p>
          <a:p>
            <a:pPr lvl="1"/>
            <a:r>
              <a:rPr lang="ja-JP" altLang="en-US" dirty="0" smtClean="0"/>
              <a:t>お菜家</a:t>
            </a:r>
          </a:p>
          <a:p>
            <a:pPr lvl="1"/>
            <a:r>
              <a:rPr lang="en-US" altLang="ja-JP" dirty="0" smtClean="0"/>
              <a:t>Tel:03-3352-0898</a:t>
            </a:r>
          </a:p>
          <a:p>
            <a:pPr lvl="1"/>
            <a:r>
              <a:rPr lang="ja-JP" altLang="en-US" dirty="0" smtClean="0"/>
              <a:t>予算：</a:t>
            </a:r>
            <a:r>
              <a:rPr lang="en-US" altLang="ja-JP" dirty="0" smtClean="0"/>
              <a:t>4000</a:t>
            </a:r>
            <a:r>
              <a:rPr lang="ja-JP" altLang="en-US" dirty="0" smtClean="0"/>
              <a:t>円</a:t>
            </a:r>
          </a:p>
          <a:p>
            <a:pPr lvl="1"/>
            <a:r>
              <a:rPr lang="ja-JP" altLang="en-US" dirty="0" smtClean="0"/>
              <a:t>幹事：</a:t>
            </a:r>
            <a:r>
              <a:rPr lang="ja-JP" altLang="en-US" dirty="0" err="1" smtClean="0"/>
              <a:t>え</a:t>
            </a:r>
            <a:r>
              <a:rPr lang="ja-JP" altLang="en-US" dirty="0" smtClean="0"/>
              <a:t>ムナウ</a:t>
            </a:r>
          </a:p>
          <a:p>
            <a:pPr lvl="1"/>
            <a:endParaRPr lang="ja-JP" altLang="en-US" dirty="0"/>
          </a:p>
        </p:txBody>
      </p:sp>
      <p:pic>
        <p:nvPicPr>
          <p:cNvPr id="17" name="Picture 4" descr="info_map"/>
          <p:cNvPicPr>
            <a:picLocks noChangeAspect="1" noChangeArrowheads="1"/>
          </p:cNvPicPr>
          <p:nvPr/>
        </p:nvPicPr>
        <p:blipFill>
          <a:blip r:embed="rId3"/>
          <a:srcRect/>
          <a:stretch>
            <a:fillRect/>
          </a:stretch>
        </p:blipFill>
        <p:spPr bwMode="auto">
          <a:xfrm>
            <a:off x="4071934" y="1142984"/>
            <a:ext cx="4673651" cy="4735528"/>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1_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420</TotalTime>
  <Words>799</Words>
  <Application>Microsoft Office PowerPoint</Application>
  <PresentationFormat>画面に合わせる (4:3)</PresentationFormat>
  <Paragraphs>65</Paragraphs>
  <Slides>8</Slides>
  <Notes>1</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1_プレゼンテーション1</vt:lpstr>
      <vt:lpstr>わんくま同盟 東京勉強会 #13</vt:lpstr>
      <vt:lpstr>スピーカー紹介</vt:lpstr>
      <vt:lpstr>わんくま同盟って何？</vt:lpstr>
      <vt:lpstr>わんくま同盟にはどんな人が参加しているの？</vt:lpstr>
      <vt:lpstr>えムナウのプログラミングのページって何？</vt:lpstr>
      <vt:lpstr>Culminisって何？</vt:lpstr>
      <vt:lpstr>参加料について</vt:lpstr>
      <vt:lpstr>懇親会について</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38</cp:revision>
  <dcterms:created xsi:type="dcterms:W3CDTF">2006-05-15T04:25:02Z</dcterms:created>
  <dcterms:modified xsi:type="dcterms:W3CDTF">2007-10-23T11:52:00Z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