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0"/>
  </p:notes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3" r:id="rId28"/>
    <p:sldId id="292" r:id="rId29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1404" y="-8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2007/10/23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smtClean="0">
                <a:solidFill>
                  <a:schemeClr val="tx2"/>
                </a:solidFill>
                <a:ea typeface="ＭＳ Ｐゴシック" pitchFamily="50" charset="-128"/>
              </a:rPr>
              <a:t>#13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gtech.co.jp/)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mtClean="0"/>
              <a:t>STOP</a:t>
            </a:r>
            <a:r>
              <a:rPr lang="ja-JP" altLang="en-US" smtClean="0"/>
              <a:t> </a:t>
            </a:r>
            <a:r>
              <a:rPr lang="en-US" altLang="ja-JP" smtClean="0"/>
              <a:t>0x24</a:t>
            </a:r>
            <a:r>
              <a:rPr lang="ja-JP" altLang="en-US" smtClean="0"/>
              <a:t>からの復活</a:t>
            </a:r>
            <a:endParaRPr lang="ja-JP" altLang="en-US" dirty="0" smtClean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mtClean="0"/>
              <a:t>わんくま同盟</a:t>
            </a:r>
            <a:endParaRPr lang="en-US" altLang="ja-JP" smtClean="0"/>
          </a:p>
          <a:p>
            <a:r>
              <a:rPr lang="en-US" altLang="ja-JP" smtClean="0"/>
              <a:t>mxb</a:t>
            </a: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40413"/>
          </a:xfrm>
        </p:spPr>
        <p:txBody>
          <a:bodyPr/>
          <a:lstStyle/>
          <a:p>
            <a:pPr eaLnBrk="1" hangingPunct="1"/>
            <a:r>
              <a:rPr lang="ja-JP" altLang="en-US" smtClean="0"/>
              <a:t>じゃあ仕方がないので、他の</a:t>
            </a:r>
            <a:r>
              <a:rPr lang="en-US" altLang="ja-JP" smtClean="0"/>
              <a:t>Win2000</a:t>
            </a:r>
            <a:r>
              <a:rPr lang="ja-JP" altLang="en-US" smtClean="0"/>
              <a:t>の</a:t>
            </a:r>
            <a:r>
              <a:rPr lang="en-US" altLang="ja-JP" smtClean="0"/>
              <a:t>PC</a:t>
            </a:r>
            <a:r>
              <a:rPr lang="ja-JP" altLang="en-US" smtClean="0"/>
              <a:t>に接続してデータだけでもバックアップを取ればいいや</a:t>
            </a:r>
            <a:r>
              <a:rPr lang="en-US" altLang="ja-JP" smtClean="0"/>
              <a:t>!</a:t>
            </a:r>
            <a:endParaRPr lang="ja-JP" altLang="en-US" smtClean="0"/>
          </a:p>
        </p:txBody>
      </p:sp>
      <p:sp>
        <p:nvSpPr>
          <p:cNvPr id="5" name="下矢印 4"/>
          <p:cNvSpPr/>
          <p:nvPr/>
        </p:nvSpPr>
        <p:spPr>
          <a:xfrm>
            <a:off x="4071938" y="1857375"/>
            <a:ext cx="857250" cy="6429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11268" name="Picture 2" descr="C:\Documents and Settings\tsuyuki\デスクトップ\新しいハードウェアが見つかりました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25" y="3714750"/>
            <a:ext cx="4943475" cy="154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爆発 1 8"/>
          <p:cNvSpPr/>
          <p:nvPr/>
        </p:nvSpPr>
        <p:spPr>
          <a:xfrm>
            <a:off x="857250" y="2571750"/>
            <a:ext cx="7572375" cy="3786188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500" dirty="0">
                <a:solidFill>
                  <a:srgbClr val="FF0000"/>
                </a:solidFill>
              </a:rPr>
              <a:t>しかし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A problem has been detected and windows has been shut down to prevent damage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to your computer.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A problem has been detected and windows has been shut down to your computer.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If this is the first time you've seen this stop error screen, restart your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computer. If this screen appears again, follow these steps: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Disable or uninstall any anti-virus, disk defragmentation, or back up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utilities. Check your </a:t>
            </a:r>
            <a:r>
              <a:rPr lang="en-US" altLang="ja-JP" sz="1400" spc="200" dirty="0" err="1" smtClean="0">
                <a:solidFill>
                  <a:schemeClr val="bg1"/>
                </a:solidFill>
                <a:latin typeface="Swiss" pitchFamily="34" charset="0"/>
              </a:rPr>
              <a:t>harddrive</a:t>
            </a: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 configuration, and check for any updated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drivers. Run CHKDSK /F to check for hard drive corruption, and then restart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your computer.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Technical information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*** Stop: 0x00000024 (0x000e0100, 0xf466a978, 0xf466a678, 0xf87c7625)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*** ntfs.sys - Address FA83DBEF base at FA7D9000, </a:t>
            </a:r>
            <a:r>
              <a:rPr lang="en-US" altLang="ja-JP" sz="1400" spc="200" dirty="0" err="1" smtClean="0">
                <a:solidFill>
                  <a:schemeClr val="bg1"/>
                </a:solidFill>
                <a:latin typeface="Swiss" pitchFamily="34" charset="0"/>
              </a:rPr>
              <a:t>dateStamp</a:t>
            </a: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 3D6de5c1</a:t>
            </a:r>
            <a:endParaRPr lang="ja-JP" altLang="en-US" sz="1400" spc="200" dirty="0" smtClean="0">
              <a:solidFill>
                <a:schemeClr val="bg1"/>
              </a:solidFill>
              <a:latin typeface="Swis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714348" y="1428736"/>
            <a:ext cx="7358063" cy="47863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315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40413"/>
          </a:xfrm>
        </p:spPr>
        <p:txBody>
          <a:bodyPr/>
          <a:lstStyle/>
          <a:p>
            <a:pPr eaLnBrk="1" hangingPunct="1"/>
            <a:r>
              <a:rPr lang="ja-JP" altLang="en-US" sz="2800" dirty="0" smtClean="0"/>
              <a:t>最終手段だ！</a:t>
            </a:r>
            <a:r>
              <a:rPr lang="en-US" altLang="ja-JP" sz="2800" dirty="0" smtClean="0"/>
              <a:t>Windows </a:t>
            </a:r>
            <a:r>
              <a:rPr lang="ja-JP" altLang="en-US" sz="2800" dirty="0" smtClean="0"/>
              <a:t>回復コンソールで起動しよう！！</a:t>
            </a:r>
          </a:p>
        </p:txBody>
      </p:sp>
      <p:sp>
        <p:nvSpPr>
          <p:cNvPr id="5" name="下矢印 4"/>
          <p:cNvSpPr/>
          <p:nvPr/>
        </p:nvSpPr>
        <p:spPr>
          <a:xfrm>
            <a:off x="3857625" y="928689"/>
            <a:ext cx="857250" cy="4286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317" name="テキスト ボックス 5"/>
          <p:cNvSpPr txBox="1">
            <a:spLocks noChangeArrowheads="1"/>
          </p:cNvSpPr>
          <p:nvPr/>
        </p:nvSpPr>
        <p:spPr bwMode="auto">
          <a:xfrm>
            <a:off x="714375" y="1643063"/>
            <a:ext cx="7358063" cy="424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Calibri" pitchFamily="34" charset="0"/>
              </a:rPr>
              <a:t>Windows </a:t>
            </a:r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altLang="ja-JP" dirty="0">
                <a:solidFill>
                  <a:schemeClr val="bg1"/>
                </a:solidFill>
                <a:latin typeface="Calibri" pitchFamily="34" charset="0"/>
              </a:rPr>
              <a:t>XP Professional</a:t>
            </a:r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 セットアップ</a:t>
            </a:r>
            <a:endParaRPr lang="en-US" altLang="ja-JP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US" altLang="ja-JP" dirty="0">
                <a:solidFill>
                  <a:schemeClr val="bg1"/>
                </a:solidFill>
                <a:latin typeface="Calibri" pitchFamily="34" charset="0"/>
              </a:rPr>
              <a:t>===============================</a:t>
            </a:r>
          </a:p>
          <a:p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　セットアップの開始</a:t>
            </a:r>
            <a:endParaRPr lang="en-US" altLang="ja-JP" dirty="0">
              <a:solidFill>
                <a:schemeClr val="bg1"/>
              </a:solidFill>
              <a:latin typeface="Calibri" pitchFamily="34" charset="0"/>
            </a:endParaRPr>
          </a:p>
          <a:p>
            <a:endParaRPr lang="en-US" altLang="ja-JP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　セットアップ プログラムのこの部分では、</a:t>
            </a:r>
            <a:r>
              <a:rPr lang="en-US" altLang="ja-JP" dirty="0">
                <a:solidFill>
                  <a:schemeClr val="bg1"/>
                </a:solidFill>
                <a:latin typeface="Calibri" pitchFamily="34" charset="0"/>
              </a:rPr>
              <a:t>Microsoft® Windows XP</a:t>
            </a:r>
          </a:p>
          <a:p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　のインストールと設定を準備します。</a:t>
            </a:r>
            <a:endParaRPr lang="en-US" altLang="ja-JP" dirty="0">
              <a:solidFill>
                <a:schemeClr val="bg1"/>
              </a:solidFill>
              <a:latin typeface="Calibri" pitchFamily="34" charset="0"/>
            </a:endParaRPr>
          </a:p>
          <a:p>
            <a:endParaRPr lang="en-US" altLang="ja-JP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　　　・</a:t>
            </a:r>
            <a:r>
              <a:rPr lang="en-US" altLang="ja-JP" dirty="0">
                <a:solidFill>
                  <a:schemeClr val="bg1"/>
                </a:solidFill>
                <a:latin typeface="Calibri" pitchFamily="34" charset="0"/>
              </a:rPr>
              <a:t>Windows XP</a:t>
            </a:r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のセットアップを開始するには、</a:t>
            </a:r>
            <a:r>
              <a:rPr lang="en-US" altLang="ja-JP" dirty="0">
                <a:solidFill>
                  <a:schemeClr val="bg1"/>
                </a:solidFill>
                <a:latin typeface="Calibri" pitchFamily="34" charset="0"/>
              </a:rPr>
              <a:t>Enter</a:t>
            </a:r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 キーを押して</a:t>
            </a:r>
            <a:endParaRPr lang="en-US" altLang="ja-JP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　　　　ください。</a:t>
            </a:r>
            <a:endParaRPr lang="en-US" altLang="ja-JP" dirty="0">
              <a:solidFill>
                <a:schemeClr val="bg1"/>
              </a:solidFill>
              <a:latin typeface="Calibri" pitchFamily="34" charset="0"/>
            </a:endParaRPr>
          </a:p>
          <a:p>
            <a:endParaRPr lang="en-US" altLang="ja-JP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　　　・インストール済みの</a:t>
            </a:r>
            <a:r>
              <a:rPr lang="en-US" altLang="ja-JP" dirty="0">
                <a:solidFill>
                  <a:schemeClr val="bg1"/>
                </a:solidFill>
                <a:latin typeface="Calibri" pitchFamily="34" charset="0"/>
              </a:rPr>
              <a:t>Windows XP </a:t>
            </a:r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を回復コンソールを使って修復</a:t>
            </a:r>
            <a:endParaRPr lang="en-US" altLang="ja-JP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　　　　するには、</a:t>
            </a:r>
            <a:r>
              <a:rPr lang="en-US" altLang="ja-JP" dirty="0">
                <a:solidFill>
                  <a:schemeClr val="bg1"/>
                </a:solidFill>
                <a:latin typeface="Calibri" pitchFamily="34" charset="0"/>
              </a:rPr>
              <a:t>R</a:t>
            </a:r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 キーを押してください。</a:t>
            </a:r>
            <a:endParaRPr lang="en-US" altLang="ja-JP" dirty="0">
              <a:solidFill>
                <a:schemeClr val="bg1"/>
              </a:solidFill>
              <a:latin typeface="Calibri" pitchFamily="34" charset="0"/>
            </a:endParaRPr>
          </a:p>
          <a:p>
            <a:endParaRPr lang="en-US" altLang="ja-JP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　　　・</a:t>
            </a:r>
            <a:r>
              <a:rPr lang="en-US" altLang="ja-JP" dirty="0">
                <a:solidFill>
                  <a:schemeClr val="bg1"/>
                </a:solidFill>
                <a:latin typeface="Calibri" pitchFamily="34" charset="0"/>
              </a:rPr>
              <a:t>Windows XP</a:t>
            </a:r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をインストールしないで、セットアップを終了するには、</a:t>
            </a:r>
            <a:endParaRPr lang="en-US" altLang="ja-JP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　　　　</a:t>
            </a:r>
            <a:r>
              <a:rPr lang="en-US" altLang="ja-JP" dirty="0">
                <a:solidFill>
                  <a:schemeClr val="bg1"/>
                </a:solidFill>
                <a:latin typeface="Calibri" pitchFamily="34" charset="0"/>
              </a:rPr>
              <a:t>F3 </a:t>
            </a:r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キーを押してください。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2357438" y="4643438"/>
            <a:ext cx="2428875" cy="35718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" name="爆発 1 8"/>
          <p:cNvSpPr/>
          <p:nvPr/>
        </p:nvSpPr>
        <p:spPr>
          <a:xfrm>
            <a:off x="857250" y="2571750"/>
            <a:ext cx="7572375" cy="3786188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500" dirty="0">
                <a:solidFill>
                  <a:srgbClr val="FF0000"/>
                </a:solidFill>
              </a:rPr>
              <a:t>しかし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714348" y="1214422"/>
            <a:ext cx="7358063" cy="4786313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339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40413"/>
          </a:xfrm>
        </p:spPr>
        <p:txBody>
          <a:bodyPr/>
          <a:lstStyle/>
          <a:p>
            <a:pPr eaLnBrk="1" hangingPunct="1"/>
            <a:r>
              <a:rPr lang="ja-JP" altLang="en-US" smtClean="0"/>
              <a:t>この画面で固まったまま．．．</a:t>
            </a:r>
          </a:p>
        </p:txBody>
      </p:sp>
      <p:sp>
        <p:nvSpPr>
          <p:cNvPr id="14340" name="テキスト ボックス 5"/>
          <p:cNvSpPr txBox="1">
            <a:spLocks noChangeArrowheads="1"/>
          </p:cNvSpPr>
          <p:nvPr/>
        </p:nvSpPr>
        <p:spPr bwMode="auto">
          <a:xfrm>
            <a:off x="714375" y="1643063"/>
            <a:ext cx="7358063" cy="424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Calibri" pitchFamily="34" charset="0"/>
              </a:rPr>
              <a:t>Windows </a:t>
            </a:r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altLang="ja-JP" dirty="0">
                <a:solidFill>
                  <a:schemeClr val="bg1"/>
                </a:solidFill>
                <a:latin typeface="Calibri" pitchFamily="34" charset="0"/>
              </a:rPr>
              <a:t>XP Professional</a:t>
            </a:r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 セットアップ</a:t>
            </a:r>
            <a:endParaRPr lang="en-US" altLang="ja-JP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US" altLang="ja-JP" dirty="0">
                <a:solidFill>
                  <a:schemeClr val="bg1"/>
                </a:solidFill>
                <a:latin typeface="Calibri" pitchFamily="34" charset="0"/>
              </a:rPr>
              <a:t>===============================</a:t>
            </a:r>
          </a:p>
          <a:p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　セットアップの開始</a:t>
            </a:r>
            <a:endParaRPr lang="en-US" altLang="ja-JP" dirty="0">
              <a:solidFill>
                <a:schemeClr val="bg1"/>
              </a:solidFill>
              <a:latin typeface="Calibri" pitchFamily="34" charset="0"/>
            </a:endParaRPr>
          </a:p>
          <a:p>
            <a:endParaRPr lang="en-US" altLang="ja-JP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　セットアップ プログラムのこの部分では、</a:t>
            </a:r>
            <a:r>
              <a:rPr lang="en-US" altLang="ja-JP" dirty="0">
                <a:solidFill>
                  <a:schemeClr val="bg1"/>
                </a:solidFill>
                <a:latin typeface="Calibri" pitchFamily="34" charset="0"/>
              </a:rPr>
              <a:t>Microsoft® Windows XP</a:t>
            </a:r>
          </a:p>
          <a:p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　のインストールと設定を準備します。</a:t>
            </a:r>
            <a:endParaRPr lang="en-US" altLang="ja-JP" dirty="0">
              <a:solidFill>
                <a:schemeClr val="bg1"/>
              </a:solidFill>
              <a:latin typeface="Calibri" pitchFamily="34" charset="0"/>
            </a:endParaRPr>
          </a:p>
          <a:p>
            <a:endParaRPr lang="en-US" altLang="ja-JP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　　　・</a:t>
            </a:r>
            <a:r>
              <a:rPr lang="en-US" altLang="ja-JP" dirty="0">
                <a:solidFill>
                  <a:schemeClr val="bg1"/>
                </a:solidFill>
                <a:latin typeface="Calibri" pitchFamily="34" charset="0"/>
              </a:rPr>
              <a:t>Windows XP</a:t>
            </a:r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のセットアップを開始するには、</a:t>
            </a:r>
            <a:r>
              <a:rPr lang="en-US" altLang="ja-JP" dirty="0">
                <a:solidFill>
                  <a:schemeClr val="bg1"/>
                </a:solidFill>
                <a:latin typeface="Calibri" pitchFamily="34" charset="0"/>
              </a:rPr>
              <a:t>Enter</a:t>
            </a:r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 キーを押して</a:t>
            </a:r>
            <a:endParaRPr lang="en-US" altLang="ja-JP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　　　　ください。</a:t>
            </a:r>
            <a:endParaRPr lang="en-US" altLang="ja-JP" dirty="0">
              <a:solidFill>
                <a:schemeClr val="bg1"/>
              </a:solidFill>
              <a:latin typeface="Calibri" pitchFamily="34" charset="0"/>
            </a:endParaRPr>
          </a:p>
          <a:p>
            <a:endParaRPr lang="en-US" altLang="ja-JP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　　　・インストール済みの</a:t>
            </a:r>
            <a:r>
              <a:rPr lang="en-US" altLang="ja-JP" dirty="0">
                <a:solidFill>
                  <a:schemeClr val="bg1"/>
                </a:solidFill>
                <a:latin typeface="Calibri" pitchFamily="34" charset="0"/>
              </a:rPr>
              <a:t>Windows XP </a:t>
            </a:r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を回復コンソールを使って修復</a:t>
            </a:r>
            <a:endParaRPr lang="en-US" altLang="ja-JP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　　　　するには、</a:t>
            </a:r>
            <a:r>
              <a:rPr lang="en-US" altLang="ja-JP" dirty="0">
                <a:solidFill>
                  <a:schemeClr val="bg1"/>
                </a:solidFill>
                <a:latin typeface="Calibri" pitchFamily="34" charset="0"/>
              </a:rPr>
              <a:t>R</a:t>
            </a:r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 キーを押してください。</a:t>
            </a:r>
            <a:endParaRPr lang="en-US" altLang="ja-JP" dirty="0">
              <a:solidFill>
                <a:schemeClr val="bg1"/>
              </a:solidFill>
              <a:latin typeface="Calibri" pitchFamily="34" charset="0"/>
            </a:endParaRPr>
          </a:p>
          <a:p>
            <a:endParaRPr lang="en-US" altLang="ja-JP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　　　・</a:t>
            </a:r>
            <a:r>
              <a:rPr lang="en-US" altLang="ja-JP" dirty="0">
                <a:solidFill>
                  <a:schemeClr val="bg1"/>
                </a:solidFill>
                <a:latin typeface="Calibri" pitchFamily="34" charset="0"/>
              </a:rPr>
              <a:t>Windows XP</a:t>
            </a:r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をインストールしないで、セットアップを終了するには、</a:t>
            </a:r>
            <a:endParaRPr lang="en-US" altLang="ja-JP" dirty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　　　　</a:t>
            </a:r>
            <a:r>
              <a:rPr lang="en-US" altLang="ja-JP" dirty="0">
                <a:solidFill>
                  <a:schemeClr val="bg1"/>
                </a:solidFill>
                <a:latin typeface="Calibri" pitchFamily="34" charset="0"/>
              </a:rPr>
              <a:t>F3 </a:t>
            </a:r>
            <a:r>
              <a:rPr lang="ja-JP" altLang="en-US" dirty="0">
                <a:solidFill>
                  <a:schemeClr val="bg1"/>
                </a:solidFill>
                <a:latin typeface="Calibri" pitchFamily="34" charset="0"/>
              </a:rPr>
              <a:t>キーを押してください。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697538"/>
          </a:xfrm>
        </p:spPr>
        <p:txBody>
          <a:bodyPr/>
          <a:lstStyle/>
          <a:p>
            <a:pPr eaLnBrk="1" hangingPunct="1"/>
            <a:r>
              <a:rPr lang="ja-JP" altLang="en-US" smtClean="0"/>
              <a:t>この</a:t>
            </a:r>
            <a:r>
              <a:rPr lang="en-US" altLang="ja-JP" smtClean="0"/>
              <a:t>HDD</a:t>
            </a:r>
            <a:r>
              <a:rPr lang="ja-JP" altLang="en-US" smtClean="0"/>
              <a:t>が</a:t>
            </a:r>
            <a:r>
              <a:rPr lang="en-US" altLang="ja-JP" smtClean="0"/>
              <a:t>NTFS</a:t>
            </a:r>
            <a:r>
              <a:rPr lang="ja-JP" altLang="en-US" smtClean="0"/>
              <a:t>でフォーマットされていなければ、</a:t>
            </a:r>
            <a:r>
              <a:rPr lang="en-US" altLang="ja-JP" smtClean="0"/>
              <a:t>Windows Me</a:t>
            </a:r>
            <a:r>
              <a:rPr lang="ja-JP" altLang="en-US" smtClean="0"/>
              <a:t>や</a:t>
            </a:r>
            <a:r>
              <a:rPr lang="en-US" altLang="ja-JP" smtClean="0"/>
              <a:t>98</a:t>
            </a:r>
            <a:r>
              <a:rPr lang="ja-JP" altLang="en-US" smtClean="0"/>
              <a:t>で認識したのに．．．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ドライブがこれしかなかった場合、なんとかデータだけでも復活させたいですよね！</a:t>
            </a:r>
            <a:endParaRPr lang="en-US" altLang="ja-JP" smtClean="0"/>
          </a:p>
          <a:p>
            <a:pPr eaLnBrk="1" hangingPunct="1"/>
            <a:r>
              <a:rPr lang="ja-JP" altLang="en-US" smtClean="0"/>
              <a:t>けど、マイドキュメントを標準設定のまま使っていると・・・</a:t>
            </a:r>
            <a:endParaRPr lang="en-US" altLang="ja-JP" smtClean="0"/>
          </a:p>
          <a:p>
            <a:pPr marL="342900" lvl="1" indent="-342900" eaLnBrk="1" hangingPunct="1">
              <a:buFont typeface="Arial" charset="0"/>
              <a:buNone/>
            </a:pPr>
            <a:r>
              <a:rPr lang="en-US" altLang="ja-JP" smtClean="0"/>
              <a:t>		C:\Documents and Settings\</a:t>
            </a:r>
            <a:r>
              <a:rPr lang="ja-JP" altLang="en-US" smtClean="0"/>
              <a:t>ユーザ名</a:t>
            </a:r>
            <a:endParaRPr lang="en-US" altLang="ja-JP" smtClean="0"/>
          </a:p>
          <a:p>
            <a:pPr marL="342900" lvl="1" indent="-342900" eaLnBrk="1" hangingPunct="1">
              <a:buFont typeface="Arial" charset="0"/>
              <a:buChar char="•"/>
            </a:pPr>
            <a:r>
              <a:rPr lang="ja-JP" altLang="en-US" sz="3200" smtClean="0"/>
              <a:t>つまり、システムドライブで</a:t>
            </a:r>
            <a:r>
              <a:rPr lang="en-US" altLang="ja-JP" sz="3200" smtClean="0"/>
              <a:t>STOP </a:t>
            </a:r>
            <a:r>
              <a:rPr lang="ja-JP" altLang="en-US" sz="3200" smtClean="0"/>
              <a:t> </a:t>
            </a:r>
            <a:r>
              <a:rPr lang="en-US" altLang="ja-JP" sz="3200" smtClean="0"/>
              <a:t>0x24</a:t>
            </a:r>
            <a:r>
              <a:rPr lang="ja-JP" altLang="en-US" sz="3200" smtClean="0"/>
              <a:t> </a:t>
            </a:r>
            <a:r>
              <a:rPr lang="en-US" altLang="ja-JP" sz="3200" smtClean="0"/>
              <a:t>ERROR</a:t>
            </a:r>
            <a:r>
              <a:rPr lang="ja-JP" altLang="en-US" sz="3200" smtClean="0"/>
              <a:t>が発生すると全て見えなくなります。</a:t>
            </a:r>
            <a:endParaRPr lang="en-US" altLang="ja-JP" sz="3200" smtClean="0"/>
          </a:p>
          <a:p>
            <a:pPr eaLnBrk="1" hangingPunct="1"/>
            <a:endParaRPr lang="en-US" altLang="ja-JP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ja-JP" altLang="en-US" dirty="0" smtClean="0"/>
              <a:t>世の中の殆どの</a:t>
            </a:r>
            <a:r>
              <a:rPr lang="en-US" altLang="ja-JP" dirty="0" smtClean="0"/>
              <a:t>PC</a:t>
            </a:r>
            <a:r>
              <a:rPr lang="ja-JP" altLang="en-US" dirty="0" smtClean="0"/>
              <a:t>の現状は</a:t>
            </a:r>
            <a:r>
              <a:rPr lang="ja-JP" altLang="en-US" dirty="0" err="1" smtClean="0"/>
              <a:t>．．．</a:t>
            </a:r>
            <a:endParaRPr lang="en-US" altLang="ja-JP" dirty="0" smtClean="0"/>
          </a:p>
          <a:p>
            <a:pPr lvl="1" eaLnBrk="1" hangingPunct="1">
              <a:defRPr/>
            </a:pPr>
            <a:r>
              <a:rPr lang="en-US" altLang="ja-JP" dirty="0" smtClean="0"/>
              <a:t>Windows 2000</a:t>
            </a:r>
            <a:r>
              <a:rPr lang="ja-JP" altLang="en-US" dirty="0" smtClean="0"/>
              <a:t>以降の</a:t>
            </a:r>
            <a:r>
              <a:rPr lang="en-US" altLang="ja-JP" dirty="0" smtClean="0"/>
              <a:t>PC</a:t>
            </a:r>
            <a:r>
              <a:rPr lang="ja-JP" altLang="en-US" dirty="0" smtClean="0"/>
              <a:t>の</a:t>
            </a:r>
            <a:r>
              <a:rPr lang="en-US" altLang="ja-JP" dirty="0" smtClean="0"/>
              <a:t>HDD</a:t>
            </a:r>
            <a:r>
              <a:rPr lang="ja-JP" altLang="en-US" dirty="0" smtClean="0"/>
              <a:t>は殆ど</a:t>
            </a:r>
            <a:r>
              <a:rPr lang="en-US" altLang="ja-JP" dirty="0" smtClean="0"/>
              <a:t>NTFS</a:t>
            </a:r>
            <a:r>
              <a:rPr lang="ja-JP" altLang="en-US" dirty="0" smtClean="0"/>
              <a:t>でフォーマットされています。</a:t>
            </a:r>
            <a:endParaRPr lang="en-US" altLang="ja-JP" dirty="0" smtClean="0"/>
          </a:p>
          <a:p>
            <a:pPr lvl="1" eaLnBrk="1" hangingPunct="1">
              <a:defRPr/>
            </a:pPr>
            <a:r>
              <a:rPr lang="en-US" altLang="ja-JP" dirty="0" smtClean="0"/>
              <a:t>Windows 2000</a:t>
            </a:r>
            <a:r>
              <a:rPr lang="ja-JP" altLang="en-US" dirty="0" smtClean="0"/>
              <a:t>以降上で使用できるコマンドプロンプトは</a:t>
            </a:r>
            <a:r>
              <a:rPr lang="en-US" altLang="ja-JP" dirty="0" smtClean="0">
                <a:solidFill>
                  <a:srgbClr val="FF0000"/>
                </a:solidFill>
              </a:rPr>
              <a:t>NTFS.SYS</a:t>
            </a:r>
            <a:r>
              <a:rPr lang="ja-JP" altLang="en-US" dirty="0" smtClean="0"/>
              <a:t>を経由して</a:t>
            </a:r>
            <a:r>
              <a:rPr lang="en-US" altLang="ja-JP" dirty="0" smtClean="0"/>
              <a:t>NTFS</a:t>
            </a:r>
            <a:r>
              <a:rPr lang="ja-JP" altLang="en-US" dirty="0" smtClean="0"/>
              <a:t>ドライブに接続することができます。</a:t>
            </a:r>
            <a:endParaRPr lang="en-US" altLang="ja-JP" dirty="0" smtClean="0"/>
          </a:p>
          <a:p>
            <a:pPr lvl="1" eaLnBrk="1" hangingPunct="1">
              <a:defRPr/>
            </a:pPr>
            <a:r>
              <a:rPr lang="ja-JP" altLang="en-US" dirty="0" smtClean="0"/>
              <a:t>しかも、接続</a:t>
            </a:r>
            <a:r>
              <a:rPr lang="ja-JP" altLang="en-US" dirty="0" smtClean="0">
                <a:latin typeface="+mn-ea"/>
              </a:rPr>
              <a:t>する</a:t>
            </a:r>
            <a:r>
              <a:rPr lang="en-US" altLang="ja-JP" dirty="0" smtClean="0"/>
              <a:t>HDD</a:t>
            </a:r>
            <a:r>
              <a:rPr lang="ja-JP" altLang="en-US" dirty="0" smtClean="0"/>
              <a:t>内に</a:t>
            </a:r>
            <a:r>
              <a:rPr lang="en-US" altLang="ja-JP" dirty="0" smtClean="0">
                <a:solidFill>
                  <a:srgbClr val="FF0000"/>
                </a:solidFill>
              </a:rPr>
              <a:t>NTFS.SYS</a:t>
            </a:r>
            <a:r>
              <a:rPr lang="ja-JP" altLang="en-US" dirty="0" smtClean="0"/>
              <a:t>がある場合は、これを読み込み、</a:t>
            </a:r>
            <a:r>
              <a:rPr lang="en-US" altLang="ja-JP" dirty="0" smtClean="0"/>
              <a:t>NTFS</a:t>
            </a:r>
            <a:r>
              <a:rPr lang="ja-JP" altLang="en-US" dirty="0" smtClean="0"/>
              <a:t>のバージョン差異を解消しようとします。</a:t>
            </a:r>
            <a:endParaRPr lang="en-US" altLang="ja-JP" dirty="0" smtClean="0"/>
          </a:p>
          <a:p>
            <a:pPr lvl="1" eaLnBrk="1" hangingPunct="1">
              <a:defRPr/>
            </a:pPr>
            <a:r>
              <a:rPr lang="ja-JP" altLang="en-US" dirty="0" smtClean="0"/>
              <a:t>実はとっても親切なんです。</a:t>
            </a:r>
            <a:endParaRPr lang="en-US" altLang="ja-JP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ja-JP" altLang="en-US" dirty="0" smtClean="0"/>
          </a:p>
        </p:txBody>
      </p:sp>
      <p:sp>
        <p:nvSpPr>
          <p:cNvPr id="4" name="爆発 1 3"/>
          <p:cNvSpPr/>
          <p:nvPr/>
        </p:nvSpPr>
        <p:spPr>
          <a:xfrm>
            <a:off x="857250" y="2571750"/>
            <a:ext cx="7572375" cy="3786188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500" dirty="0">
                <a:solidFill>
                  <a:srgbClr val="FF0000"/>
                </a:solidFill>
              </a:rPr>
              <a:t>しかし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/>
          <a:lstStyle/>
          <a:p>
            <a:r>
              <a:rPr lang="ja-JP" altLang="en-US" smtClean="0"/>
              <a:t>この親切さが仇となり．．．</a:t>
            </a:r>
            <a:endParaRPr lang="en-US" altLang="ja-JP" smtClean="0"/>
          </a:p>
          <a:p>
            <a:pPr lvl="1"/>
            <a:r>
              <a:rPr lang="ja-JP" altLang="en-US" smtClean="0"/>
              <a:t>何らかの原因で</a:t>
            </a:r>
            <a:r>
              <a:rPr lang="en-US" altLang="ja-JP" smtClean="0"/>
              <a:t>NTFS.SYS</a:t>
            </a:r>
            <a:r>
              <a:rPr lang="ja-JP" altLang="en-US" smtClean="0"/>
              <a:t>が壊れるもしくは</a:t>
            </a:r>
            <a:r>
              <a:rPr lang="en-US" altLang="ja-JP" smtClean="0"/>
              <a:t>NTFS</a:t>
            </a:r>
            <a:r>
              <a:rPr lang="ja-JP" altLang="en-US" smtClean="0"/>
              <a:t>管理領域内の</a:t>
            </a:r>
            <a:r>
              <a:rPr lang="en-US" altLang="ja-JP" smtClean="0"/>
              <a:t>NTFS.SYS</a:t>
            </a:r>
            <a:r>
              <a:rPr lang="ja-JP" altLang="en-US" smtClean="0"/>
              <a:t>へのアドレスマップが壊れると．．．</a:t>
            </a:r>
          </a:p>
        </p:txBody>
      </p:sp>
      <p:sp>
        <p:nvSpPr>
          <p:cNvPr id="4" name="下矢印 3"/>
          <p:cNvSpPr/>
          <p:nvPr/>
        </p:nvSpPr>
        <p:spPr>
          <a:xfrm>
            <a:off x="4071938" y="2571750"/>
            <a:ext cx="857250" cy="6429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17412" name="Picture 2" descr="C:\Documents and Settings\tsuyuki\デスクトップ\新しいハードウェアが見つかりました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25" y="4429125"/>
            <a:ext cx="4943475" cy="154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爆発 1 5"/>
          <p:cNvSpPr/>
          <p:nvPr/>
        </p:nvSpPr>
        <p:spPr>
          <a:xfrm>
            <a:off x="857250" y="2571750"/>
            <a:ext cx="7572375" cy="3786188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dirty="0">
                <a:solidFill>
                  <a:srgbClr val="FF0000"/>
                </a:solidFill>
              </a:rPr>
              <a:t>このまま固まる</a:t>
            </a:r>
            <a:endParaRPr lang="en-US" altLang="ja-JP" sz="4800" dirty="0">
              <a:solidFill>
                <a:srgbClr val="FF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dirty="0">
                <a:solidFill>
                  <a:srgbClr val="FF0000"/>
                </a:solidFill>
              </a:rPr>
              <a:t>もしくは</a:t>
            </a:r>
            <a:r>
              <a:rPr lang="ja-JP" altLang="en-US" sz="4800" dirty="0" err="1">
                <a:solidFill>
                  <a:srgbClr val="FF0000"/>
                </a:solidFill>
              </a:rPr>
              <a:t>．．．</a:t>
            </a:r>
            <a:endParaRPr lang="ja-JP" alt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/>
          <a:lstStyle/>
          <a:p>
            <a:r>
              <a:rPr lang="ja-JP" altLang="en-US" smtClean="0"/>
              <a:t>本現象の回復方法は</a:t>
            </a:r>
            <a:r>
              <a:rPr lang="en-US" altLang="ja-JP" smtClean="0"/>
              <a:t>MS</a:t>
            </a:r>
            <a:r>
              <a:rPr lang="ja-JP" altLang="en-US" smtClean="0"/>
              <a:t>のサポートオンラインでも記載されています。</a:t>
            </a:r>
            <a:endParaRPr lang="en-US" altLang="ja-JP" smtClean="0"/>
          </a:p>
          <a:p>
            <a:pPr lvl="1"/>
            <a:r>
              <a:rPr lang="en-US" altLang="ja-JP" b="1" smtClean="0"/>
              <a:t>"Stop 0x00000024" </a:t>
            </a:r>
            <a:r>
              <a:rPr lang="ja-JP" altLang="en-US" b="1" smtClean="0"/>
              <a:t>エラーが表示される場合の対処方法</a:t>
            </a:r>
            <a:endParaRPr lang="en-US" altLang="ja-JP" smtClean="0"/>
          </a:p>
          <a:p>
            <a:pPr lvl="1"/>
            <a:r>
              <a:rPr lang="en-US" altLang="ja-JP" smtClean="0"/>
              <a:t>http://support.microsoft.com/kb/883003/ja</a:t>
            </a:r>
          </a:p>
          <a:p>
            <a:pPr lvl="1"/>
            <a:r>
              <a:rPr lang="ja-JP" altLang="en-US" smtClean="0"/>
              <a:t>これによると．．．</a:t>
            </a:r>
            <a:endParaRPr lang="en-US" altLang="ja-JP" smtClean="0"/>
          </a:p>
          <a:p>
            <a:pPr lvl="2"/>
            <a:r>
              <a:rPr lang="ja-JP" altLang="en-US" smtClean="0"/>
              <a:t>「</a:t>
            </a:r>
            <a:r>
              <a:rPr lang="en-US" altLang="ja-JP" smtClean="0"/>
              <a:t>Windows XP </a:t>
            </a:r>
            <a:r>
              <a:rPr lang="ja-JP" altLang="en-US" smtClean="0"/>
              <a:t>のインストール用起動ディスクからコンピュータを起動して、</a:t>
            </a:r>
            <a:r>
              <a:rPr lang="en-US" altLang="ja-JP" smtClean="0"/>
              <a:t>ntfs.sys </a:t>
            </a:r>
            <a:r>
              <a:rPr lang="ja-JP" altLang="en-US" smtClean="0"/>
              <a:t>ドライバを無効にすることによって、チェック ディスクを実行できます。 」</a:t>
            </a:r>
            <a:endParaRPr lang="en-US" altLang="ja-JP" smtClean="0"/>
          </a:p>
          <a:p>
            <a:pPr lvl="1"/>
            <a:r>
              <a:rPr lang="ja-JP" altLang="en-US" smtClean="0"/>
              <a:t>確かにこの方法でも回復できる場合が多いと思います。</a:t>
            </a:r>
            <a:endParaRPr lang="en-US" altLang="ja-JP" smtClean="0"/>
          </a:p>
          <a:p>
            <a:endParaRPr lang="ja-JP" altLang="en-US" smtClean="0"/>
          </a:p>
        </p:txBody>
      </p:sp>
      <p:sp>
        <p:nvSpPr>
          <p:cNvPr id="4" name="爆発 1 3"/>
          <p:cNvSpPr/>
          <p:nvPr/>
        </p:nvSpPr>
        <p:spPr>
          <a:xfrm>
            <a:off x="857250" y="2571750"/>
            <a:ext cx="7572375" cy="3786188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000" dirty="0">
                <a:solidFill>
                  <a:srgbClr val="FF0000"/>
                </a:solidFill>
              </a:rPr>
              <a:t>しかし、この方法でもダメな場合も</a:t>
            </a:r>
            <a:r>
              <a:rPr lang="ja-JP" altLang="en-US" sz="4000" dirty="0" err="1">
                <a:solidFill>
                  <a:srgbClr val="FF0000"/>
                </a:solidFill>
              </a:rPr>
              <a:t>．．．</a:t>
            </a:r>
            <a:endParaRPr lang="ja-JP" alt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/>
          <a:lstStyle/>
          <a:p>
            <a:r>
              <a:rPr lang="ja-JP" altLang="en-US" smtClean="0"/>
              <a:t>私の場合</a:t>
            </a:r>
            <a:r>
              <a:rPr lang="en-US" altLang="ja-JP" smtClean="0"/>
              <a:t>…</a:t>
            </a:r>
            <a:r>
              <a:rPr lang="ja-JP" altLang="en-US" smtClean="0"/>
              <a:t>ダメでした。</a:t>
            </a:r>
            <a:endParaRPr lang="en-US" altLang="ja-JP" smtClean="0"/>
          </a:p>
          <a:p>
            <a:r>
              <a:rPr lang="ja-JP" altLang="en-US" smtClean="0"/>
              <a:t>そこで、私が実際にやった復活手順を説明しましょう。</a:t>
            </a:r>
            <a:endParaRPr lang="en-US" altLang="ja-JP" smtClean="0"/>
          </a:p>
          <a:p>
            <a:pPr lvl="1"/>
            <a:r>
              <a:rPr lang="ja-JP" altLang="en-US" smtClean="0"/>
              <a:t>その前に</a:t>
            </a:r>
            <a:r>
              <a:rPr lang="en-US" altLang="ja-JP" smtClean="0"/>
              <a:t>…</a:t>
            </a:r>
          </a:p>
          <a:p>
            <a:pPr lvl="2"/>
            <a:r>
              <a:rPr lang="ja-JP" altLang="en-US" smtClean="0"/>
              <a:t>私の環境</a:t>
            </a:r>
            <a:endParaRPr lang="en-US" altLang="ja-JP" smtClean="0"/>
          </a:p>
          <a:p>
            <a:pPr lvl="2"/>
            <a:r>
              <a:rPr lang="en-US" altLang="ja-JP" smtClean="0"/>
              <a:t>Windows XP Media</a:t>
            </a:r>
            <a:r>
              <a:rPr lang="ja-JP" altLang="en-US" smtClean="0"/>
              <a:t> </a:t>
            </a:r>
            <a:r>
              <a:rPr lang="en-US" altLang="ja-JP" smtClean="0"/>
              <a:t>Center</a:t>
            </a:r>
            <a:r>
              <a:rPr lang="ja-JP" altLang="en-US" smtClean="0"/>
              <a:t> </a:t>
            </a:r>
            <a:r>
              <a:rPr lang="en-US" altLang="ja-JP" smtClean="0"/>
              <a:t>Edition</a:t>
            </a:r>
            <a:r>
              <a:rPr lang="ja-JP" altLang="en-US" smtClean="0"/>
              <a:t> </a:t>
            </a:r>
            <a:r>
              <a:rPr lang="en-US" altLang="ja-JP" smtClean="0"/>
              <a:t>with</a:t>
            </a:r>
            <a:r>
              <a:rPr lang="ja-JP" altLang="en-US" smtClean="0"/>
              <a:t> </a:t>
            </a:r>
            <a:r>
              <a:rPr lang="en-US" altLang="ja-JP" smtClean="0"/>
              <a:t>SP2</a:t>
            </a:r>
          </a:p>
          <a:p>
            <a:pPr lvl="2"/>
            <a:r>
              <a:rPr lang="en-US" altLang="ja-JP" smtClean="0"/>
              <a:t>HDD</a:t>
            </a:r>
            <a:r>
              <a:rPr lang="ja-JP" altLang="en-US" smtClean="0"/>
              <a:t> </a:t>
            </a:r>
            <a:r>
              <a:rPr lang="en-US" altLang="ja-JP" smtClean="0"/>
              <a:t>1</a:t>
            </a:r>
            <a:r>
              <a:rPr lang="ja-JP" altLang="en-US" smtClean="0"/>
              <a:t>台</a:t>
            </a:r>
            <a:endParaRPr lang="en-US" altLang="ja-JP" smtClean="0"/>
          </a:p>
          <a:p>
            <a:pPr lvl="3"/>
            <a:r>
              <a:rPr lang="en-US" altLang="ja-JP" smtClean="0"/>
              <a:t>C</a:t>
            </a:r>
            <a:r>
              <a:rPr lang="ja-JP" altLang="en-US" smtClean="0"/>
              <a:t>ドライブ、</a:t>
            </a:r>
            <a:r>
              <a:rPr lang="en-US" altLang="ja-JP" smtClean="0"/>
              <a:t>D</a:t>
            </a:r>
            <a:r>
              <a:rPr lang="ja-JP" altLang="en-US" smtClean="0"/>
              <a:t>ドライブ、</a:t>
            </a:r>
            <a:r>
              <a:rPr lang="en-US" altLang="ja-JP" smtClean="0"/>
              <a:t>E</a:t>
            </a:r>
            <a:r>
              <a:rPr lang="ja-JP" altLang="en-US" smtClean="0"/>
              <a:t>ドライブ</a:t>
            </a:r>
            <a:endParaRPr lang="en-US" altLang="ja-JP" smtClean="0"/>
          </a:p>
          <a:p>
            <a:pPr lvl="2"/>
            <a:r>
              <a:rPr lang="ja-JP" altLang="en-US" smtClean="0"/>
              <a:t>スーパーマルチドライブ</a:t>
            </a:r>
            <a:r>
              <a:rPr lang="en-US" altLang="ja-JP" smtClean="0"/>
              <a:t>(DVD/CD-ROM)</a:t>
            </a:r>
          </a:p>
          <a:p>
            <a:pPr lvl="2"/>
            <a:r>
              <a:rPr lang="ja-JP" altLang="en-US" smtClean="0">
                <a:solidFill>
                  <a:srgbClr val="FF0000"/>
                </a:solidFill>
              </a:rPr>
              <a:t>壊れたドライブはＣドライブ</a:t>
            </a:r>
            <a:r>
              <a:rPr lang="en-US" altLang="ja-JP" smtClean="0">
                <a:solidFill>
                  <a:srgbClr val="FF0000"/>
                </a:solidFill>
              </a:rPr>
              <a:t>(</a:t>
            </a:r>
            <a:r>
              <a:rPr lang="ja-JP" altLang="en-US" smtClean="0">
                <a:solidFill>
                  <a:srgbClr val="FF0000"/>
                </a:solidFill>
              </a:rPr>
              <a:t>システムドライブ </a:t>
            </a:r>
            <a:r>
              <a:rPr lang="en-US" altLang="ja-JP" smtClean="0">
                <a:solidFill>
                  <a:srgbClr val="FF0000"/>
                </a:solidFill>
              </a:rPr>
              <a:t>NTFS)</a:t>
            </a:r>
          </a:p>
          <a:p>
            <a:pPr lvl="2"/>
            <a:r>
              <a:rPr lang="en-US" altLang="ja-JP" smtClean="0"/>
              <a:t>My Document</a:t>
            </a:r>
            <a:r>
              <a:rPr lang="ja-JP" altLang="en-US" smtClean="0"/>
              <a:t>などは別ドライブで大丈夫</a:t>
            </a:r>
            <a:endParaRPr lang="en-US" altLang="ja-JP" smtClean="0"/>
          </a:p>
          <a:p>
            <a:pPr lvl="2"/>
            <a:r>
              <a:rPr lang="ja-JP" altLang="en-US" smtClean="0"/>
              <a:t>しかし、お宝映像がディスクトップ上にしかない</a:t>
            </a:r>
            <a:r>
              <a:rPr lang="en-US" altLang="ja-JP" smtClean="0"/>
              <a:t>!!</a:t>
            </a:r>
          </a:p>
        </p:txBody>
      </p:sp>
      <p:sp>
        <p:nvSpPr>
          <p:cNvPr id="3" name="爆発 1 2"/>
          <p:cNvSpPr/>
          <p:nvPr/>
        </p:nvSpPr>
        <p:spPr>
          <a:xfrm>
            <a:off x="857250" y="2357438"/>
            <a:ext cx="7572375" cy="3786187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dirty="0">
                <a:solidFill>
                  <a:srgbClr val="FF0000"/>
                </a:solidFill>
              </a:rPr>
              <a:t>どうしても回復させたい</a:t>
            </a:r>
            <a:r>
              <a:rPr lang="en-US" altLang="ja-JP" sz="4800" dirty="0">
                <a:solidFill>
                  <a:srgbClr val="FF0000"/>
                </a:solidFill>
              </a:rPr>
              <a:t>!!!</a:t>
            </a:r>
            <a:endParaRPr lang="ja-JP" altLang="en-US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コンテンツ プレースホルダ 2"/>
          <p:cNvSpPr>
            <a:spLocks noGrp="1"/>
          </p:cNvSpPr>
          <p:nvPr>
            <p:ph idx="1"/>
          </p:nvPr>
        </p:nvSpPr>
        <p:spPr>
          <a:xfrm>
            <a:off x="285720" y="285728"/>
            <a:ext cx="8686800" cy="5840413"/>
          </a:xfrm>
        </p:spPr>
        <p:txBody>
          <a:bodyPr/>
          <a:lstStyle/>
          <a:p>
            <a:r>
              <a:rPr lang="ja-JP" altLang="en-US" dirty="0" smtClean="0"/>
              <a:t>まずやったこと　その１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他の</a:t>
            </a:r>
            <a:r>
              <a:rPr lang="en-US" altLang="ja-JP" dirty="0" smtClean="0"/>
              <a:t>Windows XP</a:t>
            </a:r>
            <a:r>
              <a:rPr lang="ja-JP" altLang="en-US" dirty="0" smtClean="0"/>
              <a:t>の</a:t>
            </a:r>
            <a:r>
              <a:rPr lang="en-US" altLang="ja-JP" dirty="0" smtClean="0"/>
              <a:t>PC</a:t>
            </a:r>
            <a:r>
              <a:rPr lang="ja-JP" altLang="en-US" dirty="0" smtClean="0"/>
              <a:t>に外付け</a:t>
            </a:r>
            <a:r>
              <a:rPr lang="en-US" altLang="ja-JP" dirty="0" smtClean="0"/>
              <a:t>HDD</a:t>
            </a:r>
            <a:r>
              <a:rPr lang="ja-JP" altLang="en-US" dirty="0" smtClean="0"/>
              <a:t>として接続</a:t>
            </a:r>
            <a:endParaRPr lang="en-US" altLang="ja-JP" dirty="0" smtClean="0"/>
          </a:p>
          <a:p>
            <a:pPr lvl="1">
              <a:buFont typeface="Arial" charset="0"/>
              <a:buNone/>
            </a:pPr>
            <a:r>
              <a:rPr lang="ja-JP" altLang="en-US" dirty="0" smtClean="0"/>
              <a:t>　→</a:t>
            </a:r>
            <a:endParaRPr lang="en-US" altLang="ja-JP" dirty="0" smtClean="0"/>
          </a:p>
          <a:p>
            <a:pPr lvl="1">
              <a:buFont typeface="Arial" charset="0"/>
              <a:buNone/>
            </a:pPr>
            <a:endParaRPr lang="en-US" altLang="ja-JP" dirty="0" smtClean="0"/>
          </a:p>
          <a:p>
            <a:pPr lvl="1">
              <a:buFont typeface="Arial" charset="0"/>
              <a:buNone/>
            </a:pPr>
            <a:endParaRPr lang="en-US" altLang="ja-JP" dirty="0" smtClean="0"/>
          </a:p>
          <a:p>
            <a:pPr lvl="1">
              <a:buFont typeface="Arial" charset="0"/>
              <a:buNone/>
            </a:pPr>
            <a:endParaRPr lang="en-US" altLang="ja-JP" dirty="0" smtClean="0"/>
          </a:p>
          <a:p>
            <a:pPr lvl="1">
              <a:buFont typeface="Arial" charset="0"/>
              <a:buNone/>
            </a:pPr>
            <a:r>
              <a:rPr lang="ja-JP" altLang="en-US" dirty="0" smtClean="0"/>
              <a:t>　で固まりました。</a:t>
            </a:r>
            <a:endParaRPr lang="en-US" altLang="ja-JP" dirty="0" smtClean="0"/>
          </a:p>
          <a:p>
            <a:pPr lvl="1">
              <a:buFont typeface="Arial" charset="0"/>
              <a:buNone/>
            </a:pPr>
            <a:r>
              <a:rPr lang="ja-JP" altLang="en-US" dirty="0" smtClean="0"/>
              <a:t>　ちなみに、別ＰＣに</a:t>
            </a:r>
            <a:r>
              <a:rPr lang="en-US" altLang="ja-JP" dirty="0" smtClean="0"/>
              <a:t>Windows 2000</a:t>
            </a:r>
            <a:r>
              <a:rPr lang="ja-JP" altLang="en-US" dirty="0" smtClean="0"/>
              <a:t> Ｐｒｏｆｅｓｓｉｏｎａｌ</a:t>
            </a:r>
            <a:endParaRPr lang="en-US" altLang="ja-JP" dirty="0" smtClean="0"/>
          </a:p>
          <a:p>
            <a:pPr lvl="1">
              <a:buFont typeface="Arial" charset="0"/>
              <a:buNone/>
            </a:pPr>
            <a:r>
              <a:rPr lang="ja-JP" altLang="en-US" dirty="0" smtClean="0"/>
              <a:t>　や</a:t>
            </a:r>
            <a:r>
              <a:rPr lang="en-US" altLang="ja-JP" dirty="0" smtClean="0"/>
              <a:t>Windows</a:t>
            </a:r>
            <a:r>
              <a:rPr lang="ja-JP" altLang="en-US" dirty="0" smtClean="0"/>
              <a:t> </a:t>
            </a:r>
            <a:r>
              <a:rPr lang="en-US" altLang="ja-JP" dirty="0" smtClean="0"/>
              <a:t>Vista</a:t>
            </a:r>
            <a:r>
              <a:rPr lang="ja-JP" altLang="en-US" dirty="0" smtClean="0"/>
              <a:t> </a:t>
            </a:r>
            <a:r>
              <a:rPr lang="en-US" altLang="ja-JP" dirty="0" smtClean="0"/>
              <a:t>Ultimate</a:t>
            </a:r>
            <a:r>
              <a:rPr lang="ja-JP" altLang="en-US" dirty="0" smtClean="0"/>
              <a:t>をインストールして接続しても</a:t>
            </a:r>
            <a:r>
              <a:rPr lang="ja-JP" altLang="en-US" dirty="0" err="1" smtClean="0"/>
              <a:t>．．．</a:t>
            </a:r>
            <a:endParaRPr lang="en-US" altLang="ja-JP" dirty="0" smtClean="0"/>
          </a:p>
          <a:p>
            <a:pPr lvl="1">
              <a:buFont typeface="Arial" charset="0"/>
              <a:buNone/>
            </a:pPr>
            <a:r>
              <a:rPr lang="ja-JP" altLang="en-US" dirty="0" smtClean="0"/>
              <a:t>　→結果は一緒でした。</a:t>
            </a:r>
            <a:endParaRPr lang="en-US" altLang="ja-JP" dirty="0" smtClean="0"/>
          </a:p>
          <a:p>
            <a:endParaRPr lang="ja-JP" altLang="en-US" dirty="0" smtClean="0"/>
          </a:p>
        </p:txBody>
      </p:sp>
      <p:pic>
        <p:nvPicPr>
          <p:cNvPr id="20483" name="Picture 2" descr="C:\Documents and Settings\tsuyuki\デスクトップ\新しいハードウェアが見つかりました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571612"/>
            <a:ext cx="4943475" cy="154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A problem has been detected and windows has been shut down to prevent damage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to your computer.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A problem has been detected and windows has been shut down to your computer.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If this is the first time you've seen this stop error screen, restart your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computer. If this screen appears again, follow these steps: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Disable or uninstall any anti-virus, disk defragmentation, or back up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utilities. Check your </a:t>
            </a:r>
            <a:r>
              <a:rPr lang="en-US" altLang="ja-JP" sz="1400" spc="200" dirty="0" err="1" smtClean="0">
                <a:solidFill>
                  <a:schemeClr val="bg1"/>
                </a:solidFill>
                <a:latin typeface="Swiss" pitchFamily="34" charset="0"/>
              </a:rPr>
              <a:t>harddrive</a:t>
            </a: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 configuration, and check for any updated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drivers. Run CHKDSK /F to check for hard drive corruption, and then restart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your computer.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Technical information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*** Stop: 0x00000024 (0x000e0100, 0xf466a978, 0xf466a678, 0xf87c7625)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*** ntfs.sys - Address FA83DBEF base at FA7D9000, </a:t>
            </a:r>
            <a:r>
              <a:rPr lang="en-US" altLang="ja-JP" sz="1400" spc="200" dirty="0" err="1" smtClean="0">
                <a:solidFill>
                  <a:schemeClr val="bg1"/>
                </a:solidFill>
                <a:latin typeface="Swiss" pitchFamily="34" charset="0"/>
              </a:rPr>
              <a:t>dateStamp</a:t>
            </a: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 3D6de5c1</a:t>
            </a:r>
            <a:endParaRPr lang="ja-JP" altLang="en-US" sz="1400" spc="200" dirty="0" smtClean="0">
              <a:solidFill>
                <a:schemeClr val="bg1"/>
              </a:solidFill>
              <a:latin typeface="Swis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40413"/>
          </a:xfrm>
        </p:spPr>
        <p:txBody>
          <a:bodyPr/>
          <a:lstStyle/>
          <a:p>
            <a:r>
              <a:rPr lang="ja-JP" altLang="en-US" smtClean="0"/>
              <a:t>やったこと　その２</a:t>
            </a:r>
            <a:endParaRPr lang="en-US" altLang="ja-JP" smtClean="0"/>
          </a:p>
          <a:p>
            <a:pPr lvl="1"/>
            <a:r>
              <a:rPr lang="en-US" altLang="ja-JP" smtClean="0"/>
              <a:t>Microsoft</a:t>
            </a:r>
            <a:r>
              <a:rPr lang="ja-JP" altLang="en-US" smtClean="0"/>
              <a:t>社推奨の回復方法を試してみよう</a:t>
            </a:r>
            <a:endParaRPr lang="en-US" altLang="ja-JP" smtClean="0"/>
          </a:p>
          <a:p>
            <a:pPr lvl="1">
              <a:buFont typeface="Arial" charset="0"/>
              <a:buNone/>
            </a:pPr>
            <a:r>
              <a:rPr lang="ja-JP" altLang="en-US" smtClean="0"/>
              <a:t>　→</a:t>
            </a:r>
            <a:r>
              <a:rPr lang="en-US" altLang="ja-JP" smtClean="0"/>
              <a:t>Windows </a:t>
            </a:r>
            <a:r>
              <a:rPr lang="ja-JP" altLang="en-US" smtClean="0"/>
              <a:t>回復コンソールで起動</a:t>
            </a:r>
            <a:r>
              <a:rPr lang="en-US" altLang="ja-JP" smtClean="0"/>
              <a:t>!</a:t>
            </a:r>
            <a:r>
              <a:rPr lang="ja-JP" altLang="en-US" smtClean="0"/>
              <a:t>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A problem has been detected and windows has been shut down to prevent damage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to your computer.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A problem has been detected and windows has been shut down to your computer.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If this is the first time you've seen this stop error screen, restart your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computer. If this screen appears again, follow these steps: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Disable or uninstall any anti-virus, disk defragmentation, or back up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utilities. Check your </a:t>
            </a:r>
            <a:r>
              <a:rPr lang="en-US" altLang="ja-JP" sz="1400" spc="200" dirty="0" err="1" smtClean="0">
                <a:solidFill>
                  <a:schemeClr val="bg1"/>
                </a:solidFill>
                <a:latin typeface="Swiss" pitchFamily="34" charset="0"/>
              </a:rPr>
              <a:t>harddrive</a:t>
            </a: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 configuration, and check for any updated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drivers. Run CHKDSK /F to check for hard drive corruption, and then restart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your computer.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Technical information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*** Stop: 0x00000024 (0x000e0100, 0xf466a978, 0xf466a678, 0xf87c7625)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*** ntfs.sys - Address FA83DBEF base at FA7D9000, </a:t>
            </a:r>
            <a:r>
              <a:rPr lang="en-US" altLang="ja-JP" sz="1400" spc="200" dirty="0" err="1" smtClean="0">
                <a:solidFill>
                  <a:schemeClr val="bg1"/>
                </a:solidFill>
                <a:latin typeface="Swiss" pitchFamily="34" charset="0"/>
              </a:rPr>
              <a:t>dateStamp</a:t>
            </a: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 3D6de5c1</a:t>
            </a:r>
            <a:endParaRPr lang="ja-JP" altLang="en-US" sz="1400" spc="200" dirty="0" smtClean="0">
              <a:solidFill>
                <a:schemeClr val="bg1"/>
              </a:solidFill>
              <a:latin typeface="Swis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40413"/>
          </a:xfrm>
        </p:spPr>
        <p:txBody>
          <a:bodyPr/>
          <a:lstStyle/>
          <a:p>
            <a:r>
              <a:rPr lang="ja-JP" altLang="en-US" smtClean="0"/>
              <a:t>やったこと　その２</a:t>
            </a:r>
            <a:endParaRPr lang="en-US" altLang="ja-JP" smtClean="0"/>
          </a:p>
          <a:p>
            <a:pPr lvl="1"/>
            <a:r>
              <a:rPr lang="en-US" altLang="ja-JP" smtClean="0"/>
              <a:t>Microsoft</a:t>
            </a:r>
            <a:r>
              <a:rPr lang="ja-JP" altLang="en-US" smtClean="0"/>
              <a:t>社推奨の回復方法を試してみよう</a:t>
            </a:r>
            <a:endParaRPr lang="en-US" altLang="ja-JP" smtClean="0"/>
          </a:p>
          <a:p>
            <a:pPr lvl="1">
              <a:buFont typeface="Arial" charset="0"/>
              <a:buNone/>
            </a:pPr>
            <a:r>
              <a:rPr lang="ja-JP" altLang="en-US" smtClean="0"/>
              <a:t>　→</a:t>
            </a:r>
            <a:r>
              <a:rPr lang="en-US" altLang="ja-JP" smtClean="0"/>
              <a:t>Windows </a:t>
            </a:r>
            <a:r>
              <a:rPr lang="ja-JP" altLang="en-US" smtClean="0"/>
              <a:t>回復コンソールで起動</a:t>
            </a:r>
            <a:r>
              <a:rPr lang="en-US" altLang="ja-JP" smtClean="0"/>
              <a:t>!</a:t>
            </a:r>
            <a:r>
              <a:rPr lang="ja-JP" altLang="en-US" smtClean="0"/>
              <a:t>　</a:t>
            </a:r>
          </a:p>
        </p:txBody>
      </p:sp>
      <p:sp>
        <p:nvSpPr>
          <p:cNvPr id="3" name="爆発 1 2"/>
          <p:cNvSpPr/>
          <p:nvPr/>
        </p:nvSpPr>
        <p:spPr>
          <a:xfrm>
            <a:off x="928688" y="2000250"/>
            <a:ext cx="7572375" cy="3786188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800" dirty="0">
                <a:solidFill>
                  <a:srgbClr val="FF0000"/>
                </a:solidFill>
              </a:rPr>
              <a:t>やっぱりダメ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40413"/>
          </a:xfrm>
        </p:spPr>
        <p:txBody>
          <a:bodyPr/>
          <a:lstStyle/>
          <a:p>
            <a:r>
              <a:rPr lang="ja-JP" altLang="en-US" smtClean="0"/>
              <a:t>やったこと　その３</a:t>
            </a:r>
            <a:endParaRPr lang="en-US" altLang="ja-JP" smtClean="0"/>
          </a:p>
          <a:p>
            <a:pPr lvl="1"/>
            <a:r>
              <a:rPr lang="ja-JP" altLang="en-US" smtClean="0"/>
              <a:t>この</a:t>
            </a:r>
            <a:r>
              <a:rPr lang="en-US" altLang="ja-JP" smtClean="0"/>
              <a:t>PC</a:t>
            </a:r>
            <a:r>
              <a:rPr lang="ja-JP" altLang="en-US" smtClean="0"/>
              <a:t>で</a:t>
            </a:r>
            <a:r>
              <a:rPr lang="en-US" altLang="ja-JP" smtClean="0"/>
              <a:t>Windows XP</a:t>
            </a:r>
            <a:r>
              <a:rPr lang="ja-JP" altLang="en-US" smtClean="0"/>
              <a:t>セットアップを実行</a:t>
            </a:r>
            <a:endParaRPr lang="en-US" altLang="ja-JP" smtClean="0"/>
          </a:p>
          <a:p>
            <a:pPr lvl="1">
              <a:buFont typeface="Arial" charset="0"/>
              <a:buNone/>
            </a:pPr>
            <a:r>
              <a:rPr lang="ja-JP" altLang="en-US" smtClean="0"/>
              <a:t>　→回復ディスクを使って回復．．．と、思ったのですが、</a:t>
            </a:r>
            <a:endParaRPr lang="en-US" altLang="ja-JP" smtClean="0"/>
          </a:p>
          <a:p>
            <a:pPr lvl="1">
              <a:buFont typeface="Arial" charset="0"/>
              <a:buNone/>
            </a:pPr>
            <a:r>
              <a:rPr lang="ja-JP" altLang="en-US" smtClean="0"/>
              <a:t>　→こういう時にかぎって見つからない</a:t>
            </a:r>
            <a:endParaRPr lang="en-US" altLang="ja-JP" smtClean="0"/>
          </a:p>
          <a:p>
            <a:pPr lvl="1">
              <a:buFont typeface="Arial" charset="0"/>
              <a:buNone/>
            </a:pPr>
            <a:r>
              <a:rPr lang="ja-JP" altLang="en-US" smtClean="0"/>
              <a:t>　→いろいろ</a:t>
            </a:r>
            <a:r>
              <a:rPr lang="en-US" altLang="ja-JP" smtClean="0"/>
              <a:t>FD</a:t>
            </a:r>
            <a:r>
              <a:rPr lang="ja-JP" altLang="en-US" smtClean="0"/>
              <a:t>を探していると．．．</a:t>
            </a:r>
            <a:endParaRPr lang="en-US" altLang="ja-JP" smtClean="0"/>
          </a:p>
          <a:p>
            <a:pPr lvl="1">
              <a:buFont typeface="Arial" charset="0"/>
              <a:buNone/>
            </a:pPr>
            <a:r>
              <a:rPr lang="ja-JP" altLang="en-US" smtClean="0"/>
              <a:t>　</a:t>
            </a:r>
            <a:r>
              <a:rPr lang="en-US" altLang="ja-JP" smtClean="0"/>
              <a:t>Windows 98 Second Edition </a:t>
            </a:r>
            <a:r>
              <a:rPr lang="ja-JP" altLang="en-US" smtClean="0"/>
              <a:t>セットアップディスクを発見</a:t>
            </a:r>
            <a:r>
              <a:rPr lang="en-US" altLang="ja-JP" smtClean="0"/>
              <a:t>!!</a:t>
            </a:r>
          </a:p>
          <a:p>
            <a:pPr lvl="1">
              <a:buFont typeface="Arial" charset="0"/>
              <a:buNone/>
            </a:pPr>
            <a:r>
              <a:rPr lang="ja-JP" altLang="en-US" smtClean="0"/>
              <a:t>　しかし、</a:t>
            </a:r>
            <a:r>
              <a:rPr lang="en-US" altLang="ja-JP" smtClean="0"/>
              <a:t>Windows 98 SE</a:t>
            </a:r>
            <a:r>
              <a:rPr lang="ja-JP" altLang="en-US" smtClean="0"/>
              <a:t>は</a:t>
            </a:r>
            <a:r>
              <a:rPr lang="en-US" altLang="ja-JP" smtClean="0"/>
              <a:t>NTFS 5.1</a:t>
            </a:r>
            <a:r>
              <a:rPr lang="ja-JP" altLang="en-US" smtClean="0"/>
              <a:t>は標準では読み書き出来ない</a:t>
            </a:r>
            <a:endParaRPr lang="en-US" altLang="ja-JP" smtClean="0"/>
          </a:p>
          <a:p>
            <a:endParaRPr lang="ja-JP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285750"/>
            <a:ext cx="8401080" cy="5840413"/>
          </a:xfrm>
        </p:spPr>
        <p:txBody>
          <a:bodyPr/>
          <a:lstStyle/>
          <a:p>
            <a:pPr>
              <a:defRPr/>
            </a:pPr>
            <a:r>
              <a:rPr lang="ja-JP" altLang="en-US" dirty="0" smtClean="0"/>
              <a:t>やったこと　その４</a:t>
            </a:r>
            <a:endParaRPr lang="en-US" altLang="ja-JP" dirty="0" smtClean="0"/>
          </a:p>
          <a:p>
            <a:pPr lvl="1">
              <a:defRPr/>
            </a:pPr>
            <a:r>
              <a:rPr lang="en-US" altLang="ja-JP" dirty="0" smtClean="0"/>
              <a:t>Microsoft</a:t>
            </a:r>
            <a:r>
              <a:rPr lang="ja-JP" altLang="en-US" dirty="0" smtClean="0"/>
              <a:t>社推奨の回復方法を試してみよう</a:t>
            </a:r>
            <a:endParaRPr lang="en-US" altLang="ja-JP" dirty="0" smtClean="0"/>
          </a:p>
          <a:p>
            <a:pPr lvl="1">
              <a:buFont typeface="Arial" charset="0"/>
              <a:buNone/>
              <a:defRPr/>
            </a:pPr>
            <a:r>
              <a:rPr lang="ja-JP" altLang="en-US" dirty="0" smtClean="0"/>
              <a:t>　→</a:t>
            </a:r>
            <a:r>
              <a:rPr lang="ja-JP" altLang="en-US" sz="2000" dirty="0" smtClean="0"/>
              <a:t>「</a:t>
            </a:r>
            <a:r>
              <a:rPr lang="en-US" altLang="ja-JP" sz="2000" dirty="0" smtClean="0"/>
              <a:t>"Stop 0x00000024" </a:t>
            </a:r>
            <a:r>
              <a:rPr lang="ja-JP" altLang="en-US" sz="2000" dirty="0" smtClean="0"/>
              <a:t>エラーが表示される場合の対処方法」</a:t>
            </a:r>
            <a:endParaRPr lang="en-US" altLang="ja-JP" sz="2000" dirty="0" smtClean="0"/>
          </a:p>
          <a:p>
            <a:pPr lvl="1">
              <a:buFont typeface="Arial" charset="0"/>
              <a:buNone/>
              <a:defRPr/>
            </a:pPr>
            <a:r>
              <a:rPr lang="ja-JP" altLang="en-US" sz="2000" dirty="0" smtClean="0"/>
              <a:t>　　　　</a:t>
            </a:r>
            <a:r>
              <a:rPr lang="en-US" altLang="ja-JP" sz="2000" dirty="0" smtClean="0"/>
              <a:t>(http://support.microsoft.com/kb/883003/JA/) </a:t>
            </a:r>
          </a:p>
          <a:p>
            <a:pPr lvl="1">
              <a:buFont typeface="Arial" charset="0"/>
              <a:buNone/>
              <a:defRPr/>
            </a:pPr>
            <a:r>
              <a:rPr lang="ja-JP" altLang="en-US" sz="2000" dirty="0" smtClean="0"/>
              <a:t>　　　文書番号：</a:t>
            </a:r>
            <a:r>
              <a:rPr lang="en-US" altLang="ja-JP" sz="2000" dirty="0" smtClean="0"/>
              <a:t>883003</a:t>
            </a:r>
          </a:p>
          <a:p>
            <a:pPr lvl="1">
              <a:buFont typeface="Arial" charset="0"/>
              <a:buNone/>
              <a:defRPr/>
            </a:pPr>
            <a:r>
              <a:rPr lang="ja-JP" altLang="en-US" sz="2000" dirty="0" smtClean="0"/>
              <a:t>　　　</a:t>
            </a:r>
            <a:r>
              <a:rPr lang="en-US" altLang="ja-JP" sz="2000" dirty="0" smtClean="0"/>
              <a:t>『</a:t>
            </a:r>
            <a:r>
              <a:rPr lang="ja-JP" altLang="en-US" sz="2000" dirty="0" smtClean="0"/>
              <a:t>コンピュータに １ </a:t>
            </a:r>
            <a:r>
              <a:rPr lang="ja-JP" altLang="en-US" sz="2000" dirty="0" err="1" smtClean="0"/>
              <a:t>つの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NTFS </a:t>
            </a:r>
            <a:r>
              <a:rPr lang="ja-JP" altLang="en-US" sz="2000" dirty="0" smtClean="0"/>
              <a:t>ボリュームしかない場合</a:t>
            </a:r>
            <a:r>
              <a:rPr lang="en-US" altLang="ja-JP" sz="2000" dirty="0" smtClean="0"/>
              <a:t>』</a:t>
            </a:r>
            <a:r>
              <a:rPr lang="ja-JP" altLang="en-US" sz="2000" dirty="0" smtClean="0"/>
              <a:t>を参照</a:t>
            </a:r>
            <a:endParaRPr lang="en-US" altLang="ja-JP" sz="2000" dirty="0" smtClean="0"/>
          </a:p>
          <a:p>
            <a:pPr lvl="1" indent="285750">
              <a:buFont typeface="Arial" charset="0"/>
              <a:buNone/>
              <a:defRPr/>
            </a:pPr>
            <a:r>
              <a:rPr lang="ja-JP" altLang="en-US" sz="2000" dirty="0" smtClean="0"/>
              <a:t>これによると、「</a:t>
            </a:r>
            <a:r>
              <a:rPr lang="en-US" altLang="ja-JP" sz="2000" dirty="0" smtClean="0"/>
              <a:t>Windows XP </a:t>
            </a:r>
            <a:r>
              <a:rPr lang="ja-JP" altLang="en-US" sz="2000" dirty="0" smtClean="0"/>
              <a:t>のインストール用起動ディスク」を入手とある。</a:t>
            </a:r>
            <a:endParaRPr lang="en-US" altLang="ja-JP" sz="2000" dirty="0" smtClean="0"/>
          </a:p>
          <a:p>
            <a:pPr lvl="1" indent="285750">
              <a:buFont typeface="Arial" charset="0"/>
              <a:buNone/>
              <a:defRPr/>
            </a:pPr>
            <a:r>
              <a:rPr lang="en-US" altLang="ja-JP" sz="2000" dirty="0" smtClean="0"/>
              <a:t>Windows XP</a:t>
            </a:r>
            <a:r>
              <a:rPr lang="ja-JP" altLang="en-US" sz="2000" dirty="0" smtClean="0"/>
              <a:t>では</a:t>
            </a:r>
            <a:r>
              <a:rPr lang="en-US" altLang="ja-JP" sz="2000" dirty="0" smtClean="0"/>
              <a:t>FD</a:t>
            </a:r>
            <a:r>
              <a:rPr lang="ja-JP" altLang="en-US" sz="2000" dirty="0" smtClean="0"/>
              <a:t>が</a:t>
            </a:r>
            <a:r>
              <a:rPr lang="en-US" altLang="ja-JP" sz="2000" dirty="0" smtClean="0"/>
              <a:t>6</a:t>
            </a:r>
            <a:r>
              <a:rPr lang="ja-JP" altLang="en-US" sz="2000" dirty="0" smtClean="0"/>
              <a:t>枚必要</a:t>
            </a:r>
            <a:r>
              <a:rPr lang="en-US" altLang="ja-JP" sz="2000" dirty="0" smtClean="0"/>
              <a:t>!!</a:t>
            </a:r>
          </a:p>
          <a:p>
            <a:pPr lvl="1" indent="285750">
              <a:buFont typeface="Arial" charset="0"/>
              <a:buNone/>
              <a:defRPr/>
            </a:pPr>
            <a:r>
              <a:rPr lang="en-US" altLang="ja-JP" sz="2000" dirty="0" smtClean="0"/>
              <a:t>Windows Vista</a:t>
            </a:r>
            <a:r>
              <a:rPr lang="ja-JP" altLang="en-US" sz="2000" dirty="0" smtClean="0"/>
              <a:t>では</a:t>
            </a:r>
            <a:r>
              <a:rPr lang="en-US" altLang="ja-JP" sz="2000" dirty="0" smtClean="0"/>
              <a:t>Windows PE(</a:t>
            </a:r>
            <a:r>
              <a:rPr lang="en-US" altLang="ja-JP" sz="2000" dirty="0" err="1" smtClean="0"/>
              <a:t>Preinstallation</a:t>
            </a:r>
            <a:r>
              <a:rPr lang="en-US" altLang="ja-JP" sz="2000" dirty="0" smtClean="0"/>
              <a:t> Environment)</a:t>
            </a:r>
            <a:r>
              <a:rPr lang="ja-JP" altLang="en-US" sz="2000" dirty="0" smtClean="0"/>
              <a:t>でインストールされるので、</a:t>
            </a:r>
            <a:r>
              <a:rPr lang="ja-JP" altLang="en-US" sz="2000" dirty="0" smtClean="0">
                <a:solidFill>
                  <a:srgbClr val="FF0000"/>
                </a:solidFill>
              </a:rPr>
              <a:t>この方法は出来ません</a:t>
            </a:r>
            <a:r>
              <a:rPr lang="ja-JP" altLang="en-US" sz="2000" dirty="0" smtClean="0"/>
              <a:t>。</a:t>
            </a:r>
            <a:endParaRPr lang="en-US" altLang="ja-JP" sz="2000" dirty="0" smtClean="0"/>
          </a:p>
          <a:p>
            <a:pPr lvl="1">
              <a:buFont typeface="Arial" charset="0"/>
              <a:buNone/>
              <a:defRPr/>
            </a:pPr>
            <a:r>
              <a:rPr lang="ja-JP" altLang="en-US" dirty="0" smtClean="0"/>
              <a:t>　→</a:t>
            </a:r>
            <a:r>
              <a:rPr lang="en-US" altLang="ja-JP" sz="2400" dirty="0" smtClean="0"/>
              <a:t>Windows XP </a:t>
            </a:r>
            <a:r>
              <a:rPr lang="ja-JP" altLang="en-US" sz="2400" dirty="0" smtClean="0"/>
              <a:t>のインストール用起動ディスクを入手する</a:t>
            </a:r>
            <a:endParaRPr lang="en-US" altLang="ja-JP" sz="2400" dirty="0" smtClean="0"/>
          </a:p>
          <a:p>
            <a:pPr lvl="1">
              <a:buFont typeface="Arial" charset="0"/>
              <a:buNone/>
              <a:defRPr/>
            </a:pPr>
            <a:r>
              <a:rPr lang="ja-JP" altLang="en-US" sz="2400" dirty="0" smtClean="0"/>
              <a:t>　　　</a:t>
            </a:r>
            <a:r>
              <a:rPr lang="en-US" altLang="ja-JP" sz="2000" dirty="0" smtClean="0"/>
              <a:t>(http://support.microsoft.com/kb/880422/JA/) </a:t>
            </a:r>
            <a:endParaRPr lang="en-US" altLang="ja-JP" dirty="0" smtClean="0"/>
          </a:p>
          <a:p>
            <a:pPr lvl="1">
              <a:buFont typeface="Arial" charset="0"/>
              <a:buNone/>
              <a:defRPr/>
            </a:pPr>
            <a:r>
              <a:rPr lang="ja-JP" altLang="en-US" dirty="0" smtClean="0"/>
              <a:t>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285750"/>
            <a:ext cx="8401050" cy="5840413"/>
          </a:xfrm>
        </p:spPr>
        <p:txBody>
          <a:bodyPr/>
          <a:lstStyle/>
          <a:p>
            <a:pPr>
              <a:defRPr/>
            </a:pPr>
            <a:r>
              <a:rPr lang="ja-JP" altLang="en-US" dirty="0" smtClean="0"/>
              <a:t>やったこと　その４</a:t>
            </a:r>
            <a:endParaRPr lang="en-US" altLang="ja-JP" dirty="0" smtClean="0"/>
          </a:p>
          <a:p>
            <a:pPr lvl="1">
              <a:defRPr/>
            </a:pPr>
            <a:r>
              <a:rPr lang="en-US" altLang="ja-JP" dirty="0" smtClean="0"/>
              <a:t>Microsoft</a:t>
            </a:r>
            <a:r>
              <a:rPr lang="ja-JP" altLang="en-US" dirty="0" smtClean="0"/>
              <a:t>社推奨の回復方法を試してみよう</a:t>
            </a:r>
            <a:endParaRPr lang="en-US" altLang="ja-JP" dirty="0" smtClean="0"/>
          </a:p>
          <a:p>
            <a:pPr marL="971550" lvl="1" indent="-514350">
              <a:buFont typeface="+mj-ea"/>
              <a:buAutoNum type="circleNumDbPlain"/>
              <a:defRPr/>
            </a:pPr>
            <a:r>
              <a:rPr lang="ja-JP" altLang="en-US" sz="2000" dirty="0" smtClean="0"/>
              <a:t>インストール用起動ディスクを作成する。</a:t>
            </a:r>
            <a:endParaRPr lang="en-US" altLang="ja-JP" sz="2000" dirty="0" smtClean="0"/>
          </a:p>
          <a:p>
            <a:pPr marL="971550" lvl="1" indent="-514350">
              <a:buFont typeface="+mj-ea"/>
              <a:buAutoNum type="circleNumDbPlain"/>
              <a:defRPr/>
            </a:pPr>
            <a:r>
              <a:rPr lang="en-US" altLang="ja-JP" sz="2000" dirty="0" smtClean="0"/>
              <a:t>1 </a:t>
            </a:r>
            <a:r>
              <a:rPr lang="ja-JP" altLang="en-US" sz="2000" dirty="0" smtClean="0"/>
              <a:t>枚目の</a:t>
            </a:r>
            <a:r>
              <a:rPr lang="en-US" altLang="ja-JP" sz="2000" dirty="0" smtClean="0"/>
              <a:t>FD</a:t>
            </a:r>
            <a:r>
              <a:rPr lang="ja-JP" altLang="en-US" sz="2000" dirty="0" smtClean="0"/>
              <a:t>を挿入し、「</a:t>
            </a:r>
            <a:r>
              <a:rPr lang="en-US" altLang="ja-JP" sz="2000" dirty="0" smtClean="0"/>
              <a:t>TXTSETUP.SI_</a:t>
            </a:r>
            <a:r>
              <a:rPr lang="ja-JP" altLang="en-US" sz="2000" dirty="0" smtClean="0"/>
              <a:t>」を解凍する。</a:t>
            </a:r>
            <a:endParaRPr lang="en-US" altLang="ja-JP" sz="2000" dirty="0" smtClean="0"/>
          </a:p>
          <a:p>
            <a:pPr marL="971550" lvl="1" indent="-514350">
              <a:buFont typeface="+mj-ea"/>
              <a:buAutoNum type="circleNumDbPlain"/>
              <a:defRPr/>
            </a:pPr>
            <a:r>
              <a:rPr lang="ja-JP" altLang="en-US" sz="2000" dirty="0" smtClean="0"/>
              <a:t>「</a:t>
            </a:r>
            <a:r>
              <a:rPr lang="en-US" altLang="ja-JP" sz="2000" dirty="0" smtClean="0"/>
              <a:t>TXTSETUP.SI_</a:t>
            </a:r>
            <a:r>
              <a:rPr lang="ja-JP" altLang="en-US" sz="2000" dirty="0" smtClean="0"/>
              <a:t>」の名称を「 </a:t>
            </a:r>
            <a:r>
              <a:rPr lang="en-US" altLang="ja-JP" sz="2000" dirty="0" smtClean="0"/>
              <a:t>TXTSETUP.bak</a:t>
            </a:r>
            <a:r>
              <a:rPr lang="ja-JP" altLang="en-US" sz="2000" dirty="0" smtClean="0"/>
              <a:t>」等に変更する。</a:t>
            </a:r>
            <a:endParaRPr lang="en-US" altLang="ja-JP" sz="2000" dirty="0" smtClean="0"/>
          </a:p>
          <a:p>
            <a:pPr marL="971550" lvl="1" indent="-514350">
              <a:buFont typeface="+mj-ea"/>
              <a:buAutoNum type="circleNumDbPlain"/>
              <a:defRPr/>
            </a:pPr>
            <a:r>
              <a:rPr lang="ja-JP" altLang="en-US" sz="2000" dirty="0" smtClean="0"/>
              <a:t>②で解凍された「</a:t>
            </a:r>
            <a:r>
              <a:rPr lang="en-US" sz="2000" dirty="0" smtClean="0"/>
              <a:t> txtsetup.sif </a:t>
            </a:r>
            <a:r>
              <a:rPr lang="ja-JP" altLang="en-US" sz="2000" dirty="0" smtClean="0"/>
              <a:t>」をメモ帳などで開く。</a:t>
            </a:r>
            <a:endParaRPr lang="en-US" altLang="ja-JP" sz="2000" dirty="0" smtClean="0"/>
          </a:p>
          <a:p>
            <a:pPr marL="971550" lvl="1" indent="-514350">
              <a:buFont typeface="+mj-ea"/>
              <a:buAutoNum type="circleNumDbPlain"/>
              <a:defRPr/>
            </a:pPr>
            <a:r>
              <a:rPr lang="ja-JP" altLang="en-US" sz="2000" dirty="0" smtClean="0"/>
              <a:t>メモ帳で「</a:t>
            </a:r>
            <a:r>
              <a:rPr lang="en-US" sz="2000" dirty="0" smtClean="0"/>
              <a:t> [</a:t>
            </a:r>
            <a:r>
              <a:rPr lang="en-US" sz="2000" dirty="0" err="1" smtClean="0"/>
              <a:t>FileSystems.Load</a:t>
            </a:r>
            <a:r>
              <a:rPr lang="en-US" sz="2000" dirty="0" smtClean="0"/>
              <a:t>] </a:t>
            </a:r>
            <a:r>
              <a:rPr lang="ja-JP" altLang="en-US" sz="2000" dirty="0" smtClean="0"/>
              <a:t>」セクションを探す。</a:t>
            </a:r>
            <a:endParaRPr lang="en-US" altLang="ja-JP" sz="2000" dirty="0" smtClean="0"/>
          </a:p>
          <a:p>
            <a:pPr marL="971550" lvl="1" indent="-514350">
              <a:buFont typeface="+mj-ea"/>
              <a:buAutoNum type="circleNumDbPlain"/>
              <a:defRPr/>
            </a:pPr>
            <a:r>
              <a:rPr lang="en-US" sz="2000" dirty="0" smtClean="0"/>
              <a:t>[</a:t>
            </a:r>
            <a:r>
              <a:rPr lang="en-US" sz="2000" dirty="0" err="1" smtClean="0"/>
              <a:t>FileSystems.Load</a:t>
            </a:r>
            <a:r>
              <a:rPr lang="en-US" sz="2000" dirty="0" smtClean="0"/>
              <a:t>] </a:t>
            </a:r>
            <a:r>
              <a:rPr lang="ja-JP" altLang="en-US" sz="2000" dirty="0" smtClean="0"/>
              <a:t>セクションの「</a:t>
            </a:r>
            <a:r>
              <a:rPr lang="en-US" sz="2000" dirty="0" smtClean="0"/>
              <a:t> </a:t>
            </a:r>
            <a:r>
              <a:rPr lang="en-US" sz="2000" dirty="0" err="1" smtClean="0"/>
              <a:t>ntfs</a:t>
            </a:r>
            <a:r>
              <a:rPr lang="en-US" sz="2000" dirty="0" smtClean="0"/>
              <a:t> = ntfs.sys </a:t>
            </a:r>
            <a:r>
              <a:rPr lang="ja-JP" altLang="en-US" sz="2000" dirty="0" smtClean="0"/>
              <a:t>」を「</a:t>
            </a:r>
            <a:r>
              <a:rPr lang="en-US" altLang="ja-JP" sz="2000" dirty="0" smtClean="0"/>
              <a:t>;</a:t>
            </a:r>
            <a:r>
              <a:rPr lang="en-US" sz="2000" dirty="0" err="1" smtClean="0"/>
              <a:t>ntfs</a:t>
            </a:r>
            <a:r>
              <a:rPr lang="en-US" sz="2000" dirty="0" smtClean="0"/>
              <a:t> = ntfs.sys </a:t>
            </a:r>
            <a:r>
              <a:rPr lang="ja-JP" altLang="en-US" sz="2000" dirty="0" smtClean="0"/>
              <a:t>」に修正する。</a:t>
            </a:r>
            <a:r>
              <a:rPr lang="en-US" altLang="ja-JP" sz="2000" dirty="0" smtClean="0"/>
              <a:t>(Windows XP </a:t>
            </a:r>
            <a:r>
              <a:rPr lang="ja-JP" altLang="en-US" sz="2000" dirty="0" smtClean="0"/>
              <a:t>インストールの起動時に</a:t>
            </a:r>
            <a:r>
              <a:rPr lang="en-US" altLang="ja-JP" sz="2000" dirty="0" smtClean="0"/>
              <a:t>ntfs.sys</a:t>
            </a:r>
            <a:r>
              <a:rPr lang="ja-JP" altLang="en-US" sz="2000" dirty="0" smtClean="0"/>
              <a:t>を読み込まないようにする</a:t>
            </a:r>
            <a:r>
              <a:rPr lang="en-US" altLang="ja-JP" sz="2000" dirty="0" smtClean="0"/>
              <a:t>)</a:t>
            </a:r>
          </a:p>
          <a:p>
            <a:pPr marL="971550" lvl="1" indent="-514350">
              <a:buFont typeface="+mj-ea"/>
              <a:buAutoNum type="circleNumDbPlain"/>
              <a:defRPr/>
            </a:pPr>
            <a:r>
              <a:rPr lang="ja-JP" altLang="en-US" sz="2000" dirty="0" smtClean="0"/>
              <a:t>メモ帳で「</a:t>
            </a:r>
            <a:r>
              <a:rPr lang="en-US" sz="2000" dirty="0" smtClean="0"/>
              <a:t> txtsetup.sif </a:t>
            </a:r>
            <a:r>
              <a:rPr lang="ja-JP" altLang="en-US" sz="2000" dirty="0" smtClean="0"/>
              <a:t>」を上書き保存する。</a:t>
            </a:r>
            <a:endParaRPr lang="en-US" altLang="ja-JP" sz="2000" dirty="0" smtClean="0"/>
          </a:p>
          <a:p>
            <a:pPr marL="971550" lvl="1" indent="-514350">
              <a:buFont typeface="+mj-ea"/>
              <a:buAutoNum type="circleNumDbPlain"/>
              <a:defRPr/>
            </a:pPr>
            <a:r>
              <a:rPr lang="ja-JP" altLang="en-US" sz="2000" dirty="0" smtClean="0"/>
              <a:t>この</a:t>
            </a:r>
            <a:r>
              <a:rPr lang="en-US" altLang="ja-JP" sz="2000" dirty="0" smtClean="0"/>
              <a:t>FD</a:t>
            </a:r>
            <a:r>
              <a:rPr lang="ja-JP" altLang="en-US" sz="2000" dirty="0" smtClean="0"/>
              <a:t>で</a:t>
            </a:r>
            <a:r>
              <a:rPr lang="en-US" altLang="ja-JP" sz="2000" dirty="0" smtClean="0"/>
              <a:t>Windows XP</a:t>
            </a:r>
            <a:r>
              <a:rPr lang="ja-JP" altLang="en-US" sz="2000" dirty="0" smtClean="0"/>
              <a:t>を起動する。</a:t>
            </a:r>
            <a:endParaRPr lang="en-US" altLang="ja-JP" sz="2000" dirty="0" smtClean="0"/>
          </a:p>
          <a:p>
            <a:pPr marL="971550" lvl="1" indent="-514350">
              <a:buFont typeface="+mj-ea"/>
              <a:buAutoNum type="circleNumDbPlain"/>
              <a:defRPr/>
            </a:pPr>
            <a:r>
              <a:rPr lang="ja-JP" altLang="en-US" sz="2000" dirty="0" smtClean="0"/>
              <a:t>回復コンソールを開始する。 </a:t>
            </a:r>
            <a:endParaRPr lang="en-US" altLang="ja-JP" sz="2000" dirty="0" smtClean="0"/>
          </a:p>
          <a:p>
            <a:pPr marL="971550" lvl="1" indent="-514350">
              <a:buFont typeface="Arial" charset="0"/>
              <a:buNone/>
              <a:defRPr/>
            </a:pPr>
            <a:r>
              <a:rPr lang="ja-JP" altLang="en-US" sz="2000" dirty="0" smtClean="0"/>
              <a:t>→ここで、「</a:t>
            </a:r>
            <a:r>
              <a:rPr lang="en-US" altLang="ja-JP" sz="2000" dirty="0" err="1" smtClean="0"/>
              <a:t>chkdsk</a:t>
            </a:r>
            <a:r>
              <a:rPr lang="en-US" altLang="ja-JP" sz="2000" dirty="0" smtClean="0"/>
              <a:t> c: /p</a:t>
            </a:r>
            <a:r>
              <a:rPr lang="ja-JP" altLang="en-US" sz="2000" dirty="0" smtClean="0"/>
              <a:t> 」等を使用して</a:t>
            </a:r>
            <a:r>
              <a:rPr lang="en-US" altLang="ja-JP" sz="2000" dirty="0" smtClean="0"/>
              <a:t>NTFS</a:t>
            </a:r>
            <a:r>
              <a:rPr lang="ja-JP" altLang="en-US" sz="2000" dirty="0" smtClean="0"/>
              <a:t>管理領域を修復する。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15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/>
          <a:lstStyle/>
          <a:p>
            <a:r>
              <a:rPr lang="ja-JP" altLang="en-US" dirty="0" smtClean="0"/>
              <a:t>私の場合</a:t>
            </a:r>
            <a:r>
              <a:rPr lang="en-US" altLang="ja-JP" dirty="0" smtClean="0"/>
              <a:t>…</a:t>
            </a:r>
            <a:r>
              <a:rPr lang="ja-JP" altLang="en-US" dirty="0" smtClean="0"/>
              <a:t>ダメでした。</a:t>
            </a:r>
            <a:endParaRPr lang="en-US" altLang="ja-JP" dirty="0" smtClean="0"/>
          </a:p>
          <a:p>
            <a:r>
              <a:rPr lang="ja-JP" altLang="en-US" dirty="0" smtClean="0"/>
              <a:t>そこで、私が実際にやった復活手順を説明しましょう。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用意するもの</a:t>
            </a:r>
            <a:endParaRPr lang="en-US" altLang="ja-JP" dirty="0" smtClean="0"/>
          </a:p>
          <a:p>
            <a:pPr marL="1257300" lvl="2" indent="-342900"/>
            <a:r>
              <a:rPr lang="en-US" altLang="ja-JP" sz="1800" dirty="0" smtClean="0"/>
              <a:t>Windows 98</a:t>
            </a:r>
            <a:r>
              <a:rPr lang="ja-JP" altLang="en-US" sz="1800" dirty="0" smtClean="0"/>
              <a:t> </a:t>
            </a:r>
            <a:r>
              <a:rPr lang="en-US" altLang="ja-JP" sz="1800" dirty="0" smtClean="0"/>
              <a:t>SE</a:t>
            </a:r>
            <a:r>
              <a:rPr lang="ja-JP" altLang="en-US" sz="1800" dirty="0" smtClean="0"/>
              <a:t>や</a:t>
            </a:r>
            <a:r>
              <a:rPr lang="en-US" altLang="ja-JP" sz="1800" dirty="0" smtClean="0"/>
              <a:t>Windows</a:t>
            </a:r>
            <a:r>
              <a:rPr lang="ja-JP" altLang="en-US" sz="1800" dirty="0" smtClean="0"/>
              <a:t> </a:t>
            </a:r>
            <a:r>
              <a:rPr lang="en-US" altLang="ja-JP" sz="1800" dirty="0" smtClean="0"/>
              <a:t>Me</a:t>
            </a:r>
            <a:r>
              <a:rPr lang="ja-JP" altLang="en-US" sz="1800" dirty="0" smtClean="0"/>
              <a:t>等の</a:t>
            </a:r>
            <a:r>
              <a:rPr lang="en-US" altLang="ja-JP" sz="1800" dirty="0" smtClean="0"/>
              <a:t>NTFS</a:t>
            </a:r>
            <a:r>
              <a:rPr lang="ja-JP" altLang="en-US" sz="1800" dirty="0" smtClean="0"/>
              <a:t>を使用しない</a:t>
            </a:r>
            <a:r>
              <a:rPr lang="en-US" altLang="ja-JP" sz="1800" dirty="0" smtClean="0"/>
              <a:t>OS</a:t>
            </a:r>
          </a:p>
          <a:p>
            <a:pPr marL="1257300" lvl="2" indent="-342900"/>
            <a:r>
              <a:rPr lang="ja-JP" altLang="en-US" sz="1800" dirty="0" smtClean="0"/>
              <a:t>使用していた</a:t>
            </a:r>
            <a:r>
              <a:rPr lang="en-US" altLang="ja-JP" sz="1800" dirty="0" smtClean="0"/>
              <a:t>OS</a:t>
            </a:r>
            <a:r>
              <a:rPr lang="ja-JP" altLang="en-US" sz="1800" dirty="0" smtClean="0"/>
              <a:t>のインストール</a:t>
            </a:r>
            <a:r>
              <a:rPr lang="en-US" altLang="ja-JP" sz="1800" dirty="0" smtClean="0"/>
              <a:t>CD-ROM</a:t>
            </a:r>
          </a:p>
          <a:p>
            <a:pPr marL="1714500" lvl="3" indent="-342900"/>
            <a:r>
              <a:rPr lang="ja-JP" altLang="en-US" sz="1400" dirty="0" smtClean="0"/>
              <a:t>この中の</a:t>
            </a:r>
            <a:r>
              <a:rPr lang="en-US" altLang="ja-JP" sz="1400" dirty="0" smtClean="0"/>
              <a:t>NTFS.SYS</a:t>
            </a:r>
            <a:r>
              <a:rPr lang="ja-JP" altLang="en-US" sz="1400" dirty="0" smtClean="0"/>
              <a:t>を</a:t>
            </a:r>
            <a:r>
              <a:rPr lang="en-US" altLang="ja-JP" sz="1400" dirty="0" smtClean="0"/>
              <a:t>FD</a:t>
            </a:r>
            <a:r>
              <a:rPr lang="ja-JP" altLang="en-US" sz="1400" dirty="0" smtClean="0"/>
              <a:t>などに解凍しておいてもいい</a:t>
            </a:r>
            <a:endParaRPr lang="en-US" altLang="ja-JP" sz="1400" dirty="0" smtClean="0"/>
          </a:p>
          <a:p>
            <a:pPr marL="1257300" lvl="2" indent="-342900"/>
            <a:r>
              <a:rPr lang="ja-JP" altLang="en-US" sz="1800" dirty="0" smtClean="0"/>
              <a:t>認識できないパーティションを外部ディスクとして接続する機器</a:t>
            </a:r>
            <a:endParaRPr lang="en-US" altLang="ja-JP" sz="1800" dirty="0" smtClean="0"/>
          </a:p>
          <a:p>
            <a:pPr marL="1257300" lvl="2" indent="-342900"/>
            <a:r>
              <a:rPr lang="ja-JP" altLang="en-US" sz="1800" dirty="0" smtClean="0"/>
              <a:t>いまや入手できなくなってしまったツール「</a:t>
            </a:r>
            <a:r>
              <a:rPr lang="en-US" altLang="ja-JP" sz="1800" dirty="0" smtClean="0"/>
              <a:t> NTFS for Windows 98 </a:t>
            </a:r>
            <a:r>
              <a:rPr lang="ja-JP" altLang="en-US" sz="1800" dirty="0" smtClean="0"/>
              <a:t>」もしくは「</a:t>
            </a:r>
            <a:r>
              <a:rPr lang="en-US" altLang="ja-JP" sz="1800" dirty="0" smtClean="0"/>
              <a:t> NTFSDOS Professional Edition </a:t>
            </a:r>
            <a:r>
              <a:rPr lang="ja-JP" altLang="en-US" sz="1800" dirty="0" smtClean="0"/>
              <a:t>」</a:t>
            </a:r>
            <a:endParaRPr lang="en-US" altLang="ja-JP" sz="1800" dirty="0" smtClean="0"/>
          </a:p>
          <a:p>
            <a:pPr marL="857250" lvl="1" indent="-342900">
              <a:buNone/>
            </a:pPr>
            <a:endParaRPr lang="en-US" altLang="ja-JP" sz="1600" dirty="0" smtClean="0"/>
          </a:p>
          <a:p>
            <a:pPr marL="857250" lvl="1" indent="-342900">
              <a:buNone/>
            </a:pPr>
            <a:r>
              <a:rPr lang="ja-JP" altLang="en-US" sz="1600" dirty="0" smtClean="0"/>
              <a:t>「</a:t>
            </a:r>
            <a:r>
              <a:rPr lang="en-US" altLang="ja-JP" sz="1600" dirty="0" smtClean="0"/>
              <a:t> NTFS for Windows 98 </a:t>
            </a:r>
            <a:r>
              <a:rPr lang="ja-JP" altLang="en-US" sz="1600" dirty="0" smtClean="0"/>
              <a:t>」、「</a:t>
            </a:r>
            <a:r>
              <a:rPr lang="en-US" altLang="ja-JP" sz="1600" dirty="0" smtClean="0"/>
              <a:t> NTFSDOS Professional Edition </a:t>
            </a:r>
            <a:r>
              <a:rPr lang="ja-JP" altLang="en-US" sz="1600" dirty="0" smtClean="0"/>
              <a:t>」</a:t>
            </a:r>
            <a:endParaRPr lang="en-US" altLang="ja-JP" sz="1600" dirty="0" smtClean="0"/>
          </a:p>
          <a:p>
            <a:pPr marL="457200" indent="0">
              <a:buNone/>
            </a:pPr>
            <a:r>
              <a:rPr lang="ja-JP" altLang="en-US" sz="1600" dirty="0" smtClean="0"/>
              <a:t>これらは米国</a:t>
            </a:r>
            <a:r>
              <a:rPr lang="en-US" sz="1600" dirty="0" err="1" smtClean="0"/>
              <a:t>Sysinternals</a:t>
            </a:r>
            <a:r>
              <a:rPr lang="ja-JP" altLang="en-US" sz="1600" dirty="0" smtClean="0"/>
              <a:t>社、国内では</a:t>
            </a:r>
            <a:r>
              <a:rPr lang="en-US" sz="1600" dirty="0" smtClean="0"/>
              <a:t>AG-TECH</a:t>
            </a:r>
            <a:r>
              <a:rPr lang="en-US" altLang="ja-JP" sz="1600" dirty="0" smtClean="0"/>
              <a:t>(</a:t>
            </a:r>
            <a:r>
              <a:rPr lang="en-US" altLang="ja-JP" sz="1600" dirty="0" smtClean="0">
                <a:hlinkClick r:id="rId2"/>
              </a:rPr>
              <a:t>http://www.agtech.co.jp/)</a:t>
            </a:r>
            <a:r>
              <a:rPr lang="ja-JP" altLang="en-US" sz="1600" dirty="0" smtClean="0"/>
              <a:t>が販売、提供していました。米国</a:t>
            </a:r>
            <a:r>
              <a:rPr lang="en-US" sz="1600" dirty="0" err="1" smtClean="0"/>
              <a:t>Sysinternals</a:t>
            </a:r>
            <a:r>
              <a:rPr lang="ja-JP" altLang="en-US" sz="1600" dirty="0" smtClean="0"/>
              <a:t>社は現在、</a:t>
            </a:r>
            <a:r>
              <a:rPr lang="en-US" altLang="ja-JP" sz="1600" dirty="0" smtClean="0"/>
              <a:t>Microsoft</a:t>
            </a:r>
            <a:r>
              <a:rPr lang="ja-JP" altLang="en-US" sz="1600" dirty="0" smtClean="0"/>
              <a:t>社に買収され、サポートも終了しています。</a:t>
            </a:r>
            <a:endParaRPr lang="en-US" altLang="ja-JP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25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25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/>
          <a:lstStyle/>
          <a:p>
            <a:r>
              <a:rPr lang="ja-JP" altLang="en-US" dirty="0" smtClean="0"/>
              <a:t>私の場合</a:t>
            </a:r>
            <a:r>
              <a:rPr lang="en-US" altLang="ja-JP" dirty="0" smtClean="0"/>
              <a:t>…</a:t>
            </a:r>
            <a:r>
              <a:rPr lang="ja-JP" altLang="en-US" dirty="0" smtClean="0"/>
              <a:t>ダメでした。</a:t>
            </a:r>
            <a:endParaRPr lang="en-US" altLang="ja-JP" dirty="0" smtClean="0"/>
          </a:p>
          <a:p>
            <a:r>
              <a:rPr lang="ja-JP" altLang="en-US" dirty="0" smtClean="0"/>
              <a:t>そこで、私が実際にやった復活手順を説明しましょう。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手順は</a:t>
            </a:r>
            <a:endParaRPr lang="en-US" altLang="ja-JP" dirty="0" smtClean="0"/>
          </a:p>
          <a:p>
            <a:pPr marL="1257300" lvl="2" indent="-342900">
              <a:buFont typeface="+mj-ea"/>
              <a:buAutoNum type="circleNumDbPlain"/>
            </a:pPr>
            <a:r>
              <a:rPr lang="en-US" altLang="ja-JP" sz="1800" dirty="0" smtClean="0"/>
              <a:t>Windows 98</a:t>
            </a:r>
            <a:r>
              <a:rPr lang="ja-JP" altLang="en-US" sz="1800" dirty="0" smtClean="0"/>
              <a:t> </a:t>
            </a:r>
            <a:r>
              <a:rPr lang="en-US" altLang="ja-JP" sz="1800" dirty="0" smtClean="0"/>
              <a:t>SE</a:t>
            </a:r>
            <a:r>
              <a:rPr lang="ja-JP" altLang="en-US" sz="1800" dirty="0" smtClean="0"/>
              <a:t>や</a:t>
            </a:r>
            <a:r>
              <a:rPr lang="en-US" altLang="ja-JP" sz="1800" dirty="0" smtClean="0"/>
              <a:t>Windows</a:t>
            </a:r>
            <a:r>
              <a:rPr lang="ja-JP" altLang="en-US" sz="1800" dirty="0" smtClean="0"/>
              <a:t> </a:t>
            </a:r>
            <a:r>
              <a:rPr lang="en-US" altLang="ja-JP" sz="1800" dirty="0" smtClean="0"/>
              <a:t>Me</a:t>
            </a:r>
            <a:r>
              <a:rPr lang="ja-JP" altLang="en-US" sz="1800" dirty="0" smtClean="0"/>
              <a:t>等の</a:t>
            </a:r>
            <a:r>
              <a:rPr lang="en-US" altLang="ja-JP" sz="1800" dirty="0" smtClean="0"/>
              <a:t>NTFS</a:t>
            </a:r>
            <a:r>
              <a:rPr lang="ja-JP" altLang="en-US" sz="1800" dirty="0" smtClean="0"/>
              <a:t>を使用しない</a:t>
            </a:r>
            <a:r>
              <a:rPr lang="en-US" altLang="ja-JP" sz="1800" dirty="0" smtClean="0"/>
              <a:t>OS</a:t>
            </a:r>
            <a:r>
              <a:rPr lang="ja-JP" altLang="en-US" sz="1800" dirty="0" smtClean="0"/>
              <a:t>を起動</a:t>
            </a:r>
            <a:endParaRPr lang="en-US" altLang="ja-JP" sz="1800" dirty="0" smtClean="0"/>
          </a:p>
          <a:p>
            <a:pPr marL="1257300" lvl="2" indent="-342900">
              <a:buFont typeface="+mj-ea"/>
              <a:buAutoNum type="circleNumDbPlain"/>
            </a:pPr>
            <a:r>
              <a:rPr lang="ja-JP" altLang="en-US" sz="1800" dirty="0" smtClean="0"/>
              <a:t>使用していた</a:t>
            </a:r>
            <a:r>
              <a:rPr lang="en-US" altLang="ja-JP" sz="1800" dirty="0" smtClean="0"/>
              <a:t>OS</a:t>
            </a:r>
            <a:r>
              <a:rPr lang="ja-JP" altLang="en-US" sz="1800" dirty="0" smtClean="0"/>
              <a:t>のインストール</a:t>
            </a:r>
            <a:r>
              <a:rPr lang="en-US" altLang="ja-JP" sz="1800" dirty="0" smtClean="0"/>
              <a:t>CD-ROM</a:t>
            </a:r>
            <a:r>
              <a:rPr lang="ja-JP" altLang="en-US" sz="1800" dirty="0" smtClean="0"/>
              <a:t>から</a:t>
            </a:r>
            <a:r>
              <a:rPr lang="en-US" altLang="ja-JP" sz="1800" dirty="0" smtClean="0"/>
              <a:t>NTFS.SYS</a:t>
            </a:r>
            <a:r>
              <a:rPr lang="ja-JP" altLang="en-US" sz="1800" dirty="0" smtClean="0"/>
              <a:t>を</a:t>
            </a:r>
            <a:r>
              <a:rPr lang="en-US" altLang="ja-JP" sz="1800" dirty="0" smtClean="0"/>
              <a:t>FD</a:t>
            </a:r>
            <a:r>
              <a:rPr lang="ja-JP" altLang="en-US" sz="1800" dirty="0" smtClean="0"/>
              <a:t>などに解凍</a:t>
            </a:r>
            <a:endParaRPr lang="en-US" altLang="ja-JP" sz="1400" dirty="0" smtClean="0"/>
          </a:p>
          <a:p>
            <a:pPr marL="1257300" lvl="2" indent="-342900">
              <a:buFont typeface="+mj-ea"/>
              <a:buAutoNum type="circleNumDbPlain"/>
            </a:pPr>
            <a:r>
              <a:rPr lang="ja-JP" altLang="en-US" sz="1800" dirty="0" smtClean="0"/>
              <a:t>「</a:t>
            </a:r>
            <a:r>
              <a:rPr lang="en-US" altLang="ja-JP" sz="1800" dirty="0" smtClean="0"/>
              <a:t> NTFS for Windows 98 </a:t>
            </a:r>
            <a:r>
              <a:rPr lang="ja-JP" altLang="en-US" sz="1800" dirty="0" smtClean="0"/>
              <a:t>」をインストール</a:t>
            </a:r>
            <a:endParaRPr lang="en-US" altLang="ja-JP" sz="1800" dirty="0" smtClean="0"/>
          </a:p>
          <a:p>
            <a:pPr marL="1257300" lvl="2" indent="-342900">
              <a:buFont typeface="+mj-ea"/>
              <a:buAutoNum type="circleNumDbPlain"/>
            </a:pPr>
            <a:r>
              <a:rPr lang="ja-JP" altLang="en-US" sz="1800" dirty="0" smtClean="0"/>
              <a:t>認識できないパーティションを外部ディスクとして接続</a:t>
            </a:r>
            <a:endParaRPr lang="en-US" altLang="ja-JP" sz="1800" dirty="0" smtClean="0"/>
          </a:p>
          <a:p>
            <a:pPr marL="1257300" lvl="2" indent="-342900">
              <a:buFont typeface="+mj-ea"/>
              <a:buAutoNum type="circleNumDbPlain"/>
            </a:pPr>
            <a:r>
              <a:rPr lang="ja-JP" altLang="en-US" sz="1800" dirty="0" smtClean="0"/>
              <a:t>外部ディスクの</a:t>
            </a:r>
            <a:r>
              <a:rPr lang="en-US" altLang="ja-JP" sz="1800" dirty="0" smtClean="0"/>
              <a:t>%system</a:t>
            </a:r>
            <a:r>
              <a:rPr lang="ja-JP" altLang="en-US" sz="1800" dirty="0" smtClean="0"/>
              <a:t> </a:t>
            </a:r>
            <a:r>
              <a:rPr lang="en-US" altLang="ja-JP" sz="1800" dirty="0" smtClean="0"/>
              <a:t>path%\system32\drivers\ntfs.sys</a:t>
            </a:r>
            <a:r>
              <a:rPr lang="ja-JP" altLang="en-US" sz="1800" dirty="0" smtClean="0"/>
              <a:t>の名称を変更</a:t>
            </a:r>
            <a:endParaRPr lang="en-US" altLang="ja-JP" sz="1800" dirty="0" smtClean="0"/>
          </a:p>
          <a:p>
            <a:pPr marL="1257300" lvl="2" indent="-342900">
              <a:buFont typeface="+mj-ea"/>
              <a:buAutoNum type="circleNumDbPlain"/>
            </a:pPr>
            <a:r>
              <a:rPr lang="ja-JP" altLang="en-US" sz="1800" dirty="0" smtClean="0"/>
              <a:t>②の</a:t>
            </a:r>
            <a:r>
              <a:rPr lang="en-US" altLang="ja-JP" sz="1800" dirty="0" smtClean="0"/>
              <a:t>NTFS.SYS</a:t>
            </a:r>
            <a:r>
              <a:rPr lang="ja-JP" altLang="en-US" sz="1800" dirty="0" smtClean="0"/>
              <a:t>を</a:t>
            </a:r>
            <a:r>
              <a:rPr lang="en-US" altLang="ja-JP" sz="1800" dirty="0" smtClean="0"/>
              <a:t>%system</a:t>
            </a:r>
            <a:r>
              <a:rPr lang="ja-JP" altLang="en-US" sz="1800" dirty="0" smtClean="0"/>
              <a:t> </a:t>
            </a:r>
            <a:r>
              <a:rPr lang="en-US" altLang="ja-JP" sz="1800" dirty="0" smtClean="0"/>
              <a:t>path%\system32\drivers\</a:t>
            </a:r>
            <a:r>
              <a:rPr lang="ja-JP" altLang="en-US" sz="1800" dirty="0" smtClean="0"/>
              <a:t>にコピー</a:t>
            </a:r>
            <a:endParaRPr lang="en-US" altLang="ja-JP" sz="1800" dirty="0" smtClean="0"/>
          </a:p>
          <a:p>
            <a:pPr marL="1257300" lvl="2" indent="-342900">
              <a:buFont typeface="+mj-ea"/>
              <a:buAutoNum type="circleNumDbPlain"/>
            </a:pPr>
            <a:r>
              <a:rPr lang="ja-JP" altLang="en-US" sz="1800" dirty="0" smtClean="0"/>
              <a:t>外部ディスクを戻して起動確認</a:t>
            </a:r>
            <a:endParaRPr lang="en-US" altLang="ja-JP" sz="1800" dirty="0" smtClean="0"/>
          </a:p>
          <a:p>
            <a:pPr marL="857250" lvl="1" indent="-342900">
              <a:buNone/>
            </a:pPr>
            <a:r>
              <a:rPr lang="ja-JP" altLang="en-US" sz="2200" dirty="0" smtClean="0"/>
              <a:t>私の場合はこれで</a:t>
            </a:r>
            <a:r>
              <a:rPr lang="en-US" altLang="ja-JP" sz="2200" dirty="0" smtClean="0"/>
              <a:t>OK</a:t>
            </a:r>
            <a:r>
              <a:rPr lang="ja-JP" altLang="en-US" sz="2200" dirty="0" smtClean="0"/>
              <a:t>でした。しかし、ダメな場合もあるかも</a:t>
            </a:r>
            <a:r>
              <a:rPr lang="ja-JP" altLang="en-US" sz="2200" dirty="0" err="1" smtClean="0"/>
              <a:t>．．．</a:t>
            </a:r>
            <a:endParaRPr lang="en-US" altLang="ja-JP" sz="2200" dirty="0" smtClean="0"/>
          </a:p>
          <a:p>
            <a:pPr lvl="2">
              <a:buNone/>
            </a:pPr>
            <a:endParaRPr lang="ja-JP" alt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5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5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25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25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25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25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5911850"/>
          </a:xfrm>
        </p:spPr>
        <p:txBody>
          <a:bodyPr/>
          <a:lstStyle/>
          <a:p>
            <a:pPr eaLnBrk="1" hangingPunct="1"/>
            <a:r>
              <a:rPr lang="ja-JP" altLang="en-US" smtClean="0"/>
              <a:t>参考資料</a:t>
            </a:r>
            <a:endParaRPr lang="en-US" altLang="ja-JP" smtClean="0"/>
          </a:p>
          <a:p>
            <a:pPr lvl="1" eaLnBrk="1" hangingPunct="1"/>
            <a:r>
              <a:rPr lang="en-US" altLang="ja-JP" smtClean="0"/>
              <a:t>Microsoft</a:t>
            </a:r>
            <a:r>
              <a:rPr lang="ja-JP" altLang="en-US" smtClean="0"/>
              <a:t>社の</a:t>
            </a:r>
            <a:r>
              <a:rPr lang="en-US" altLang="ja-JP" smtClean="0"/>
              <a:t>Support Online</a:t>
            </a:r>
          </a:p>
          <a:p>
            <a:pPr lvl="1" eaLnBrk="1" hangingPunct="1"/>
            <a:r>
              <a:rPr lang="en-US" altLang="ja-JP" sz="2400" b="1" smtClean="0"/>
              <a:t>"Stop 0x00000024" </a:t>
            </a:r>
            <a:r>
              <a:rPr lang="ja-JP" altLang="en-US" sz="2400" b="1" smtClean="0"/>
              <a:t>エラーが表示される場合の対処方法</a:t>
            </a:r>
            <a:endParaRPr lang="en-US" altLang="ja-JP" sz="2400" b="1" smtClean="0"/>
          </a:p>
          <a:p>
            <a:pPr lvl="1" eaLnBrk="1" hangingPunct="1"/>
            <a:r>
              <a:rPr lang="en-US" altLang="ja-JP" sz="2400" smtClean="0"/>
              <a:t>http://support.microsoft.com/kb/883003/ja</a:t>
            </a:r>
            <a:endParaRPr lang="ja-JP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69753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en-US" sz="5400" dirty="0" smtClean="0"/>
              <a:t>いきなりですが</a:t>
            </a:r>
            <a:r>
              <a:rPr lang="ja-JP" altLang="en-US" sz="5400" dirty="0" err="1" smtClean="0"/>
              <a:t>．．．</a:t>
            </a:r>
            <a:endParaRPr lang="en-US" altLang="ja-JP" sz="54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en-US" dirty="0" smtClean="0"/>
              <a:t>こんなメッセージを見たことはありませんか？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en-US" dirty="0" smtClean="0"/>
              <a:t>このメッセージが出た場合、どうしますか？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en-US" dirty="0" smtClean="0"/>
              <a:t>このエラーが出たハードディスクしかこの</a:t>
            </a:r>
            <a:r>
              <a:rPr lang="en-US" altLang="ja-JP" dirty="0" smtClean="0"/>
              <a:t>PC</a:t>
            </a:r>
            <a:r>
              <a:rPr lang="ja-JP" altLang="en-US" dirty="0" smtClean="0"/>
              <a:t>にドライブがなかったら</a:t>
            </a:r>
            <a:r>
              <a:rPr lang="ja-JP" altLang="en-US" dirty="0" err="1" smtClean="0"/>
              <a:t>．．．</a:t>
            </a: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ja-JP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ja-JP" altLang="en-US" dirty="0" smtClean="0"/>
              <a:t>大切なドキュメントや写真が入っていたら</a:t>
            </a:r>
            <a:r>
              <a:rPr lang="ja-JP" altLang="en-US" dirty="0" err="1" smtClean="0"/>
              <a:t>．．．</a:t>
            </a: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785938" y="2786063"/>
            <a:ext cx="5500687" cy="335756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512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40413"/>
          </a:xfrm>
        </p:spPr>
        <p:txBody>
          <a:bodyPr/>
          <a:lstStyle/>
          <a:p>
            <a:pPr eaLnBrk="1" hangingPunct="1"/>
            <a:r>
              <a:rPr lang="ja-JP" altLang="en-US" smtClean="0"/>
              <a:t>まず、画面に記載されている「</a:t>
            </a:r>
            <a:r>
              <a:rPr lang="en-US" altLang="ja-JP" smtClean="0"/>
              <a:t>CHKDSK /F</a:t>
            </a:r>
            <a:r>
              <a:rPr lang="ja-JP" altLang="en-US" smtClean="0"/>
              <a:t>」を実行するためにセーフモードで再起起動。</a:t>
            </a:r>
            <a:endParaRPr lang="en-US" altLang="ja-JP" smtClean="0"/>
          </a:p>
          <a:p>
            <a:pPr eaLnBrk="1" hangingPunct="1"/>
            <a:endParaRPr lang="ja-JP" altLang="en-US" smtClean="0"/>
          </a:p>
        </p:txBody>
      </p:sp>
      <p:sp>
        <p:nvSpPr>
          <p:cNvPr id="5" name="下矢印 4"/>
          <p:cNvSpPr/>
          <p:nvPr/>
        </p:nvSpPr>
        <p:spPr>
          <a:xfrm>
            <a:off x="4071938" y="1643063"/>
            <a:ext cx="857250" cy="6429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5125" name="テキスト ボックス 5"/>
          <p:cNvSpPr txBox="1">
            <a:spLocks noChangeArrowheads="1"/>
          </p:cNvSpPr>
          <p:nvPr/>
        </p:nvSpPr>
        <p:spPr bwMode="auto">
          <a:xfrm>
            <a:off x="1785938" y="2786063"/>
            <a:ext cx="5500687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solidFill>
                  <a:schemeClr val="bg1"/>
                </a:solidFill>
                <a:latin typeface="Calibri" pitchFamily="34" charset="0"/>
              </a:rPr>
              <a:t>Windows </a:t>
            </a:r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拡張オプション メニュー</a:t>
            </a:r>
            <a:endParaRPr lang="en-US" altLang="ja-JP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　セーフ モード</a:t>
            </a:r>
            <a:endParaRPr lang="en-US" altLang="ja-JP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　セーフ モードとネットワーク</a:t>
            </a:r>
            <a:endParaRPr lang="en-US" altLang="ja-JP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　セーフ モードとコマンド プロンプト</a:t>
            </a:r>
            <a:endParaRPr lang="en-US" altLang="ja-JP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　ブートのログ作成を有効にする</a:t>
            </a:r>
            <a:endParaRPr lang="en-US" altLang="ja-JP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　</a:t>
            </a:r>
            <a:r>
              <a:rPr lang="en-US" altLang="ja-JP">
                <a:solidFill>
                  <a:schemeClr val="bg1"/>
                </a:solidFill>
                <a:latin typeface="Calibri" pitchFamily="34" charset="0"/>
              </a:rPr>
              <a:t>VGA </a:t>
            </a:r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モードを有効にする</a:t>
            </a:r>
            <a:endParaRPr lang="en-US" altLang="ja-JP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　前回正常起動時の構成 </a:t>
            </a:r>
            <a:r>
              <a:rPr lang="en-US" altLang="ja-JP">
                <a:solidFill>
                  <a:schemeClr val="bg1"/>
                </a:solidFill>
                <a:latin typeface="Calibri" pitchFamily="34" charset="0"/>
              </a:rPr>
              <a:t>(</a:t>
            </a:r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正しく動作した最新の設定</a:t>
            </a:r>
            <a:r>
              <a:rPr lang="en-US" altLang="ja-JP">
                <a:solidFill>
                  <a:schemeClr val="bg1"/>
                </a:solidFill>
                <a:latin typeface="Calibri" pitchFamily="34" charset="0"/>
              </a:rPr>
              <a:t>)</a:t>
            </a:r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en-US" altLang="ja-JP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　ディレクトリ サービス復元モード </a:t>
            </a:r>
            <a:r>
              <a:rPr lang="en-US" altLang="ja-JP">
                <a:solidFill>
                  <a:schemeClr val="bg1"/>
                </a:solidFill>
                <a:latin typeface="Calibri" pitchFamily="34" charset="0"/>
              </a:rPr>
              <a:t>(Windows DC </a:t>
            </a:r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のみ</a:t>
            </a:r>
            <a:r>
              <a:rPr lang="en-US" altLang="ja-JP">
                <a:solidFill>
                  <a:schemeClr val="bg1"/>
                </a:solidFill>
                <a:latin typeface="Calibri" pitchFamily="34" charset="0"/>
              </a:rPr>
              <a:t>)</a:t>
            </a:r>
          </a:p>
          <a:p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　デバック モード</a:t>
            </a:r>
            <a:endParaRPr lang="en-US" altLang="ja-JP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　</a:t>
            </a:r>
            <a:r>
              <a:rPr lang="en-US" altLang="ja-JP">
                <a:solidFill>
                  <a:schemeClr val="bg1"/>
                </a:solidFill>
                <a:latin typeface="Calibri" pitchFamily="34" charset="0"/>
              </a:rPr>
              <a:t>Windows </a:t>
            </a:r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を通常起動する</a:t>
            </a:r>
            <a:endParaRPr lang="en-US" altLang="ja-JP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　再起動する</a:t>
            </a:r>
            <a:endParaRPr lang="en-US" altLang="ja-JP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US" altLang="ja-JP">
                <a:solidFill>
                  <a:schemeClr val="bg1"/>
                </a:solidFill>
                <a:latin typeface="Calibri" pitchFamily="34" charset="0"/>
              </a:rPr>
              <a:t>OS </a:t>
            </a:r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選択メニューに戻る 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928813" y="3071813"/>
            <a:ext cx="1500187" cy="28575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" name="爆発 1 8"/>
          <p:cNvSpPr/>
          <p:nvPr/>
        </p:nvSpPr>
        <p:spPr>
          <a:xfrm>
            <a:off x="857250" y="2571750"/>
            <a:ext cx="7572375" cy="3786188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500" dirty="0">
                <a:solidFill>
                  <a:srgbClr val="FF0000"/>
                </a:solidFill>
              </a:rPr>
              <a:t>しかし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A problem has been detected and windows has been shut down to prevent damage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to your computer.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A problem has been detected and windows has been shut down to your computer.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If this is the first time you've seen this stop error screen, restart your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computer. If this screen appears again, follow these steps: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Disable or uninstall any anti-virus, disk defragmentation, or back up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utilities. Check your </a:t>
            </a:r>
            <a:r>
              <a:rPr lang="en-US" altLang="ja-JP" sz="1400" spc="200" dirty="0" err="1" smtClean="0">
                <a:solidFill>
                  <a:schemeClr val="bg1"/>
                </a:solidFill>
                <a:latin typeface="Swiss" pitchFamily="34" charset="0"/>
              </a:rPr>
              <a:t>harddrive</a:t>
            </a: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 configuration, and check for any updated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drivers. Run CHKDSK /F to check for hard drive corruption, and then restart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your computer.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Technical information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*** Stop: 0x00000024 (0x000e0100, 0xf466a978, 0xf466a678, 0xf87c7625)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*** ntfs.sys - Address FA83DBEF base at FA7D9000, </a:t>
            </a:r>
            <a:r>
              <a:rPr lang="en-US" altLang="ja-JP" sz="1400" spc="200" dirty="0" err="1" smtClean="0">
                <a:solidFill>
                  <a:schemeClr val="bg1"/>
                </a:solidFill>
                <a:latin typeface="Swiss" pitchFamily="34" charset="0"/>
              </a:rPr>
              <a:t>dateStamp</a:t>
            </a: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 3D6de5c1</a:t>
            </a:r>
            <a:endParaRPr lang="ja-JP" altLang="en-US" sz="1400" spc="200" dirty="0" smtClean="0">
              <a:solidFill>
                <a:schemeClr val="bg1"/>
              </a:solidFill>
              <a:latin typeface="Swis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785938" y="2786063"/>
            <a:ext cx="5500687" cy="335756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7171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40413"/>
          </a:xfrm>
        </p:spPr>
        <p:txBody>
          <a:bodyPr/>
          <a:lstStyle/>
          <a:p>
            <a:pPr eaLnBrk="1" hangingPunct="1"/>
            <a:r>
              <a:rPr lang="ja-JP" altLang="en-US" smtClean="0"/>
              <a:t>今度は「セーフ モードとコマンド プロンプト」で再起起動。</a:t>
            </a:r>
            <a:endParaRPr lang="en-US" altLang="ja-JP" smtClean="0"/>
          </a:p>
          <a:p>
            <a:pPr eaLnBrk="1" hangingPunct="1"/>
            <a:endParaRPr lang="ja-JP" altLang="en-US" smtClean="0"/>
          </a:p>
        </p:txBody>
      </p:sp>
      <p:sp>
        <p:nvSpPr>
          <p:cNvPr id="5" name="下矢印 4"/>
          <p:cNvSpPr/>
          <p:nvPr/>
        </p:nvSpPr>
        <p:spPr>
          <a:xfrm>
            <a:off x="4071938" y="1857375"/>
            <a:ext cx="857250" cy="6429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7173" name="テキスト ボックス 5"/>
          <p:cNvSpPr txBox="1">
            <a:spLocks noChangeArrowheads="1"/>
          </p:cNvSpPr>
          <p:nvPr/>
        </p:nvSpPr>
        <p:spPr bwMode="auto">
          <a:xfrm>
            <a:off x="1785938" y="2786063"/>
            <a:ext cx="5500687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>
                <a:solidFill>
                  <a:schemeClr val="bg1"/>
                </a:solidFill>
                <a:latin typeface="Calibri" pitchFamily="34" charset="0"/>
              </a:rPr>
              <a:t>Windows </a:t>
            </a:r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拡張オプション メニュー</a:t>
            </a:r>
            <a:endParaRPr lang="en-US" altLang="ja-JP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　セーフ モード</a:t>
            </a:r>
            <a:endParaRPr lang="en-US" altLang="ja-JP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　セーフ モードとネットワーク</a:t>
            </a:r>
            <a:endParaRPr lang="en-US" altLang="ja-JP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　セーフ モードとコマンド プロンプト</a:t>
            </a:r>
            <a:endParaRPr lang="en-US" altLang="ja-JP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　ブートのログ作成を有効にする</a:t>
            </a:r>
            <a:endParaRPr lang="en-US" altLang="ja-JP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　</a:t>
            </a:r>
            <a:r>
              <a:rPr lang="en-US" altLang="ja-JP">
                <a:solidFill>
                  <a:schemeClr val="bg1"/>
                </a:solidFill>
                <a:latin typeface="Calibri" pitchFamily="34" charset="0"/>
              </a:rPr>
              <a:t>VGA </a:t>
            </a:r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モードを有効にする</a:t>
            </a:r>
            <a:endParaRPr lang="en-US" altLang="ja-JP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　前回正常起動時の構成 </a:t>
            </a:r>
            <a:r>
              <a:rPr lang="en-US" altLang="ja-JP">
                <a:solidFill>
                  <a:schemeClr val="bg1"/>
                </a:solidFill>
                <a:latin typeface="Calibri" pitchFamily="34" charset="0"/>
              </a:rPr>
              <a:t>(</a:t>
            </a:r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正しく動作した最新の設定</a:t>
            </a:r>
            <a:r>
              <a:rPr lang="en-US" altLang="ja-JP">
                <a:solidFill>
                  <a:schemeClr val="bg1"/>
                </a:solidFill>
                <a:latin typeface="Calibri" pitchFamily="34" charset="0"/>
              </a:rPr>
              <a:t>)</a:t>
            </a:r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en-US" altLang="ja-JP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　ディレクトリ サービス復元モード </a:t>
            </a:r>
            <a:r>
              <a:rPr lang="en-US" altLang="ja-JP">
                <a:solidFill>
                  <a:schemeClr val="bg1"/>
                </a:solidFill>
                <a:latin typeface="Calibri" pitchFamily="34" charset="0"/>
              </a:rPr>
              <a:t>(Windows DC </a:t>
            </a:r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のみ</a:t>
            </a:r>
            <a:r>
              <a:rPr lang="en-US" altLang="ja-JP">
                <a:solidFill>
                  <a:schemeClr val="bg1"/>
                </a:solidFill>
                <a:latin typeface="Calibri" pitchFamily="34" charset="0"/>
              </a:rPr>
              <a:t>)</a:t>
            </a:r>
          </a:p>
          <a:p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　デバック モード</a:t>
            </a:r>
            <a:endParaRPr lang="en-US" altLang="ja-JP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　</a:t>
            </a:r>
            <a:r>
              <a:rPr lang="en-US" altLang="ja-JP">
                <a:solidFill>
                  <a:schemeClr val="bg1"/>
                </a:solidFill>
                <a:latin typeface="Calibri" pitchFamily="34" charset="0"/>
              </a:rPr>
              <a:t>Windows </a:t>
            </a:r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を通常起動する</a:t>
            </a:r>
            <a:endParaRPr lang="en-US" altLang="ja-JP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　再起動する</a:t>
            </a:r>
            <a:endParaRPr lang="en-US" altLang="ja-JP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US" altLang="ja-JP">
                <a:solidFill>
                  <a:schemeClr val="bg1"/>
                </a:solidFill>
                <a:latin typeface="Calibri" pitchFamily="34" charset="0"/>
              </a:rPr>
              <a:t>OS </a:t>
            </a:r>
            <a:r>
              <a:rPr lang="ja-JP" altLang="en-US">
                <a:solidFill>
                  <a:schemeClr val="bg1"/>
                </a:solidFill>
                <a:latin typeface="Calibri" pitchFamily="34" charset="0"/>
              </a:rPr>
              <a:t>選択メニューに戻る 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928813" y="3643313"/>
            <a:ext cx="3429000" cy="28575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" name="爆発 1 8"/>
          <p:cNvSpPr/>
          <p:nvPr/>
        </p:nvSpPr>
        <p:spPr>
          <a:xfrm>
            <a:off x="857250" y="2571750"/>
            <a:ext cx="7572375" cy="3786188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500" dirty="0">
                <a:solidFill>
                  <a:srgbClr val="FF0000"/>
                </a:solidFill>
              </a:rPr>
              <a:t>しかし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A problem has been detected and windows has been shut down to prevent damage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to your computer.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A problem has been detected and windows has been shut down to your computer.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If this is the first time you've seen this stop error screen, restart your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computer. If this screen appears again, follow these steps: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Disable or uninstall any anti-virus, disk defragmentation, or back up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utilities. Check your </a:t>
            </a:r>
            <a:r>
              <a:rPr lang="en-US" altLang="ja-JP" sz="1400" spc="200" dirty="0" err="1" smtClean="0">
                <a:solidFill>
                  <a:schemeClr val="bg1"/>
                </a:solidFill>
                <a:latin typeface="Swiss" pitchFamily="34" charset="0"/>
              </a:rPr>
              <a:t>harddrive</a:t>
            </a: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 configuration, and check for any updated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drivers. Run CHKDSK /F to check for hard drive corruption, and then restart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your computer.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Technical information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*** Stop: 0x00000024 (0x000e0100, 0xf466a978, 0xf466a678, 0xf87c7625)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*** ntfs.sys - Address FA83DBEF base at FA7D9000, </a:t>
            </a:r>
            <a:r>
              <a:rPr lang="en-US" altLang="ja-JP" sz="1400" spc="200" dirty="0" err="1" smtClean="0">
                <a:solidFill>
                  <a:schemeClr val="bg1"/>
                </a:solidFill>
                <a:latin typeface="Swiss" pitchFamily="34" charset="0"/>
              </a:rPr>
              <a:t>dateStamp</a:t>
            </a: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 3D6de5c1</a:t>
            </a:r>
            <a:endParaRPr lang="ja-JP" altLang="en-US" sz="1400" spc="200" dirty="0" smtClean="0">
              <a:solidFill>
                <a:schemeClr val="bg1"/>
              </a:solidFill>
              <a:latin typeface="Swis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40413"/>
          </a:xfrm>
        </p:spPr>
        <p:txBody>
          <a:bodyPr/>
          <a:lstStyle/>
          <a:p>
            <a:pPr eaLnBrk="1" hangingPunct="1"/>
            <a:r>
              <a:rPr lang="ja-JP" altLang="en-US" smtClean="0"/>
              <a:t>じゃあ仕方がないので、他の</a:t>
            </a:r>
            <a:r>
              <a:rPr lang="en-US" altLang="ja-JP" smtClean="0"/>
              <a:t>WinXP</a:t>
            </a:r>
            <a:r>
              <a:rPr lang="ja-JP" altLang="en-US" smtClean="0"/>
              <a:t>の</a:t>
            </a:r>
            <a:r>
              <a:rPr lang="en-US" altLang="ja-JP" smtClean="0"/>
              <a:t>PC</a:t>
            </a:r>
            <a:r>
              <a:rPr lang="ja-JP" altLang="en-US" smtClean="0"/>
              <a:t>に接続してデータだけでもバックアップを取れば いいや</a:t>
            </a:r>
            <a:r>
              <a:rPr lang="en-US" altLang="ja-JP" smtClean="0"/>
              <a:t>!</a:t>
            </a:r>
            <a:endParaRPr lang="ja-JP" altLang="en-US" smtClean="0"/>
          </a:p>
        </p:txBody>
      </p:sp>
      <p:sp>
        <p:nvSpPr>
          <p:cNvPr id="5" name="下矢印 4"/>
          <p:cNvSpPr/>
          <p:nvPr/>
        </p:nvSpPr>
        <p:spPr>
          <a:xfrm>
            <a:off x="4071938" y="1857375"/>
            <a:ext cx="857250" cy="6429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9220" name="Picture 2" descr="C:\Documents and Settings\tsuyuki\デスクトップ\新しいハードウェアが見つかりました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25" y="3714750"/>
            <a:ext cx="4943475" cy="154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爆発 1 8"/>
          <p:cNvSpPr/>
          <p:nvPr/>
        </p:nvSpPr>
        <p:spPr>
          <a:xfrm>
            <a:off x="857250" y="2571750"/>
            <a:ext cx="7572375" cy="3786188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500" dirty="0">
                <a:solidFill>
                  <a:srgbClr val="FF0000"/>
                </a:solidFill>
              </a:rPr>
              <a:t>しかし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A problem has been detected and windows has been shut down to prevent damage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to your computer.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A problem has been detected and windows has been shut down to your computer.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If this is the first time you've seen this stop error screen, restart your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computer. If this screen appears again, follow these steps: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Disable or uninstall any anti-virus, disk defragmentation, or back up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utilities. Check your </a:t>
            </a:r>
            <a:r>
              <a:rPr lang="en-US" altLang="ja-JP" sz="1400" spc="200" dirty="0" err="1" smtClean="0">
                <a:solidFill>
                  <a:schemeClr val="bg1"/>
                </a:solidFill>
                <a:latin typeface="Swiss" pitchFamily="34" charset="0"/>
              </a:rPr>
              <a:t>harddrive</a:t>
            </a: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 configuration, and check for any updated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drivers. Run CHKDSK /F to check for hard drive corruption, and then restart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your computer.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Technical information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*** Stop: 0x00000024 (0x000e0100, 0xf466a978, 0xf466a678, 0xf87c7625)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ja-JP" sz="1400" spc="200" dirty="0" smtClean="0">
              <a:solidFill>
                <a:schemeClr val="bg1"/>
              </a:solidFill>
              <a:latin typeface="Swiss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*** ntfs.sys - Address FA83DBEF base at FA7D9000, </a:t>
            </a:r>
            <a:r>
              <a:rPr lang="en-US" altLang="ja-JP" sz="1400" spc="200" dirty="0" err="1" smtClean="0">
                <a:solidFill>
                  <a:schemeClr val="bg1"/>
                </a:solidFill>
                <a:latin typeface="Swiss" pitchFamily="34" charset="0"/>
              </a:rPr>
              <a:t>dateStamp</a:t>
            </a:r>
            <a:r>
              <a:rPr lang="en-US" altLang="ja-JP" sz="1400" spc="200" dirty="0" smtClean="0">
                <a:solidFill>
                  <a:schemeClr val="bg1"/>
                </a:solidFill>
                <a:latin typeface="Swiss" pitchFamily="34" charset="0"/>
              </a:rPr>
              <a:t> 3D6de5c1</a:t>
            </a:r>
            <a:endParaRPr lang="ja-JP" altLang="en-US" sz="1400" spc="200" dirty="0" smtClean="0">
              <a:solidFill>
                <a:schemeClr val="bg1"/>
              </a:solidFill>
              <a:latin typeface="Swis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13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スライドマスタT13</Template>
  <TotalTime>29</TotalTime>
  <Words>1598</Words>
  <Application>Microsoft Office PowerPoint</Application>
  <PresentationFormat>画面に合わせる (4:3)</PresentationFormat>
  <Paragraphs>293</Paragraphs>
  <Slides>28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29" baseType="lpstr">
      <vt:lpstr>スライドマスタT13</vt:lpstr>
      <vt:lpstr>STOP 0x24からの復活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  <vt:lpstr>スライド 9</vt:lpstr>
      <vt:lpstr>スライド 10</vt:lpstr>
      <vt:lpstr>スライド 11</vt:lpstr>
      <vt:lpstr>スライド 12</vt:lpstr>
      <vt:lpstr>スライド 13</vt:lpstr>
      <vt:lpstr>スライド 14</vt:lpstr>
      <vt:lpstr>スライド 15</vt:lpstr>
      <vt:lpstr>スライド 16</vt:lpstr>
      <vt:lpstr>スライド 17</vt:lpstr>
      <vt:lpstr>スライド 18</vt:lpstr>
      <vt:lpstr>スライド 19</vt:lpstr>
      <vt:lpstr>スライド 20</vt:lpstr>
      <vt:lpstr>スライド 21</vt:lpstr>
      <vt:lpstr>スライド 22</vt:lpstr>
      <vt:lpstr>スライド 23</vt:lpstr>
      <vt:lpstr>スライド 24</vt:lpstr>
      <vt:lpstr>スライド 25</vt:lpstr>
      <vt:lpstr>スライド 26</vt:lpstr>
      <vt:lpstr>スライド 27</vt:lpstr>
      <vt:lpstr>スライド 28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STOP 0x24からの復活</dc:title>
  <dc:creator>Toshihiro Tsuyuki</dc:creator>
  <cp:lastModifiedBy>中　博俊</cp:lastModifiedBy>
  <cp:revision>4</cp:revision>
  <dcterms:created xsi:type="dcterms:W3CDTF">2007-10-05T10:22:13Z</dcterms:created>
  <dcterms:modified xsi:type="dcterms:W3CDTF">2007-10-23T11:53:14Z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