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0"/>
  </p:notesMasterIdLst>
  <p:handoutMasterIdLst>
    <p:handoutMasterId r:id="rId11"/>
  </p:handoutMasterIdLst>
  <p:sldIdLst>
    <p:sldId id="265" r:id="rId2"/>
    <p:sldId id="273" r:id="rId3"/>
    <p:sldId id="266" r:id="rId4"/>
    <p:sldId id="267" r:id="rId5"/>
    <p:sldId id="271" r:id="rId6"/>
    <p:sldId id="268" r:id="rId7"/>
    <p:sldId id="272" r:id="rId8"/>
    <p:sldId id="274"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774"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906417CC-9DC9-4128-BAA6-08CC47DB4ADF}" type="datetimeFigureOut">
              <a:rPr kumimoji="1" lang="ja-JP" altLang="en-US" smtClean="0"/>
              <a:pPr/>
              <a:t>2008/1/8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407CB8C5-E141-4851-927B-9CDC255FE92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D9E7249-59A1-4456-8214-EB8B186A10A6}" type="datetimeFigureOut">
              <a:rPr kumimoji="1" lang="ja-JP" altLang="en-US" smtClean="0"/>
              <a:pPr/>
              <a:t>2008/1/8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9CA7ABE0-85ED-4B21-8184-F7D3B513735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CA7ABE0-85ED-4B21-8184-F7D3B513735D}" type="slidenum">
              <a:rPr kumimoji="1" lang="ja-JP" altLang="en-US" smtClean="0"/>
              <a:pPr/>
              <a:t>7</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#14</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userDrawn="1"/>
        </p:nvPicPr>
        <p:blipFill>
          <a:blip r:embed="rId14"/>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blogs.wankuma.com/mnow/" TargetMode="Externa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blogs.wankuma.com/mnow/" TargetMode="External"/><Relationship Id="rId1" Type="http://schemas.openxmlformats.org/officeDocument/2006/relationships/slideLayout" Target="../slideLayouts/slideLayout1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大阪勉強会 </a:t>
            </a:r>
            <a:r>
              <a:rPr lang="en-US" altLang="ja-JP" b="1" dirty="0" smtClean="0"/>
              <a:t>#14</a:t>
            </a:r>
            <a:endParaRPr lang="ja-JP" altLang="ja-JP" dirty="0" smtClean="0"/>
          </a:p>
        </p:txBody>
      </p:sp>
      <p:sp>
        <p:nvSpPr>
          <p:cNvPr id="2051" name="Rectangle 3"/>
          <p:cNvSpPr>
            <a:spLocks noGrp="1" noChangeArrowheads="1"/>
          </p:cNvSpPr>
          <p:nvPr>
            <p:ph type="body" idx="1"/>
          </p:nvPr>
        </p:nvSpPr>
        <p:spPr>
          <a:xfrm>
            <a:off x="457200" y="1052513"/>
            <a:ext cx="8229600" cy="4233875"/>
          </a:xfrm>
        </p:spPr>
        <p:txBody>
          <a:bodyPr/>
          <a:lstStyle/>
          <a:p>
            <a:r>
              <a:rPr lang="en-US" altLang="ja-JP" sz="2400" dirty="0" smtClean="0"/>
              <a:t>11:30</a:t>
            </a:r>
            <a:r>
              <a:rPr lang="ja-JP" altLang="en-US" sz="2400" dirty="0" smtClean="0"/>
              <a:t>～</a:t>
            </a:r>
            <a:r>
              <a:rPr lang="en-US" altLang="ja-JP" sz="2400" dirty="0" smtClean="0"/>
              <a:t>11:40 </a:t>
            </a:r>
            <a:r>
              <a:rPr lang="ja-JP" altLang="en-US" sz="2400" dirty="0" err="1" smtClean="0"/>
              <a:t>わんくまにつ</a:t>
            </a:r>
            <a:r>
              <a:rPr lang="ja-JP" altLang="en-US" sz="2400" dirty="0" smtClean="0"/>
              <a:t>いて </a:t>
            </a:r>
          </a:p>
          <a:p>
            <a:r>
              <a:rPr lang="en-US" altLang="ja-JP" sz="2400" dirty="0" smtClean="0"/>
              <a:t>11:40</a:t>
            </a:r>
            <a:r>
              <a:rPr lang="ja-JP" altLang="en-US" sz="2400" dirty="0" smtClean="0"/>
              <a:t>～</a:t>
            </a:r>
            <a:r>
              <a:rPr lang="en-US" altLang="ja-JP" sz="2400" dirty="0" smtClean="0"/>
              <a:t>12:30 </a:t>
            </a:r>
            <a:r>
              <a:rPr lang="ja-JP" altLang="en-US" sz="2400" dirty="0" smtClean="0"/>
              <a:t>「テンプレート」  </a:t>
            </a:r>
            <a:r>
              <a:rPr lang="en-US" altLang="ja-JP" sz="2400" dirty="0" smtClean="0"/>
              <a:t>by </a:t>
            </a:r>
            <a:r>
              <a:rPr lang="ja-JP" altLang="en-US" sz="2400" dirty="0" smtClean="0"/>
              <a:t>山口 祐介（</a:t>
            </a:r>
            <a:r>
              <a:rPr lang="en-US" altLang="ja-JP" sz="2400" dirty="0" smtClean="0"/>
              <a:t>RAPT</a:t>
            </a:r>
            <a:r>
              <a:rPr lang="ja-JP" altLang="en-US" sz="2400" dirty="0" smtClean="0"/>
              <a:t>） </a:t>
            </a:r>
          </a:p>
          <a:p>
            <a:r>
              <a:rPr lang="en-US" altLang="ja-JP" sz="2400" dirty="0" smtClean="0"/>
              <a:t>13:00</a:t>
            </a:r>
            <a:r>
              <a:rPr lang="ja-JP" altLang="en-US" sz="2400" dirty="0" smtClean="0"/>
              <a:t>～</a:t>
            </a:r>
            <a:r>
              <a:rPr lang="en-US" altLang="ja-JP" sz="2400" dirty="0" smtClean="0"/>
              <a:t>14:00 </a:t>
            </a:r>
            <a:r>
              <a:rPr lang="ja-JP" altLang="en-US" sz="2400" dirty="0" smtClean="0"/>
              <a:t>「</a:t>
            </a:r>
            <a:r>
              <a:rPr lang="en-US" altLang="ja-JP" sz="2400" dirty="0" smtClean="0"/>
              <a:t>WPF Part2</a:t>
            </a:r>
            <a:r>
              <a:rPr lang="ja-JP" altLang="en-US" sz="2400" dirty="0" smtClean="0"/>
              <a:t>」 </a:t>
            </a:r>
            <a:r>
              <a:rPr lang="en-US" altLang="ja-JP" sz="2400" dirty="0" smtClean="0"/>
              <a:t>by </a:t>
            </a:r>
            <a:r>
              <a:rPr lang="ja-JP" altLang="en-US" sz="2400" dirty="0" smtClean="0">
                <a:hlinkClick r:id="rId2"/>
              </a:rPr>
              <a:t>えムナウ</a:t>
            </a:r>
            <a:r>
              <a:rPr lang="ja-JP" altLang="en-US" sz="2400" dirty="0" smtClean="0"/>
              <a:t> </a:t>
            </a:r>
          </a:p>
          <a:p>
            <a:r>
              <a:rPr lang="en-US" altLang="ja-JP" sz="2400" dirty="0" smtClean="0"/>
              <a:t>14:10</a:t>
            </a:r>
            <a:r>
              <a:rPr lang="ja-JP" altLang="en-US" sz="2400" dirty="0" smtClean="0"/>
              <a:t>～</a:t>
            </a:r>
            <a:r>
              <a:rPr lang="en-US" altLang="ja-JP" sz="2400" dirty="0" smtClean="0"/>
              <a:t>15:10 </a:t>
            </a:r>
            <a:r>
              <a:rPr lang="ja-JP" altLang="en-US" sz="2400" dirty="0" smtClean="0"/>
              <a:t>「</a:t>
            </a:r>
            <a:r>
              <a:rPr lang="en-US" altLang="ja-JP" sz="2400" dirty="0" smtClean="0"/>
              <a:t>LINQ</a:t>
            </a:r>
            <a:r>
              <a:rPr lang="ja-JP" altLang="en-US" sz="2400" dirty="0" smtClean="0"/>
              <a:t>」 </a:t>
            </a:r>
            <a:r>
              <a:rPr lang="en-US" altLang="ja-JP" sz="2400" dirty="0" smtClean="0"/>
              <a:t>by </a:t>
            </a:r>
            <a:r>
              <a:rPr lang="ja-JP" altLang="en-US" sz="2400" dirty="0" smtClean="0">
                <a:hlinkClick r:id="rId2"/>
              </a:rPr>
              <a:t>えムナウ</a:t>
            </a:r>
            <a:r>
              <a:rPr lang="ja-JP" altLang="en-US" sz="2400" dirty="0" smtClean="0"/>
              <a:t> </a:t>
            </a:r>
          </a:p>
          <a:p>
            <a:r>
              <a:rPr lang="en-US" altLang="ja-JP" sz="2400" dirty="0" smtClean="0"/>
              <a:t>15:20</a:t>
            </a:r>
            <a:r>
              <a:rPr lang="ja-JP" altLang="en-US" sz="2400" dirty="0" smtClean="0"/>
              <a:t>～</a:t>
            </a:r>
            <a:r>
              <a:rPr lang="en-US" altLang="ja-JP" sz="2400" dirty="0" smtClean="0"/>
              <a:t>16:20 </a:t>
            </a:r>
            <a:r>
              <a:rPr lang="ja-JP" altLang="en-US" sz="2400" dirty="0" smtClean="0"/>
              <a:t>「</a:t>
            </a:r>
            <a:r>
              <a:rPr lang="en-US" altLang="ja-JP" sz="2400" dirty="0" smtClean="0"/>
              <a:t>Seasar.NET </a:t>
            </a:r>
            <a:r>
              <a:rPr lang="ja-JP" altLang="en-US" sz="2400" dirty="0" smtClean="0"/>
              <a:t>で </a:t>
            </a:r>
            <a:r>
              <a:rPr lang="en-US" altLang="ja-JP" sz="2400" dirty="0" smtClean="0"/>
              <a:t>DI </a:t>
            </a:r>
            <a:r>
              <a:rPr lang="ja-JP" altLang="en-US" sz="2400" dirty="0" smtClean="0"/>
              <a:t>と </a:t>
            </a:r>
            <a:r>
              <a:rPr lang="en-US" altLang="ja-JP" sz="2400" dirty="0" smtClean="0"/>
              <a:t>AOP </a:t>
            </a:r>
            <a:r>
              <a:rPr lang="ja-JP" altLang="en-US" sz="2400" dirty="0" smtClean="0"/>
              <a:t>を使ってみよう」</a:t>
            </a:r>
            <a:r>
              <a:rPr lang="en-US" altLang="ja-JP" sz="2400" dirty="0" smtClean="0"/>
              <a:t/>
            </a:r>
            <a:br>
              <a:rPr lang="en-US" altLang="ja-JP" sz="2400" dirty="0" smtClean="0"/>
            </a:br>
            <a:r>
              <a:rPr lang="en-US" altLang="ja-JP" sz="2400" dirty="0" smtClean="0"/>
              <a:t>by </a:t>
            </a:r>
            <a:r>
              <a:rPr lang="ja-JP" altLang="en-US" sz="2400" dirty="0" smtClean="0"/>
              <a:t>杉本 和也 </a:t>
            </a:r>
          </a:p>
          <a:p>
            <a:r>
              <a:rPr lang="en-US" altLang="ja-JP" sz="2400" dirty="0" smtClean="0"/>
              <a:t>16:30</a:t>
            </a:r>
            <a:r>
              <a:rPr lang="ja-JP" altLang="en-US" sz="2400" dirty="0" smtClean="0"/>
              <a:t>～</a:t>
            </a:r>
            <a:r>
              <a:rPr lang="en-US" altLang="ja-JP" sz="2400" dirty="0" smtClean="0"/>
              <a:t>17:30 </a:t>
            </a:r>
            <a:r>
              <a:rPr lang="ja-JP" altLang="en-US" sz="2400" dirty="0" smtClean="0"/>
              <a:t>「その他の</a:t>
            </a:r>
            <a:r>
              <a:rPr lang="en-US" altLang="ja-JP" sz="2400" dirty="0" smtClean="0"/>
              <a:t>Seasar.NET</a:t>
            </a:r>
            <a:r>
              <a:rPr lang="ja-JP" altLang="en-US" sz="2400" dirty="0" smtClean="0"/>
              <a:t>ファミリー」</a:t>
            </a:r>
            <a:r>
              <a:rPr lang="en-US" altLang="ja-JP" sz="2400" dirty="0" smtClean="0"/>
              <a:t/>
            </a:r>
            <a:br>
              <a:rPr lang="en-US" altLang="ja-JP" sz="2400" dirty="0" smtClean="0"/>
            </a:br>
            <a:r>
              <a:rPr lang="en-US" altLang="ja-JP" sz="2400" dirty="0" smtClean="0"/>
              <a:t>by </a:t>
            </a:r>
            <a:r>
              <a:rPr lang="ja-JP" altLang="en-US" sz="2400" dirty="0" smtClean="0"/>
              <a:t>ジーフリート </a:t>
            </a:r>
          </a:p>
          <a:p>
            <a:endParaRPr lang="ja-JP" altLang="en-US" sz="2400" dirty="0" smtClean="0"/>
          </a:p>
          <a:p>
            <a:pPr eaLnBrk="1" hangingPunct="1"/>
            <a:endParaRPr lang="ja-JP" altLang="ja-JP" sz="2400" dirty="0" smtClean="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後援：</a:t>
            </a:r>
            <a:r>
              <a:rPr lang="en-US" altLang="ja-JP" dirty="0"/>
              <a:t>INETA                         </a:t>
            </a:r>
            <a:r>
              <a:rPr lang="en-US" altLang="ja-JP" dirty="0" err="1"/>
              <a:t>Culminis</a:t>
            </a:r>
            <a:endParaRPr lang="en-US" altLang="ja-JP" dirty="0"/>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協力：</a:t>
            </a:r>
            <a:r>
              <a:rPr lang="en-US" altLang="ja-JP" dirty="0"/>
              <a:t>Microsoft</a:t>
            </a:r>
          </a:p>
        </p:txBody>
      </p:sp>
      <p:pic>
        <p:nvPicPr>
          <p:cNvPr id="7" name="Picture 9" descr="alliance_member_apac_eng"/>
          <p:cNvPicPr>
            <a:picLocks noChangeAspect="1" noChangeArrowheads="1"/>
          </p:cNvPicPr>
          <p:nvPr/>
        </p:nvPicPr>
        <p:blipFill>
          <a:blip r:embed="rId3" cstate="print"/>
          <a:srcRect/>
          <a:stretch>
            <a:fillRect/>
          </a:stretch>
        </p:blipFill>
        <p:spPr bwMode="auto">
          <a:xfrm>
            <a:off x="5148263" y="5229225"/>
            <a:ext cx="2087562" cy="661988"/>
          </a:xfrm>
          <a:prstGeom prst="rect">
            <a:avLst/>
          </a:prstGeom>
          <a:noFill/>
        </p:spPr>
      </p:pic>
      <p:pic>
        <p:nvPicPr>
          <p:cNvPr id="1026" name="Picture 2" descr="C:\Users\localnaka\Desktop\名称未設定2.png"/>
          <p:cNvPicPr>
            <a:picLocks noChangeAspect="1" noChangeArrowheads="1"/>
          </p:cNvPicPr>
          <p:nvPr/>
        </p:nvPicPr>
        <p:blipFill>
          <a:blip r:embed="rId4"/>
          <a:srcRect/>
          <a:stretch>
            <a:fillRect/>
          </a:stretch>
        </p:blipFill>
        <p:spPr bwMode="auto">
          <a:xfrm>
            <a:off x="2928926" y="5214950"/>
            <a:ext cx="812797" cy="5714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t>スピーカー紹介</a:t>
            </a:r>
            <a:endParaRPr kumimoji="1" lang="ja-JP" altLang="en-US" sz="2800" dirty="0"/>
          </a:p>
        </p:txBody>
      </p:sp>
      <p:graphicFrame>
        <p:nvGraphicFramePr>
          <p:cNvPr id="8" name="表 7"/>
          <p:cNvGraphicFramePr>
            <a:graphicFrameLocks noGrp="1"/>
          </p:cNvGraphicFramePr>
          <p:nvPr/>
        </p:nvGraphicFramePr>
        <p:xfrm>
          <a:off x="642910" y="857231"/>
          <a:ext cx="7858180" cy="5072098"/>
        </p:xfrm>
        <a:graphic>
          <a:graphicData uri="http://schemas.openxmlformats.org/drawingml/2006/table">
            <a:tbl>
              <a:tblPr>
                <a:tableStyleId>{35758FB7-9AC5-4552-8A53-C91805E547FA}</a:tableStyleId>
              </a:tblPr>
              <a:tblGrid>
                <a:gridCol w="2288790"/>
                <a:gridCol w="5569390"/>
              </a:tblGrid>
              <a:tr h="1525443">
                <a:tc>
                  <a:txBody>
                    <a:bodyPr/>
                    <a:lstStyle/>
                    <a:p>
                      <a:r>
                        <a:rPr lang="zh-TW" altLang="en-US" sz="1600" dirty="0"/>
                        <a:t>山口 祐介（</a:t>
                      </a:r>
                      <a:r>
                        <a:rPr lang="en-US" altLang="zh-TW" sz="1600" dirty="0"/>
                        <a:t>RAPT</a:t>
                      </a:r>
                      <a:r>
                        <a:rPr lang="zh-TW" altLang="en-US" sz="1600" dirty="0"/>
                        <a:t>）</a:t>
                      </a:r>
                    </a:p>
                  </a:txBody>
                  <a:tcPr marL="30556" marR="30556" marT="15278" marB="15278" anchor="ctr"/>
                </a:tc>
                <a:tc>
                  <a:txBody>
                    <a:bodyPr/>
                    <a:lstStyle/>
                    <a:p>
                      <a:r>
                        <a:rPr lang="en-US" altLang="ja-JP" sz="1600" dirty="0"/>
                        <a:t>VC++/WTL </a:t>
                      </a:r>
                      <a:r>
                        <a:rPr lang="ja-JP" altLang="en-US" sz="1600" dirty="0"/>
                        <a:t>でオープンソースの国産タブブラウザ「</a:t>
                      </a:r>
                      <a:r>
                        <a:rPr lang="en-US" altLang="ja-JP" sz="1600" dirty="0"/>
                        <a:t>Donut RAPT/L/Q</a:t>
                      </a:r>
                      <a:r>
                        <a:rPr lang="ja-JP" altLang="en-US" sz="1600" dirty="0"/>
                        <a:t>」を作成しています。また、同じくフリーソフトの「</a:t>
                      </a:r>
                      <a:r>
                        <a:rPr lang="en-US" altLang="ja-JP" sz="1600" dirty="0" err="1"/>
                        <a:t>Sleipnir</a:t>
                      </a:r>
                      <a:r>
                        <a:rPr lang="en-US" altLang="ja-JP" sz="1600" dirty="0"/>
                        <a:t>/</a:t>
                      </a:r>
                      <a:r>
                        <a:rPr lang="en-US" altLang="ja-JP" sz="1600" dirty="0" err="1"/>
                        <a:t>Grani</a:t>
                      </a:r>
                      <a:r>
                        <a:rPr lang="ja-JP" altLang="en-US" sz="1600" dirty="0"/>
                        <a:t>」なども作成しています。趣味でも仕事でも </a:t>
                      </a:r>
                      <a:r>
                        <a:rPr lang="en-US" altLang="ja-JP" sz="1600" dirty="0"/>
                        <a:t>VC++ </a:t>
                      </a:r>
                      <a:r>
                        <a:rPr lang="ja-JP" altLang="en-US" sz="1600" dirty="0"/>
                        <a:t>漬けですが、未だに飽きていないようです。</a:t>
                      </a:r>
                    </a:p>
                  </a:txBody>
                  <a:tcPr marL="30556" marR="30556" marT="15278" marB="15278" anchor="ctr"/>
                </a:tc>
              </a:tr>
              <a:tr h="953402">
                <a:tc>
                  <a:txBody>
                    <a:bodyPr/>
                    <a:lstStyle/>
                    <a:p>
                      <a:r>
                        <a:rPr lang="ja-JP" altLang="en-US" sz="1600">
                          <a:hlinkClick r:id="rId2"/>
                        </a:rPr>
                        <a:t>えムナウ</a:t>
                      </a:r>
                      <a:endParaRPr lang="ja-JP" altLang="en-US" sz="1600"/>
                    </a:p>
                  </a:txBody>
                  <a:tcPr marL="30556" marR="30556" marT="15278" marB="15278" anchor="ctr"/>
                </a:tc>
                <a:tc>
                  <a:txBody>
                    <a:bodyPr/>
                    <a:lstStyle/>
                    <a:p>
                      <a:r>
                        <a:rPr lang="ja-JP" altLang="en-US" sz="1600"/>
                        <a:t>コンピュータ歴３０年以上、フリーのソフトウェアエンジニアとして</a:t>
                      </a:r>
                      <a:r>
                        <a:rPr lang="en-US" altLang="ja-JP" sz="1600"/>
                        <a:t>4bit</a:t>
                      </a:r>
                      <a:r>
                        <a:rPr lang="ja-JP" altLang="en-US" sz="1600"/>
                        <a:t>ワンチップからワークステーションまで幅広く開発を行っています。</a:t>
                      </a:r>
                    </a:p>
                  </a:txBody>
                  <a:tcPr marL="30556" marR="30556" marT="15278" marB="15278" anchor="ctr"/>
                </a:tc>
              </a:tr>
              <a:tr h="1525443">
                <a:tc>
                  <a:txBody>
                    <a:bodyPr/>
                    <a:lstStyle/>
                    <a:p>
                      <a:r>
                        <a:rPr lang="ja-JP" altLang="en-US" sz="1600"/>
                        <a:t>杉本 和也</a:t>
                      </a:r>
                    </a:p>
                  </a:txBody>
                  <a:tcPr marL="30556" marR="30556" marT="15278" marB="15278" anchor="ctr"/>
                </a:tc>
                <a:tc>
                  <a:txBody>
                    <a:bodyPr/>
                    <a:lstStyle/>
                    <a:p>
                      <a:r>
                        <a:rPr lang="en-US" altLang="ja-JP" sz="1600"/>
                        <a:t>Seasar.NET</a:t>
                      </a:r>
                      <a:r>
                        <a:rPr lang="ja-JP" altLang="en-US" sz="1600"/>
                        <a:t>プロジェクトのリーダをしています。</a:t>
                      </a:r>
                      <a:r>
                        <a:rPr lang="en-US" altLang="ja-JP" sz="1600"/>
                        <a:t>Seasar.NET</a:t>
                      </a:r>
                      <a:r>
                        <a:rPr lang="ja-JP" altLang="en-US" sz="1600"/>
                        <a:t>プロジェクトではオープンソースという仕組みの元、品質の高いソフトウェアを効率よく開発する為の手助けとなるプロダクトの開発および提供を行っています。</a:t>
                      </a:r>
                    </a:p>
                  </a:txBody>
                  <a:tcPr marL="30556" marR="30556" marT="15278" marB="15278" anchor="ctr"/>
                </a:tc>
              </a:tr>
              <a:tr h="1067810">
                <a:tc>
                  <a:txBody>
                    <a:bodyPr/>
                    <a:lstStyle/>
                    <a:p>
                      <a:r>
                        <a:rPr lang="ja-JP" altLang="en-US" sz="1600" dirty="0"/>
                        <a:t>藤井</a:t>
                      </a:r>
                      <a:r>
                        <a:rPr lang="ja-JP" altLang="en-US" sz="1600" dirty="0" smtClean="0"/>
                        <a:t>宏明</a:t>
                      </a:r>
                      <a:endParaRPr lang="en-US" altLang="ja-JP" sz="1600" dirty="0" smtClean="0"/>
                    </a:p>
                    <a:p>
                      <a:r>
                        <a:rPr lang="ja-JP" altLang="en-US" sz="1600" dirty="0" smtClean="0"/>
                        <a:t>（</a:t>
                      </a:r>
                      <a:r>
                        <a:rPr lang="ja-JP" altLang="en-US" sz="1600" dirty="0"/>
                        <a:t>ジーフリート）</a:t>
                      </a:r>
                    </a:p>
                  </a:txBody>
                  <a:tcPr marL="30556" marR="30556" marT="15278" marB="15278" anchor="ctr"/>
                </a:tc>
                <a:tc>
                  <a:txBody>
                    <a:bodyPr/>
                    <a:lstStyle/>
                    <a:p>
                      <a:r>
                        <a:rPr lang="en-US" altLang="ja-JP" sz="1600" dirty="0"/>
                        <a:t>Seasar.NET</a:t>
                      </a:r>
                      <a:r>
                        <a:rPr lang="ja-JP" altLang="en-US" sz="1600" dirty="0"/>
                        <a:t>のコミッタをしています。</a:t>
                      </a:r>
                      <a:r>
                        <a:rPr lang="en-US" altLang="ja-JP" sz="1600" dirty="0"/>
                        <a:t>Seasar.NET</a:t>
                      </a:r>
                      <a:r>
                        <a:rPr lang="ja-JP" altLang="en-US" sz="1600" dirty="0"/>
                        <a:t>では、実際に業務で欲しくなった機能の開発を行っています。また、サンプルの整備も行っています。</a:t>
                      </a:r>
                    </a:p>
                  </a:txBody>
                  <a:tcPr marL="30556" marR="30556" marT="15278" marB="15278" anchor="ctr"/>
                </a:tc>
              </a:tr>
            </a:tbl>
          </a:graphicData>
        </a:graphic>
      </p:graphicFrame>
      <p:pic>
        <p:nvPicPr>
          <p:cNvPr id="8193" name="Picture 1" descr="http://www.wankuma.com/seminar/speaker/rapt.jpg"/>
          <p:cNvPicPr>
            <a:picLocks noChangeAspect="1" noChangeArrowheads="1"/>
          </p:cNvPicPr>
          <p:nvPr/>
        </p:nvPicPr>
        <p:blipFill>
          <a:blip r:embed="rId3" cstate="print"/>
          <a:srcRect/>
          <a:stretch>
            <a:fillRect/>
          </a:stretch>
        </p:blipFill>
        <p:spPr bwMode="auto">
          <a:xfrm>
            <a:off x="2285984" y="1571612"/>
            <a:ext cx="571500" cy="762000"/>
          </a:xfrm>
          <a:prstGeom prst="rect">
            <a:avLst/>
          </a:prstGeom>
          <a:noFill/>
        </p:spPr>
      </p:pic>
      <p:pic>
        <p:nvPicPr>
          <p:cNvPr id="8194" name="Picture 2" descr="http://www.wankuma.com/seminar/speaker/mnow.jpg"/>
          <p:cNvPicPr>
            <a:picLocks noChangeAspect="1" noChangeArrowheads="1"/>
          </p:cNvPicPr>
          <p:nvPr/>
        </p:nvPicPr>
        <p:blipFill>
          <a:blip r:embed="rId4"/>
          <a:srcRect/>
          <a:stretch>
            <a:fillRect/>
          </a:stretch>
        </p:blipFill>
        <p:spPr bwMode="auto">
          <a:xfrm>
            <a:off x="2214546" y="2500306"/>
            <a:ext cx="590550" cy="762000"/>
          </a:xfrm>
          <a:prstGeom prst="rect">
            <a:avLst/>
          </a:prstGeom>
          <a:noFill/>
        </p:spPr>
      </p:pic>
      <p:pic>
        <p:nvPicPr>
          <p:cNvPr id="3" name="Picture 3" descr="http://www.wankuma.com/seminar/speaker/KazuyaSugimoto.jpg"/>
          <p:cNvPicPr>
            <a:picLocks noChangeAspect="1" noChangeArrowheads="1"/>
          </p:cNvPicPr>
          <p:nvPr/>
        </p:nvPicPr>
        <p:blipFill>
          <a:blip r:embed="rId5"/>
          <a:srcRect/>
          <a:stretch>
            <a:fillRect/>
          </a:stretch>
        </p:blipFill>
        <p:spPr bwMode="auto">
          <a:xfrm>
            <a:off x="2214546" y="3714752"/>
            <a:ext cx="590550" cy="762000"/>
          </a:xfrm>
          <a:prstGeom prst="rect">
            <a:avLst/>
          </a:prstGeom>
          <a:noFill/>
        </p:spPr>
      </p:pic>
      <p:pic>
        <p:nvPicPr>
          <p:cNvPr id="4" name="Picture 4" descr="http://www.wankuma.com/seminar/speaker/HiroakiFujii.jpg"/>
          <p:cNvPicPr>
            <a:picLocks noChangeAspect="1" noChangeArrowheads="1"/>
          </p:cNvPicPr>
          <p:nvPr/>
        </p:nvPicPr>
        <p:blipFill>
          <a:blip r:embed="rId6"/>
          <a:srcRect/>
          <a:stretch>
            <a:fillRect/>
          </a:stretch>
        </p:blipFill>
        <p:spPr bwMode="auto">
          <a:xfrm>
            <a:off x="2285984" y="5072074"/>
            <a:ext cx="571500" cy="762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3711272" cy="3693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前回イベント以降の</a:t>
            </a:r>
            <a:r>
              <a:rPr lang="ja-JP" altLang="en-US" dirty="0" smtClean="0"/>
              <a:t>参加者（敬称略）</a:t>
            </a:r>
            <a:endParaRPr lang="ja-JP" altLang="en-US" dirty="0"/>
          </a:p>
        </p:txBody>
      </p:sp>
      <p:sp>
        <p:nvSpPr>
          <p:cNvPr id="5" name="Text Box 19"/>
          <p:cNvSpPr txBox="1">
            <a:spLocks noChangeArrowheads="1"/>
          </p:cNvSpPr>
          <p:nvPr/>
        </p:nvSpPr>
        <p:spPr bwMode="auto">
          <a:xfrm>
            <a:off x="857224" y="5214950"/>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斉藤 玲音</a:t>
            </a:r>
            <a:r>
              <a:rPr lang="en-US" altLang="ja-JP" dirty="0" smtClean="0"/>
              <a:t>, </a:t>
            </a:r>
            <a:r>
              <a:rPr lang="en-US" altLang="ja-JP" dirty="0" err="1" smtClean="0"/>
              <a:t>gigogigo</a:t>
            </a:r>
            <a:r>
              <a:rPr lang="en-US" altLang="ja-JP" dirty="0" smtClean="0"/>
              <a:t>, </a:t>
            </a:r>
            <a:r>
              <a:rPr lang="ja-JP" altLang="en-US" dirty="0" smtClean="0"/>
              <a:t>杜若 桔梗</a:t>
            </a:r>
            <a:r>
              <a:rPr lang="en-US" altLang="ja-JP" dirty="0" smtClean="0"/>
              <a:t>, </a:t>
            </a:r>
            <a:r>
              <a:rPr lang="ja-JP" altLang="en-US" dirty="0" smtClean="0"/>
              <a:t>凪瀬</a:t>
            </a:r>
            <a:r>
              <a:rPr lang="en-US" altLang="ja-JP" dirty="0" smtClean="0"/>
              <a:t>, </a:t>
            </a:r>
            <a:r>
              <a:rPr lang="en-US" altLang="ja-JP" dirty="0" err="1" smtClean="0"/>
              <a:t>keichan</a:t>
            </a:r>
            <a:r>
              <a:rPr lang="en-US" altLang="ja-JP" dirty="0" smtClean="0"/>
              <a:t>, </a:t>
            </a:r>
            <a:r>
              <a:rPr lang="ja-JP" altLang="en-US" dirty="0" err="1" smtClean="0"/>
              <a:t>ちゃ</a:t>
            </a:r>
            <a:r>
              <a:rPr lang="ja-JP" altLang="en-US" dirty="0" smtClean="0"/>
              <a:t>と</a:t>
            </a:r>
            <a:r>
              <a:rPr lang="en-US" altLang="ja-JP" dirty="0" smtClean="0"/>
              <a:t>, acts, </a:t>
            </a:r>
            <a:r>
              <a:rPr lang="en-US" altLang="ja-JP" dirty="0" err="1" smtClean="0"/>
              <a:t>makefeti</a:t>
            </a:r>
            <a:r>
              <a:rPr lang="en-US" altLang="ja-JP" dirty="0" smtClean="0"/>
              <a:t>, </a:t>
            </a:r>
            <a:r>
              <a:rPr lang="ja-JP" altLang="en-US" dirty="0" smtClean="0"/>
              <a:t>よもやま</a:t>
            </a:r>
            <a:r>
              <a:rPr lang="en-US" altLang="ja-JP" dirty="0" smtClean="0"/>
              <a:t>, </a:t>
            </a:r>
            <a:r>
              <a:rPr lang="ja-JP" altLang="en-US" dirty="0" smtClean="0"/>
              <a:t>さかもと</a:t>
            </a:r>
            <a:r>
              <a:rPr lang="en-US" altLang="ja-JP" dirty="0" smtClean="0"/>
              <a:t>, </a:t>
            </a:r>
            <a:r>
              <a:rPr lang="ja-JP" altLang="en-US" dirty="0" smtClean="0"/>
              <a:t>やま</a:t>
            </a:r>
            <a:r>
              <a:rPr lang="en-US" altLang="ja-JP" dirty="0" smtClean="0"/>
              <a:t>, </a:t>
            </a:r>
            <a:r>
              <a:rPr lang="en-US" altLang="ja-JP" dirty="0" err="1" smtClean="0"/>
              <a:t>MrT</a:t>
            </a:r>
            <a:r>
              <a:rPr lang="en-US" altLang="ja-JP" dirty="0" smtClean="0"/>
              <a:t>, </a:t>
            </a:r>
            <a:r>
              <a:rPr lang="en-US" altLang="ja-JP" dirty="0" err="1" smtClean="0"/>
              <a:t>fnya</a:t>
            </a:r>
            <a:r>
              <a:rPr lang="en-US" altLang="ja-JP" dirty="0" smtClean="0"/>
              <a:t>, </a:t>
            </a:r>
            <a:r>
              <a:rPr lang="en-US" altLang="ja-JP" dirty="0" err="1" smtClean="0"/>
              <a:t>licksjp</a:t>
            </a:r>
            <a:r>
              <a:rPr lang="en-US" altLang="ja-JP" dirty="0" smtClean="0"/>
              <a:t>	</a:t>
            </a:r>
            <a:endParaRPr lang="en-US" altLang="ja-JP" dirty="0"/>
          </a:p>
        </p:txBody>
      </p:sp>
      <p:sp>
        <p:nvSpPr>
          <p:cNvPr id="6" name="Text Box 19"/>
          <p:cNvSpPr txBox="1">
            <a:spLocks noChangeArrowheads="1"/>
          </p:cNvSpPr>
          <p:nvPr/>
        </p:nvSpPr>
        <p:spPr bwMode="auto">
          <a:xfrm>
            <a:off x="571472" y="1000109"/>
            <a:ext cx="8042303" cy="36933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中博俊</a:t>
            </a:r>
            <a:r>
              <a:rPr lang="en-US" altLang="ja-JP" dirty="0" smtClean="0"/>
              <a:t>, </a:t>
            </a:r>
            <a:r>
              <a:rPr lang="ja-JP" altLang="en-US" dirty="0" err="1" smtClean="0"/>
              <a:t>じゃんぬねっ</a:t>
            </a:r>
            <a:r>
              <a:rPr lang="ja-JP" altLang="en-US" dirty="0" smtClean="0"/>
              <a:t>と</a:t>
            </a:r>
            <a:r>
              <a:rPr lang="en-US" altLang="ja-JP" dirty="0" smtClean="0"/>
              <a:t>, </a:t>
            </a:r>
            <a:r>
              <a:rPr lang="ja-JP" altLang="en-US" dirty="0" smtClean="0"/>
              <a:t>夏椰</a:t>
            </a:r>
            <a:r>
              <a:rPr lang="en-US" altLang="ja-JP" dirty="0" smtClean="0"/>
              <a:t>, </a:t>
            </a:r>
            <a:r>
              <a:rPr lang="ja-JP" altLang="en-US" dirty="0" smtClean="0"/>
              <a:t>なおこ</a:t>
            </a:r>
            <a:r>
              <a:rPr lang="en-US" altLang="ja-JP" dirty="0" smtClean="0"/>
              <a:t>(</a:t>
            </a:r>
            <a:r>
              <a:rPr lang="ja-JP" altLang="en-US" dirty="0" smtClean="0"/>
              <a:t>・∀・</a:t>
            </a:r>
            <a:r>
              <a:rPr lang="en-US" altLang="ja-JP" dirty="0" smtClean="0"/>
              <a:t>), </a:t>
            </a:r>
            <a:r>
              <a:rPr lang="ja-JP" altLang="en-US" dirty="0" smtClean="0"/>
              <a:t>まゆり</a:t>
            </a:r>
            <a:r>
              <a:rPr lang="ja-JP" altLang="en-US" dirty="0" err="1" smtClean="0"/>
              <a:t>ん</a:t>
            </a:r>
            <a:r>
              <a:rPr lang="en-US" altLang="ja-JP" dirty="0" smtClean="0"/>
              <a:t>, </a:t>
            </a:r>
            <a:r>
              <a:rPr lang="ja-JP" altLang="en-US" dirty="0" smtClean="0"/>
              <a:t>はなおか </a:t>
            </a:r>
            <a:r>
              <a:rPr lang="ja-JP" altLang="en-US" dirty="0" err="1" smtClean="0"/>
              <a:t>じった</a:t>
            </a:r>
            <a:r>
              <a:rPr lang="en-US" altLang="ja-JP" dirty="0" smtClean="0"/>
              <a:t>, </a:t>
            </a:r>
            <a:r>
              <a:rPr lang="en-US" altLang="ja-JP" dirty="0" err="1" smtClean="0"/>
              <a:t>trapemiya</a:t>
            </a:r>
            <a:r>
              <a:rPr lang="en-US" altLang="ja-JP" dirty="0" smtClean="0"/>
              <a:t>, , </a:t>
            </a:r>
            <a:r>
              <a:rPr lang="ja-JP" altLang="en-US" dirty="0" smtClean="0"/>
              <a:t>やねうらお</a:t>
            </a:r>
            <a:r>
              <a:rPr lang="en-US" altLang="ja-JP" dirty="0" smtClean="0"/>
              <a:t>, </a:t>
            </a:r>
            <a:r>
              <a:rPr lang="ja-JP" altLang="en-US" dirty="0" smtClean="0"/>
              <a:t>囚人</a:t>
            </a:r>
            <a:r>
              <a:rPr lang="en-US" altLang="ja-JP" dirty="0" smtClean="0"/>
              <a:t>, Moo, </a:t>
            </a:r>
            <a:r>
              <a:rPr lang="en-US" altLang="ja-JP" dirty="0" err="1" smtClean="0"/>
              <a:t>maint</a:t>
            </a:r>
            <a:r>
              <a:rPr lang="en-US" altLang="ja-JP" dirty="0" smtClean="0"/>
              <a:t>, </a:t>
            </a:r>
            <a:r>
              <a:rPr lang="en-US" altLang="ja-JP" dirty="0" err="1" smtClean="0"/>
              <a:t>επιστημη</a:t>
            </a:r>
            <a:r>
              <a:rPr lang="en-US" altLang="ja-JP" dirty="0" smtClean="0"/>
              <a:t>, (</a:t>
            </a:r>
            <a:r>
              <a:rPr lang="ja-JP" altLang="en-US" dirty="0" err="1" smtClean="0"/>
              <a:t>えぴ</a:t>
            </a:r>
            <a:r>
              <a:rPr lang="ja-JP" altLang="en-US" dirty="0" smtClean="0"/>
              <a:t>すてー</a:t>
            </a:r>
            <a:r>
              <a:rPr lang="ja-JP" altLang="en-US" dirty="0" err="1" smtClean="0"/>
              <a:t>めー</a:t>
            </a:r>
            <a:r>
              <a:rPr lang="en-US" altLang="ja-JP" dirty="0" smtClean="0"/>
              <a:t>), </a:t>
            </a:r>
            <a:r>
              <a:rPr lang="ja-JP" altLang="en-US" dirty="0" smtClean="0"/>
              <a:t>とっちゃん</a:t>
            </a:r>
            <a:r>
              <a:rPr lang="en-US" altLang="ja-JP" dirty="0" smtClean="0"/>
              <a:t>, </a:t>
            </a:r>
            <a:r>
              <a:rPr lang="ja-JP" altLang="en-US" dirty="0" smtClean="0"/>
              <a:t>おぎわら</a:t>
            </a:r>
            <a:r>
              <a:rPr lang="en-US" altLang="ja-JP" dirty="0" smtClean="0"/>
              <a:t>, </a:t>
            </a:r>
            <a:r>
              <a:rPr lang="ja-JP" altLang="en-US" dirty="0" smtClean="0"/>
              <a:t>えムナウ</a:t>
            </a:r>
            <a:r>
              <a:rPr lang="en-US" altLang="ja-JP" dirty="0" smtClean="0"/>
              <a:t>, </a:t>
            </a:r>
            <a:r>
              <a:rPr lang="ja-JP" altLang="en-US" dirty="0" smtClean="0"/>
              <a:t>買太郎</a:t>
            </a:r>
            <a:r>
              <a:rPr lang="en-US" altLang="ja-JP" dirty="0" smtClean="0"/>
              <a:t>, </a:t>
            </a:r>
            <a:r>
              <a:rPr lang="ja-JP" altLang="en-US" dirty="0" smtClean="0"/>
              <a:t>むたぐち</a:t>
            </a:r>
            <a:r>
              <a:rPr lang="en-US" altLang="ja-JP" dirty="0" smtClean="0"/>
              <a:t>, </a:t>
            </a:r>
            <a:r>
              <a:rPr lang="en-US" altLang="ja-JP" dirty="0" err="1" smtClean="0"/>
              <a:t>aera</a:t>
            </a:r>
            <a:r>
              <a:rPr lang="en-US" altLang="ja-JP" dirty="0" smtClean="0"/>
              <a:t>, </a:t>
            </a:r>
            <a:r>
              <a:rPr lang="en-US" altLang="ja-JP" dirty="0" err="1" smtClean="0"/>
              <a:t>taos</a:t>
            </a:r>
            <a:r>
              <a:rPr lang="en-US" altLang="ja-JP" dirty="0" smtClean="0"/>
              <a:t>, </a:t>
            </a:r>
            <a:r>
              <a:rPr lang="en-US" altLang="ja-JP" dirty="0" err="1" smtClean="0"/>
              <a:t>ue</a:t>
            </a:r>
            <a:r>
              <a:rPr lang="en-US" altLang="ja-JP" dirty="0" smtClean="0"/>
              <a:t>, </a:t>
            </a:r>
            <a:r>
              <a:rPr lang="en-US" altLang="ja-JP" dirty="0" err="1" smtClean="0"/>
              <a:t>ognac</a:t>
            </a:r>
            <a:r>
              <a:rPr lang="en-US" altLang="ja-JP" dirty="0" smtClean="0"/>
              <a:t>, 108bones, </a:t>
            </a:r>
            <a:r>
              <a:rPr lang="en-US" altLang="ja-JP" dirty="0" err="1" smtClean="0"/>
              <a:t>ghost_shell</a:t>
            </a:r>
            <a:r>
              <a:rPr lang="en-US" altLang="ja-JP" dirty="0" smtClean="0"/>
              <a:t>, </a:t>
            </a:r>
            <a:r>
              <a:rPr lang="ja-JP" altLang="en-US" dirty="0" smtClean="0"/>
              <a:t>黒龍</a:t>
            </a:r>
            <a:r>
              <a:rPr lang="en-US" altLang="ja-JP" dirty="0" smtClean="0"/>
              <a:t>, </a:t>
            </a:r>
            <a:r>
              <a:rPr lang="en-US" altLang="ja-JP" dirty="0" err="1" smtClean="0"/>
              <a:t>koka</a:t>
            </a:r>
            <a:r>
              <a:rPr lang="en-US" altLang="ja-JP" dirty="0" smtClean="0"/>
              <a:t>, </a:t>
            </a:r>
            <a:r>
              <a:rPr lang="en-US" altLang="ja-JP" dirty="0" err="1" smtClean="0"/>
              <a:t>inogucci</a:t>
            </a:r>
            <a:r>
              <a:rPr lang="en-US" altLang="ja-JP" dirty="0" smtClean="0"/>
              <a:t>, </a:t>
            </a:r>
            <a:r>
              <a:rPr lang="ja-JP" altLang="en-US" dirty="0" smtClean="0"/>
              <a:t>ヽ</a:t>
            </a:r>
            <a:r>
              <a:rPr lang="en-US" altLang="ja-JP" dirty="0" smtClean="0"/>
              <a:t>(</a:t>
            </a:r>
            <a:r>
              <a:rPr lang="ja-JP" altLang="en-US" dirty="0" smtClean="0"/>
              <a:t>ﾟ∀</a:t>
            </a:r>
            <a:r>
              <a:rPr lang="en-US" altLang="ja-JP" dirty="0" smtClean="0"/>
              <a:t>｡)</a:t>
            </a:r>
            <a:r>
              <a:rPr lang="ja-JP" altLang="en-US" dirty="0" smtClean="0"/>
              <a:t>ﾉうぇね</a:t>
            </a:r>
            <a:r>
              <a:rPr lang="en-US" altLang="ja-JP" dirty="0" smtClean="0"/>
              <a:t>, </a:t>
            </a:r>
            <a:r>
              <a:rPr lang="ja-JP" altLang="en-US" dirty="0" smtClean="0"/>
              <a:t>アクア</a:t>
            </a:r>
            <a:r>
              <a:rPr lang="en-US" altLang="ja-JP" dirty="0" smtClean="0"/>
              <a:t>, </a:t>
            </a:r>
            <a:r>
              <a:rPr lang="en-US" altLang="ja-JP" dirty="0" err="1" smtClean="0"/>
              <a:t>newpops</a:t>
            </a:r>
            <a:r>
              <a:rPr lang="en-US" altLang="ja-JP" dirty="0" smtClean="0"/>
              <a:t>, zee, </a:t>
            </a:r>
            <a:r>
              <a:rPr lang="ja-JP" altLang="en-US" dirty="0" smtClean="0"/>
              <a:t>十郎</a:t>
            </a:r>
            <a:r>
              <a:rPr lang="en-US" altLang="ja-JP" dirty="0" smtClean="0"/>
              <a:t>, Pandora, </a:t>
            </a:r>
            <a:r>
              <a:rPr lang="ja-JP" altLang="en-US" dirty="0" smtClean="0"/>
              <a:t>刈歩 菜良</a:t>
            </a:r>
            <a:r>
              <a:rPr lang="en-US" altLang="ja-JP" dirty="0" smtClean="0"/>
              <a:t>, R</a:t>
            </a:r>
            <a:r>
              <a:rPr lang="ja-JP" altLang="en-US" dirty="0" smtClean="0"/>
              <a:t>・田中一郎</a:t>
            </a:r>
            <a:r>
              <a:rPr lang="en-US" altLang="ja-JP" dirty="0" smtClean="0"/>
              <a:t>, </a:t>
            </a:r>
            <a:r>
              <a:rPr lang="ja-JP" altLang="en-US" dirty="0" smtClean="0"/>
              <a:t>十兵衛（諸農）</a:t>
            </a:r>
            <a:r>
              <a:rPr lang="en-US" altLang="ja-JP" dirty="0" smtClean="0"/>
              <a:t>, </a:t>
            </a:r>
            <a:r>
              <a:rPr lang="ja-JP" altLang="en-US" dirty="0" err="1" smtClean="0"/>
              <a:t>まさぶん</a:t>
            </a:r>
            <a:r>
              <a:rPr lang="en-US" altLang="ja-JP" dirty="0" smtClean="0"/>
              <a:t>, </a:t>
            </a:r>
            <a:r>
              <a:rPr lang="ja-JP" altLang="en-US" dirty="0" smtClean="0"/>
              <a:t>まどか</a:t>
            </a:r>
            <a:r>
              <a:rPr lang="en-US" altLang="ja-JP" dirty="0" smtClean="0"/>
              <a:t>, </a:t>
            </a:r>
            <a:r>
              <a:rPr lang="ja-JP" altLang="en-US" dirty="0" smtClean="0"/>
              <a:t>ゆき</a:t>
            </a:r>
            <a:r>
              <a:rPr lang="en-US" altLang="ja-JP" dirty="0" smtClean="0"/>
              <a:t>, </a:t>
            </a:r>
            <a:r>
              <a:rPr lang="ja-JP" altLang="en-US" dirty="0" smtClean="0"/>
              <a:t>恣意の</a:t>
            </a:r>
            <a:r>
              <a:rPr lang="en-US" altLang="ja-JP" dirty="0" smtClean="0"/>
              <a:t>, </a:t>
            </a:r>
            <a:r>
              <a:rPr lang="ja-JP" altLang="en-US" dirty="0" err="1" smtClean="0"/>
              <a:t>ひろ</a:t>
            </a:r>
            <a:r>
              <a:rPr lang="ja-JP" altLang="en-US" dirty="0" smtClean="0"/>
              <a:t>えむ</a:t>
            </a:r>
            <a:r>
              <a:rPr lang="en-US" altLang="ja-JP" dirty="0" smtClean="0"/>
              <a:t>, taka, </a:t>
            </a:r>
            <a:r>
              <a:rPr lang="ja-JP" altLang="en-US" dirty="0" err="1" smtClean="0"/>
              <a:t>ちゅ</a:t>
            </a:r>
            <a:r>
              <a:rPr lang="ja-JP" altLang="en-US" dirty="0" smtClean="0"/>
              <a:t>き</a:t>
            </a:r>
            <a:r>
              <a:rPr lang="en-US" altLang="ja-JP" dirty="0" smtClean="0"/>
              <a:t>, DS7, </a:t>
            </a:r>
            <a:r>
              <a:rPr lang="ja-JP" altLang="en-US" dirty="0" smtClean="0"/>
              <a:t>なか</a:t>
            </a:r>
            <a:r>
              <a:rPr lang="en-US" altLang="ja-JP" dirty="0" smtClean="0"/>
              <a:t>-</a:t>
            </a:r>
            <a:r>
              <a:rPr lang="en-US" altLang="ja-JP" dirty="0" err="1" smtClean="0"/>
              <a:t>chan</a:t>
            </a:r>
            <a:r>
              <a:rPr lang="en-US" altLang="ja-JP" dirty="0" smtClean="0"/>
              <a:t>@</a:t>
            </a:r>
            <a:r>
              <a:rPr lang="ja-JP" altLang="en-US" dirty="0" smtClean="0"/>
              <a:t>最愛の</a:t>
            </a:r>
            <a:r>
              <a:rPr lang="en-US" altLang="ja-JP" dirty="0" smtClean="0"/>
              <a:t>iMac, </a:t>
            </a:r>
            <a:r>
              <a:rPr lang="ja-JP" altLang="en-US" dirty="0" smtClean="0"/>
              <a:t>沢渡真雪</a:t>
            </a:r>
            <a:r>
              <a:rPr lang="en-US" altLang="ja-JP" dirty="0" smtClean="0"/>
              <a:t>, THREE-ONE, Blue, RAPT, </a:t>
            </a:r>
            <a:r>
              <a:rPr lang="ja-JP" altLang="en-US" dirty="0" smtClean="0"/>
              <a:t>初音玲</a:t>
            </a:r>
            <a:r>
              <a:rPr lang="en-US" altLang="ja-JP" dirty="0" smtClean="0"/>
              <a:t>, </a:t>
            </a:r>
            <a:r>
              <a:rPr lang="ja-JP" altLang="en-US" dirty="0" smtClean="0"/>
              <a:t>のぶさん</a:t>
            </a:r>
            <a:r>
              <a:rPr lang="en-US" altLang="ja-JP" dirty="0" smtClean="0"/>
              <a:t>, </a:t>
            </a:r>
            <a:r>
              <a:rPr lang="ja-JP" altLang="en-US" dirty="0" err="1" smtClean="0"/>
              <a:t>ぽぴ</a:t>
            </a:r>
            <a:r>
              <a:rPr lang="ja-JP" altLang="en-US" dirty="0" smtClean="0"/>
              <a:t>王子</a:t>
            </a:r>
            <a:r>
              <a:rPr lang="en-US" altLang="ja-JP" dirty="0" smtClean="0"/>
              <a:t>, </a:t>
            </a:r>
            <a:r>
              <a:rPr lang="ja-JP" altLang="en-US" dirty="0" smtClean="0"/>
              <a:t>がんふぃー</a:t>
            </a:r>
            <a:r>
              <a:rPr lang="ja-JP" altLang="en-US" dirty="0" err="1" smtClean="0"/>
              <a:t>るど</a:t>
            </a:r>
            <a:r>
              <a:rPr lang="en-US" altLang="ja-JP" dirty="0" smtClean="0"/>
              <a:t>, </a:t>
            </a:r>
            <a:r>
              <a:rPr lang="ja-JP" altLang="en-US" dirty="0" smtClean="0"/>
              <a:t>スーパーあんどちん</a:t>
            </a:r>
            <a:r>
              <a:rPr lang="en-US" altLang="ja-JP" dirty="0" smtClean="0"/>
              <a:t>, </a:t>
            </a:r>
            <a:r>
              <a:rPr lang="ja-JP" altLang="en-US" dirty="0" smtClean="0"/>
              <a:t>シャノン</a:t>
            </a:r>
            <a:r>
              <a:rPr lang="en-US" altLang="ja-JP" dirty="0" smtClean="0"/>
              <a:t>, HIROTOW, </a:t>
            </a:r>
            <a:r>
              <a:rPr lang="ja-JP" altLang="en-US" dirty="0" err="1" smtClean="0"/>
              <a:t>まるぼろまん</a:t>
            </a:r>
            <a:r>
              <a:rPr lang="en-US" altLang="ja-JP" dirty="0" smtClean="0"/>
              <a:t>, Melt, f, u, </a:t>
            </a:r>
            <a:r>
              <a:rPr lang="ja-JP" altLang="en-US" dirty="0" smtClean="0"/>
              <a:t>まきなす</a:t>
            </a:r>
            <a:r>
              <a:rPr lang="en-US" altLang="ja-JP" dirty="0" smtClean="0"/>
              <a:t>, </a:t>
            </a:r>
            <a:r>
              <a:rPr lang="ja-JP" altLang="en-US" dirty="0" smtClean="0"/>
              <a:t>梅林</a:t>
            </a:r>
            <a:r>
              <a:rPr lang="en-US" altLang="ja-JP" dirty="0" smtClean="0"/>
              <a:t>, </a:t>
            </a:r>
            <a:r>
              <a:rPr lang="ja-JP" altLang="en-US" dirty="0" smtClean="0"/>
              <a:t>オノデラ</a:t>
            </a:r>
            <a:r>
              <a:rPr lang="en-US" altLang="ja-JP" dirty="0" smtClean="0"/>
              <a:t>, TOM, h, HIRO, </a:t>
            </a:r>
            <a:r>
              <a:rPr lang="en-US" altLang="ja-JP" dirty="0" err="1" smtClean="0"/>
              <a:t>HiJun</a:t>
            </a:r>
            <a:r>
              <a:rPr lang="en-US" altLang="ja-JP" dirty="0" smtClean="0"/>
              <a:t>, </a:t>
            </a:r>
            <a:r>
              <a:rPr lang="ja-JP" altLang="en-US" dirty="0" err="1" smtClean="0"/>
              <a:t>ちゃっぴ</a:t>
            </a:r>
            <a:r>
              <a:rPr lang="en-US" altLang="ja-JP" dirty="0" smtClean="0"/>
              <a:t>, </a:t>
            </a:r>
            <a:r>
              <a:rPr lang="ja-JP" altLang="en-US" dirty="0" smtClean="0"/>
              <a:t>ダッチ</a:t>
            </a:r>
            <a:r>
              <a:rPr lang="en-US" altLang="ja-JP" dirty="0" smtClean="0"/>
              <a:t>, </a:t>
            </a:r>
            <a:r>
              <a:rPr lang="ja-JP" altLang="en-US" dirty="0" smtClean="0"/>
              <a:t>キヨ</a:t>
            </a:r>
            <a:r>
              <a:rPr lang="en-US" altLang="ja-JP" dirty="0" smtClean="0"/>
              <a:t>, t, </a:t>
            </a:r>
            <a:r>
              <a:rPr lang="ja-JP" altLang="en-US" dirty="0" smtClean="0"/>
              <a:t>ふ</a:t>
            </a:r>
            <a:r>
              <a:rPr lang="en-US" altLang="ja-JP" dirty="0" smtClean="0"/>
              <a:t>, </a:t>
            </a:r>
            <a:r>
              <a:rPr lang="ja-JP" altLang="en-US" dirty="0" smtClean="0"/>
              <a:t>ゆー</a:t>
            </a:r>
            <a:r>
              <a:rPr lang="ja-JP" altLang="en-US" dirty="0" err="1" smtClean="0"/>
              <a:t>ち</a:t>
            </a:r>
            <a:r>
              <a:rPr lang="en-US" altLang="ja-JP" dirty="0" smtClean="0"/>
              <a:t>, </a:t>
            </a:r>
            <a:r>
              <a:rPr lang="ja-JP" altLang="en-US" dirty="0" smtClean="0"/>
              <a:t>長月葵</a:t>
            </a:r>
            <a:r>
              <a:rPr lang="en-US" altLang="ja-JP" dirty="0" smtClean="0"/>
              <a:t>, </a:t>
            </a:r>
            <a:r>
              <a:rPr lang="ja-JP" altLang="en-US" dirty="0" smtClean="0"/>
              <a:t>ながせ</a:t>
            </a:r>
            <a:r>
              <a:rPr lang="en-US" altLang="ja-JP" dirty="0" smtClean="0"/>
              <a:t>, s, </a:t>
            </a:r>
            <a:r>
              <a:rPr lang="ja-JP" altLang="en-US" dirty="0" smtClean="0"/>
              <a:t>とりこびと</a:t>
            </a:r>
            <a:r>
              <a:rPr lang="en-US" altLang="ja-JP" dirty="0" smtClean="0"/>
              <a:t>, s, fox, </a:t>
            </a:r>
            <a:r>
              <a:rPr lang="ja-JP" altLang="en-US" dirty="0" smtClean="0"/>
              <a:t>かつのり</a:t>
            </a:r>
            <a:r>
              <a:rPr lang="en-US" altLang="ja-JP" dirty="0" smtClean="0"/>
              <a:t>, </a:t>
            </a:r>
            <a:r>
              <a:rPr lang="en-US" altLang="ja-JP" dirty="0" err="1" smtClean="0"/>
              <a:t>kzt</a:t>
            </a:r>
            <a:r>
              <a:rPr lang="en-US" altLang="ja-JP" dirty="0" smtClean="0"/>
              <a:t>, </a:t>
            </a:r>
            <a:r>
              <a:rPr lang="ja-JP" altLang="en-US" dirty="0" smtClean="0"/>
              <a:t>虚蝉</a:t>
            </a:r>
            <a:r>
              <a:rPr lang="en-US" altLang="ja-JP" dirty="0" smtClean="0"/>
              <a:t>, </a:t>
            </a:r>
            <a:r>
              <a:rPr lang="ja-JP" altLang="en-US" dirty="0" err="1" smtClean="0"/>
              <a:t>けろ</a:t>
            </a:r>
            <a:r>
              <a:rPr lang="en-US" altLang="ja-JP" dirty="0" smtClean="0"/>
              <a:t>, CH3COOH, x, w, </a:t>
            </a:r>
            <a:r>
              <a:rPr lang="ja-JP" altLang="en-US" dirty="0" err="1" smtClean="0"/>
              <a:t>やじゅ</a:t>
            </a:r>
            <a:r>
              <a:rPr lang="en-US" altLang="ja-JP" dirty="0" smtClean="0"/>
              <a:t>, </a:t>
            </a:r>
            <a:r>
              <a:rPr lang="en-US" altLang="ja-JP" dirty="0" err="1" smtClean="0"/>
              <a:t>harusame</a:t>
            </a:r>
            <a:r>
              <a:rPr lang="en-US" altLang="ja-JP" dirty="0" smtClean="0"/>
              <a:t>, h, c, </a:t>
            </a:r>
            <a:r>
              <a:rPr lang="ja-JP" altLang="en-US" dirty="0" smtClean="0"/>
              <a:t>ふじさき</a:t>
            </a:r>
            <a:r>
              <a:rPr lang="en-US" altLang="ja-JP" dirty="0" smtClean="0"/>
              <a:t>, </a:t>
            </a:r>
            <a:r>
              <a:rPr lang="en-US" altLang="ja-JP" dirty="0" err="1" smtClean="0"/>
              <a:t>usay</a:t>
            </a:r>
            <a:r>
              <a:rPr lang="en-US" altLang="ja-JP" dirty="0" smtClean="0"/>
              <a:t>, </a:t>
            </a:r>
            <a:r>
              <a:rPr lang="ja-JP" altLang="en-US" dirty="0" smtClean="0"/>
              <a:t>まさる</a:t>
            </a:r>
            <a:r>
              <a:rPr lang="en-US" altLang="ja-JP" dirty="0" smtClean="0"/>
              <a:t>, </a:t>
            </a:r>
            <a:r>
              <a:rPr lang="en-US" altLang="ja-JP" dirty="0" err="1" smtClean="0"/>
              <a:t>sanderi</a:t>
            </a:r>
            <a:r>
              <a:rPr lang="en-US" altLang="ja-JP" dirty="0" smtClean="0"/>
              <a:t>, </a:t>
            </a:r>
            <a:r>
              <a:rPr lang="ja-JP" altLang="en-US" dirty="0" err="1" smtClean="0"/>
              <a:t>りょーいち</a:t>
            </a:r>
            <a:r>
              <a:rPr lang="en-US" altLang="ja-JP" dirty="0" smtClean="0"/>
              <a:t>, </a:t>
            </a:r>
            <a:r>
              <a:rPr lang="ja-JP" altLang="en-US" dirty="0" smtClean="0"/>
              <a:t>片桐 継</a:t>
            </a:r>
            <a:r>
              <a:rPr lang="en-US" altLang="ja-JP" dirty="0" smtClean="0"/>
              <a:t>, </a:t>
            </a:r>
            <a:r>
              <a:rPr lang="ja-JP" altLang="en-US" dirty="0" smtClean="0"/>
              <a:t>未記入</a:t>
            </a:r>
            <a:r>
              <a:rPr lang="en-US" altLang="ja-JP" dirty="0" smtClean="0"/>
              <a:t>, m, </a:t>
            </a:r>
            <a:r>
              <a:rPr lang="en-US" altLang="ja-JP" dirty="0" err="1" smtClean="0"/>
              <a:t>tatsumihr</a:t>
            </a:r>
            <a:r>
              <a:rPr lang="en-US" altLang="ja-JP" dirty="0" smtClean="0"/>
              <a:t>, b, </a:t>
            </a:r>
            <a:r>
              <a:rPr lang="ja-JP" altLang="en-US" dirty="0" err="1" smtClean="0"/>
              <a:t>きょろ</a:t>
            </a:r>
            <a:r>
              <a:rPr lang="en-US" altLang="ja-JP" dirty="0" smtClean="0"/>
              <a:t>, m, </a:t>
            </a:r>
            <a:r>
              <a:rPr lang="en-US" altLang="ja-JP" dirty="0" err="1" smtClean="0"/>
              <a:t>ddnp</a:t>
            </a:r>
            <a:r>
              <a:rPr lang="en-US" altLang="ja-JP" dirty="0" smtClean="0"/>
              <a:t>, </a:t>
            </a:r>
            <a:r>
              <a:rPr lang="ja-JP" altLang="en-US" dirty="0" smtClean="0"/>
              <a:t>はね</a:t>
            </a:r>
            <a:r>
              <a:rPr lang="en-US" altLang="ja-JP" dirty="0" smtClean="0"/>
              <a:t>, t, </a:t>
            </a:r>
            <a:r>
              <a:rPr lang="en-US" altLang="ja-JP" dirty="0" err="1" smtClean="0"/>
              <a:t>haraChan</a:t>
            </a:r>
            <a:r>
              <a:rPr lang="en-US" altLang="ja-JP" dirty="0" smtClean="0"/>
              <a:t>, </a:t>
            </a:r>
            <a:r>
              <a:rPr lang="ja-JP" altLang="en-US" dirty="0" smtClean="0"/>
              <a:t>いしだ</a:t>
            </a:r>
            <a:r>
              <a:rPr lang="en-US" altLang="ja-JP" dirty="0" smtClean="0"/>
              <a:t>, </a:t>
            </a:r>
            <a:r>
              <a:rPr lang="en-US" altLang="ja-JP" dirty="0" err="1" smtClean="0"/>
              <a:t>barlog</a:t>
            </a:r>
            <a:r>
              <a:rPr lang="en-US" altLang="ja-JP" dirty="0" smtClean="0"/>
              <a:t>, </a:t>
            </a:r>
            <a:r>
              <a:rPr lang="ja-JP" altLang="en-US" dirty="0" smtClean="0"/>
              <a:t>まー</a:t>
            </a:r>
            <a:r>
              <a:rPr lang="ja-JP" altLang="en-US" dirty="0" err="1" smtClean="0"/>
              <a:t>る</a:t>
            </a:r>
            <a:r>
              <a:rPr lang="en-US" altLang="ja-JP" dirty="0" smtClean="0"/>
              <a:t>, </a:t>
            </a:r>
            <a:r>
              <a:rPr lang="en-US" altLang="ja-JP" dirty="0" err="1" smtClean="0"/>
              <a:t>mxb</a:t>
            </a:r>
            <a:r>
              <a:rPr lang="en-US" altLang="ja-JP" dirty="0" smtClean="0"/>
              <a:t>, f, IIJIMAS, k, </a:t>
            </a:r>
            <a:r>
              <a:rPr lang="ja-JP" altLang="en-US" dirty="0" smtClean="0"/>
              <a:t>ちとし</a:t>
            </a:r>
            <a:r>
              <a:rPr lang="en-US" altLang="ja-JP" dirty="0" smtClean="0"/>
              <a:t>, </a:t>
            </a:r>
            <a:r>
              <a:rPr lang="ja-JP" altLang="en-US" dirty="0" smtClean="0"/>
              <a:t>花子</a:t>
            </a:r>
            <a:r>
              <a:rPr lang="en-US" altLang="ja-JP" dirty="0" smtClean="0"/>
              <a:t>, n, j, </a:t>
            </a:r>
            <a:r>
              <a:rPr lang="en-US" altLang="ja-JP" dirty="0" err="1" smtClean="0"/>
              <a:t>kox</a:t>
            </a:r>
            <a:r>
              <a:rPr lang="en-US" altLang="ja-JP" dirty="0" smtClean="0"/>
              <a:t>, </a:t>
            </a:r>
            <a:r>
              <a:rPr lang="en-US" altLang="ja-JP" dirty="0" err="1" smtClean="0"/>
              <a:t>Chica</a:t>
            </a:r>
            <a:r>
              <a:rPr lang="en-US" altLang="ja-JP" dirty="0" smtClean="0"/>
              <a:t>, </a:t>
            </a:r>
            <a:r>
              <a:rPr lang="ja-JP" altLang="en-US" dirty="0" smtClean="0"/>
              <a:t>むら</a:t>
            </a:r>
            <a:r>
              <a:rPr lang="en-US" altLang="ja-JP" dirty="0" smtClean="0"/>
              <a:t>, </a:t>
            </a:r>
            <a:r>
              <a:rPr lang="ja-JP" altLang="en-US" dirty="0" smtClean="0"/>
              <a:t>やまだ</a:t>
            </a:r>
            <a:endParaRPr lang="en-US" altLang="ja-JP"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altLang="ja-JP"/>
              <a:t>Culminis</a:t>
            </a:r>
            <a:r>
              <a:rPr lang="ja-JP" altLang="en-US"/>
              <a:t>って何？</a:t>
            </a:r>
          </a:p>
        </p:txBody>
      </p:sp>
      <p:sp>
        <p:nvSpPr>
          <p:cNvPr id="5" name="Rectangle 3"/>
          <p:cNvSpPr>
            <a:spLocks noGrp="1" noChangeArrowheads="1"/>
          </p:cNvSpPr>
          <p:nvPr>
            <p:ph type="body" idx="1"/>
          </p:nvPr>
        </p:nvSpPr>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ja-JP" altLang="en-US"/>
              <a:t>参加料について</a:t>
            </a:r>
          </a:p>
        </p:txBody>
      </p:sp>
      <p:sp>
        <p:nvSpPr>
          <p:cNvPr id="7" name="Rectangle 3"/>
          <p:cNvSpPr>
            <a:spLocks noGrp="1" noChangeArrowheads="1"/>
          </p:cNvSpPr>
          <p:nvPr>
            <p:ph type="body" idx="1"/>
          </p:nvPr>
        </p:nvSpPr>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3"/>
          <a:srcRect/>
          <a:stretch>
            <a:fillRect/>
          </a:stretch>
        </p:blipFill>
        <p:spPr bwMode="auto">
          <a:xfrm>
            <a:off x="1000100" y="3071811"/>
            <a:ext cx="6708212" cy="3024194"/>
          </a:xfrm>
          <a:prstGeom prst="rect">
            <a:avLst/>
          </a:prstGeom>
          <a:noFill/>
          <a:ln w="9525">
            <a:noFill/>
            <a:miter lim="800000"/>
            <a:headEnd/>
            <a:tailEnd/>
          </a:ln>
          <a:effectLst/>
        </p:spPr>
      </p:pic>
      <p:sp>
        <p:nvSpPr>
          <p:cNvPr id="14"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18" name="Rectangle 3"/>
          <p:cNvSpPr>
            <a:spLocks noGrp="1" noChangeArrowheads="1"/>
          </p:cNvSpPr>
          <p:nvPr>
            <p:ph type="body" idx="1"/>
          </p:nvPr>
        </p:nvSpPr>
        <p:spPr>
          <a:xfrm>
            <a:off x="457200" y="1052513"/>
            <a:ext cx="8401080" cy="5073650"/>
          </a:xfrm>
        </p:spPr>
        <p:txBody>
          <a:bodyPr/>
          <a:lstStyle/>
          <a:p>
            <a:r>
              <a:rPr lang="ja-JP" altLang="en-US" dirty="0"/>
              <a:t>この後懇親会を行います。</a:t>
            </a:r>
          </a:p>
          <a:p>
            <a:pPr lvl="1"/>
            <a:r>
              <a:rPr lang="zh-TW" altLang="en-US" dirty="0" smtClean="0"/>
              <a:t>新和食 蓮家福島店</a:t>
            </a:r>
            <a:endParaRPr lang="en-US" altLang="zh-TW" dirty="0" smtClean="0"/>
          </a:p>
          <a:p>
            <a:pPr lvl="1"/>
            <a:r>
              <a:rPr lang="en-US" altLang="ja-JP" dirty="0" smtClean="0"/>
              <a:t>Tel:06-4795-1470</a:t>
            </a:r>
          </a:p>
          <a:p>
            <a:pPr lvl="1"/>
            <a:r>
              <a:rPr lang="ja-JP" altLang="en-US" dirty="0" smtClean="0"/>
              <a:t>予算</a:t>
            </a:r>
            <a:r>
              <a:rPr lang="ja-JP" altLang="en-US" dirty="0"/>
              <a:t>：</a:t>
            </a:r>
            <a:r>
              <a:rPr lang="en-US" altLang="ja-JP" dirty="0"/>
              <a:t>4000</a:t>
            </a:r>
            <a:r>
              <a:rPr lang="ja-JP" altLang="en-US" dirty="0" smtClean="0"/>
              <a:t>円</a:t>
            </a:r>
            <a:endParaRPr lang="ja-JP" altLang="en-US" dirty="0"/>
          </a:p>
        </p:txBody>
      </p:sp>
      <p:sp>
        <p:nvSpPr>
          <p:cNvPr id="19" name="ドーナツ 18"/>
          <p:cNvSpPr/>
          <p:nvPr/>
        </p:nvSpPr>
        <p:spPr>
          <a:xfrm>
            <a:off x="2357422" y="4214818"/>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ドーナツ 19"/>
          <p:cNvSpPr/>
          <p:nvPr/>
        </p:nvSpPr>
        <p:spPr>
          <a:xfrm>
            <a:off x="6215074" y="3714752"/>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右矢印 20"/>
          <p:cNvSpPr/>
          <p:nvPr/>
        </p:nvSpPr>
        <p:spPr>
          <a:xfrm rot="10489082">
            <a:off x="3414956" y="3936367"/>
            <a:ext cx="2647788" cy="9286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endParaRPr kumimoji="1" lang="ja-JP" altLang="en-US"/>
          </a:p>
        </p:txBody>
      </p:sp>
    </p:spTree>
  </p:cSld>
  <p:clrMapOvr>
    <a:masterClrMapping/>
  </p:clrMapOvr>
</p:sld>
</file>

<file path=ppt/theme/theme1.xml><?xml version="1.0" encoding="utf-8"?>
<a:theme xmlns:a="http://schemas.openxmlformats.org/drawingml/2006/main" name="1_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TotalTime>
  <Words>763</Words>
  <Application>Microsoft Office PowerPoint</Application>
  <PresentationFormat>画面に合わせる (4:3)</PresentationFormat>
  <Paragraphs>48</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1_プレゼンテーション1</vt:lpstr>
      <vt:lpstr>わんくま同盟 大阪勉強会 #14</vt:lpstr>
      <vt:lpstr>スピーカー紹介</vt:lpstr>
      <vt:lpstr>わんくま同盟って何？</vt:lpstr>
      <vt:lpstr>わんくま同盟にはどんな人が参加しているの？</vt:lpstr>
      <vt:lpstr>Culminisって何？</vt:lpstr>
      <vt:lpstr>参加料について</vt:lpstr>
      <vt:lpstr>懇親会について</vt:lpstr>
      <vt:lpstr>スライド 8</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localnaka</cp:lastModifiedBy>
  <cp:revision>39</cp:revision>
  <dcterms:created xsi:type="dcterms:W3CDTF">2006-05-15T04:25:02Z</dcterms:created>
  <dcterms:modified xsi:type="dcterms:W3CDTF">2008-01-07T15:46:17Z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