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sldIdLst>
    <p:sldId id="265" r:id="rId2"/>
    <p:sldId id="268" r:id="rId3"/>
    <p:sldId id="274" r:id="rId4"/>
    <p:sldId id="273" r:id="rId5"/>
    <p:sldId id="292" r:id="rId6"/>
    <p:sldId id="277" r:id="rId7"/>
    <p:sldId id="275" r:id="rId8"/>
    <p:sldId id="279" r:id="rId9"/>
    <p:sldId id="280" r:id="rId10"/>
    <p:sldId id="267" r:id="rId11"/>
    <p:sldId id="286" r:id="rId12"/>
    <p:sldId id="266" r:id="rId13"/>
    <p:sldId id="284" r:id="rId14"/>
    <p:sldId id="285" r:id="rId15"/>
    <p:sldId id="293" r:id="rId16"/>
    <p:sldId id="294" r:id="rId17"/>
    <p:sldId id="283" r:id="rId18"/>
    <p:sldId id="278" r:id="rId19"/>
    <p:sldId id="281" r:id="rId20"/>
    <p:sldId id="290" r:id="rId21"/>
    <p:sldId id="291" r:id="rId22"/>
    <p:sldId id="282" r:id="rId23"/>
  </p:sldIdLst>
  <p:sldSz cx="9144000" cy="6858000" type="screen4x3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81" autoAdjust="0"/>
    <p:restoredTop sz="94709" autoAdjust="0"/>
  </p:normalViewPr>
  <p:slideViewPr>
    <p:cSldViewPr>
      <p:cViewPr varScale="1">
        <p:scale>
          <a:sx n="88" d="100"/>
          <a:sy n="88" d="100"/>
        </p:scale>
        <p:origin x="-13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hyperlink" Target="http://www.oracle.co.jp/alliance/partnership/index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23477B-398C-4147-AB5D-BEB1D02722D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27CC795-648D-40B1-B544-0E7D167E3F8C}">
      <dgm:prSet/>
      <dgm:spPr/>
      <dgm:t>
        <a:bodyPr/>
        <a:lstStyle/>
        <a:p>
          <a:pPr rtl="0"/>
          <a:r>
            <a:rPr kumimoji="1" lang="en-US" dirty="0" smtClean="0"/>
            <a:t>Oracle Database</a:t>
          </a:r>
          <a:r>
            <a:rPr kumimoji="1" lang="ja-JP" dirty="0" smtClean="0"/>
            <a:t>製品について</a:t>
          </a:r>
          <a:endParaRPr kumimoji="1" lang="en-US" dirty="0"/>
        </a:p>
      </dgm:t>
    </dgm:pt>
    <dgm:pt modelId="{5F94DC65-3A7B-4FC3-B5D5-C3F072BA44A8}" type="parTrans" cxnId="{0645193C-B067-4FB6-9749-2F65C69B66ED}">
      <dgm:prSet/>
      <dgm:spPr/>
      <dgm:t>
        <a:bodyPr/>
        <a:lstStyle/>
        <a:p>
          <a:endParaRPr kumimoji="1" lang="ja-JP" altLang="en-US"/>
        </a:p>
      </dgm:t>
    </dgm:pt>
    <dgm:pt modelId="{AAD75FE9-5898-4E3E-BDA3-9B7F30953847}" type="sibTrans" cxnId="{0645193C-B067-4FB6-9749-2F65C69B66ED}">
      <dgm:prSet/>
      <dgm:spPr/>
      <dgm:t>
        <a:bodyPr/>
        <a:lstStyle/>
        <a:p>
          <a:endParaRPr kumimoji="1" lang="ja-JP" altLang="en-US"/>
        </a:p>
      </dgm:t>
    </dgm:pt>
    <dgm:pt modelId="{888246FA-3C85-4027-A678-50C704E2D7EB}">
      <dgm:prSet/>
      <dgm:spPr/>
      <dgm:t>
        <a:bodyPr/>
        <a:lstStyle/>
        <a:p>
          <a:pPr rtl="0"/>
          <a:r>
            <a:rPr kumimoji="1" lang="en-US" dirty="0" smtClean="0"/>
            <a:t>Oracle</a:t>
          </a:r>
          <a:r>
            <a:rPr kumimoji="1" lang="ja-JP" dirty="0" smtClean="0"/>
            <a:t>クライアントコンポーネント</a:t>
          </a:r>
          <a:r>
            <a:rPr kumimoji="1" lang="ja-JP" altLang="en-US" dirty="0" smtClean="0"/>
            <a:t>について</a:t>
          </a:r>
          <a:endParaRPr kumimoji="1" lang="en-US" dirty="0"/>
        </a:p>
      </dgm:t>
    </dgm:pt>
    <dgm:pt modelId="{92A7A151-C8CF-4B3C-93E6-90DF847661A6}" type="parTrans" cxnId="{FAECD3C0-8572-43B0-95F0-3D7574A2E57E}">
      <dgm:prSet/>
      <dgm:spPr/>
      <dgm:t>
        <a:bodyPr/>
        <a:lstStyle/>
        <a:p>
          <a:endParaRPr kumimoji="1" lang="ja-JP" altLang="en-US"/>
        </a:p>
      </dgm:t>
    </dgm:pt>
    <dgm:pt modelId="{BD84D7EF-F38D-4D76-9BA2-872A2BFB9368}" type="sibTrans" cxnId="{FAECD3C0-8572-43B0-95F0-3D7574A2E57E}">
      <dgm:prSet/>
      <dgm:spPr/>
      <dgm:t>
        <a:bodyPr/>
        <a:lstStyle/>
        <a:p>
          <a:endParaRPr kumimoji="1" lang="ja-JP" altLang="en-US"/>
        </a:p>
      </dgm:t>
    </dgm:pt>
    <dgm:pt modelId="{C0C68AE4-9F8F-4885-9C36-B310C99BD0F8}">
      <dgm:prSet/>
      <dgm:spPr/>
      <dgm:t>
        <a:bodyPr/>
        <a:lstStyle/>
        <a:p>
          <a:pPr rtl="0"/>
          <a:r>
            <a:rPr kumimoji="1" lang="en-US" altLang="ja-JP" dirty="0" smtClean="0"/>
            <a:t>ODP.NET</a:t>
          </a:r>
          <a:r>
            <a:rPr kumimoji="1" lang="ja-JP" altLang="en-US" dirty="0" smtClean="0"/>
            <a:t>について</a:t>
          </a:r>
          <a:endParaRPr kumimoji="1" lang="en-US" dirty="0"/>
        </a:p>
      </dgm:t>
    </dgm:pt>
    <dgm:pt modelId="{94AB0A46-C0B5-438D-8897-2ABA546C4B4F}" type="parTrans" cxnId="{2E663272-B387-4743-8494-29E0915B5784}">
      <dgm:prSet/>
      <dgm:spPr/>
      <dgm:t>
        <a:bodyPr/>
        <a:lstStyle/>
        <a:p>
          <a:endParaRPr kumimoji="1" lang="ja-JP" altLang="en-US"/>
        </a:p>
      </dgm:t>
    </dgm:pt>
    <dgm:pt modelId="{7B27BD98-5210-4BDD-9033-F9E3102A6B2C}" type="sibTrans" cxnId="{2E663272-B387-4743-8494-29E0915B5784}">
      <dgm:prSet/>
      <dgm:spPr/>
      <dgm:t>
        <a:bodyPr/>
        <a:lstStyle/>
        <a:p>
          <a:endParaRPr kumimoji="1" lang="ja-JP" altLang="en-US"/>
        </a:p>
      </dgm:t>
    </dgm:pt>
    <dgm:pt modelId="{CB6AB5C4-AD2E-4C3C-BCF8-D92D93201FE3}">
      <dgm:prSet/>
      <dgm:spPr/>
      <dgm:t>
        <a:bodyPr/>
        <a:lstStyle/>
        <a:p>
          <a:pPr rtl="0"/>
          <a:r>
            <a:rPr kumimoji="1" lang="en-US" altLang="ja-JP" dirty="0" err="1" smtClean="0"/>
            <a:t>OracleConnection</a:t>
          </a:r>
          <a:r>
            <a:rPr kumimoji="1" lang="ja-JP" altLang="en-US" dirty="0" smtClean="0"/>
            <a:t>クラスについて</a:t>
          </a:r>
          <a:endParaRPr kumimoji="1" lang="ja-JP" dirty="0"/>
        </a:p>
      </dgm:t>
    </dgm:pt>
    <dgm:pt modelId="{BF487DF7-6CD8-4705-9F2E-B4091160EDD1}" type="parTrans" cxnId="{E3CA830B-9619-4960-BA4B-D9CF067915C2}">
      <dgm:prSet/>
      <dgm:spPr/>
      <dgm:t>
        <a:bodyPr/>
        <a:lstStyle/>
        <a:p>
          <a:endParaRPr kumimoji="1" lang="ja-JP" altLang="en-US"/>
        </a:p>
      </dgm:t>
    </dgm:pt>
    <dgm:pt modelId="{CA8E1E51-71C1-43A1-87BE-3BE201CFA380}" type="sibTrans" cxnId="{E3CA830B-9619-4960-BA4B-D9CF067915C2}">
      <dgm:prSet/>
      <dgm:spPr/>
      <dgm:t>
        <a:bodyPr/>
        <a:lstStyle/>
        <a:p>
          <a:endParaRPr kumimoji="1" lang="ja-JP" altLang="en-US"/>
        </a:p>
      </dgm:t>
    </dgm:pt>
    <dgm:pt modelId="{33E83D94-39E2-4104-BE7A-511AE2BE3BDF}" type="pres">
      <dgm:prSet presAssocID="{E823477B-398C-4147-AB5D-BEB1D02722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8503D5B-A7A0-49C3-9882-03F13AEE86AB}" type="pres">
      <dgm:prSet presAssocID="{D27CC795-648D-40B1-B544-0E7D167E3F8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07620F8-C971-422D-A3F2-12AB6852E3D6}" type="pres">
      <dgm:prSet presAssocID="{AAD75FE9-5898-4E3E-BDA3-9B7F30953847}" presName="spacer" presStyleCnt="0"/>
      <dgm:spPr/>
    </dgm:pt>
    <dgm:pt modelId="{9394B550-376C-41E3-9B05-25F930D2FE9A}" type="pres">
      <dgm:prSet presAssocID="{888246FA-3C85-4027-A678-50C704E2D7E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B4EB9C3-71A3-45A2-B7E3-DB4F5E810E9B}" type="pres">
      <dgm:prSet presAssocID="{BD84D7EF-F38D-4D76-9BA2-872A2BFB9368}" presName="spacer" presStyleCnt="0"/>
      <dgm:spPr/>
    </dgm:pt>
    <dgm:pt modelId="{E8E3ED6E-2F6E-4EE8-A8BF-D1AD50E0A03A}" type="pres">
      <dgm:prSet presAssocID="{C0C68AE4-9F8F-4885-9C36-B310C99BD0F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CC522BB-F4F0-4FEA-8BB4-B329F6ED9FC0}" type="pres">
      <dgm:prSet presAssocID="{7B27BD98-5210-4BDD-9033-F9E3102A6B2C}" presName="spacer" presStyleCnt="0"/>
      <dgm:spPr/>
    </dgm:pt>
    <dgm:pt modelId="{A66407BA-26F2-428F-A821-25582F4C8E41}" type="pres">
      <dgm:prSet presAssocID="{CB6AB5C4-AD2E-4C3C-BCF8-D92D93201FE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CB053D5-3E03-43F3-948F-837CB89FFB1C}" type="presOf" srcId="{888246FA-3C85-4027-A678-50C704E2D7EB}" destId="{9394B550-376C-41E3-9B05-25F930D2FE9A}" srcOrd="0" destOrd="0" presId="urn:microsoft.com/office/officeart/2005/8/layout/vList2"/>
    <dgm:cxn modelId="{2732736B-73FA-4828-8F45-2BF4DF88D53E}" type="presOf" srcId="{CB6AB5C4-AD2E-4C3C-BCF8-D92D93201FE3}" destId="{A66407BA-26F2-428F-A821-25582F4C8E41}" srcOrd="0" destOrd="0" presId="urn:microsoft.com/office/officeart/2005/8/layout/vList2"/>
    <dgm:cxn modelId="{E3CA830B-9619-4960-BA4B-D9CF067915C2}" srcId="{E823477B-398C-4147-AB5D-BEB1D02722D6}" destId="{CB6AB5C4-AD2E-4C3C-BCF8-D92D93201FE3}" srcOrd="3" destOrd="0" parTransId="{BF487DF7-6CD8-4705-9F2E-B4091160EDD1}" sibTransId="{CA8E1E51-71C1-43A1-87BE-3BE201CFA380}"/>
    <dgm:cxn modelId="{2E663272-B387-4743-8494-29E0915B5784}" srcId="{E823477B-398C-4147-AB5D-BEB1D02722D6}" destId="{C0C68AE4-9F8F-4885-9C36-B310C99BD0F8}" srcOrd="2" destOrd="0" parTransId="{94AB0A46-C0B5-438D-8897-2ABA546C4B4F}" sibTransId="{7B27BD98-5210-4BDD-9033-F9E3102A6B2C}"/>
    <dgm:cxn modelId="{B14726FB-DD64-4645-8F0B-E746B2652580}" type="presOf" srcId="{D27CC795-648D-40B1-B544-0E7D167E3F8C}" destId="{88503D5B-A7A0-49C3-9882-03F13AEE86AB}" srcOrd="0" destOrd="0" presId="urn:microsoft.com/office/officeart/2005/8/layout/vList2"/>
    <dgm:cxn modelId="{D293A13A-242D-4DBD-82C1-32C63616108C}" type="presOf" srcId="{E823477B-398C-4147-AB5D-BEB1D02722D6}" destId="{33E83D94-39E2-4104-BE7A-511AE2BE3BDF}" srcOrd="0" destOrd="0" presId="urn:microsoft.com/office/officeart/2005/8/layout/vList2"/>
    <dgm:cxn modelId="{FAECD3C0-8572-43B0-95F0-3D7574A2E57E}" srcId="{E823477B-398C-4147-AB5D-BEB1D02722D6}" destId="{888246FA-3C85-4027-A678-50C704E2D7EB}" srcOrd="1" destOrd="0" parTransId="{92A7A151-C8CF-4B3C-93E6-90DF847661A6}" sibTransId="{BD84D7EF-F38D-4D76-9BA2-872A2BFB9368}"/>
    <dgm:cxn modelId="{E2412D8F-53EE-4E41-9B35-D1073E617097}" type="presOf" srcId="{C0C68AE4-9F8F-4885-9C36-B310C99BD0F8}" destId="{E8E3ED6E-2F6E-4EE8-A8BF-D1AD50E0A03A}" srcOrd="0" destOrd="0" presId="urn:microsoft.com/office/officeart/2005/8/layout/vList2"/>
    <dgm:cxn modelId="{0645193C-B067-4FB6-9749-2F65C69B66ED}" srcId="{E823477B-398C-4147-AB5D-BEB1D02722D6}" destId="{D27CC795-648D-40B1-B544-0E7D167E3F8C}" srcOrd="0" destOrd="0" parTransId="{5F94DC65-3A7B-4FC3-B5D5-C3F072BA44A8}" sibTransId="{AAD75FE9-5898-4E3E-BDA3-9B7F30953847}"/>
    <dgm:cxn modelId="{05C6BD16-20D5-460A-8F25-B66C128C3D58}" type="presParOf" srcId="{33E83D94-39E2-4104-BE7A-511AE2BE3BDF}" destId="{88503D5B-A7A0-49C3-9882-03F13AEE86AB}" srcOrd="0" destOrd="0" presId="urn:microsoft.com/office/officeart/2005/8/layout/vList2"/>
    <dgm:cxn modelId="{7266BCB5-AFD1-48F5-9148-82FCEA8F24A3}" type="presParOf" srcId="{33E83D94-39E2-4104-BE7A-511AE2BE3BDF}" destId="{007620F8-C971-422D-A3F2-12AB6852E3D6}" srcOrd="1" destOrd="0" presId="urn:microsoft.com/office/officeart/2005/8/layout/vList2"/>
    <dgm:cxn modelId="{583E9347-82DA-4C52-914E-71912473BC44}" type="presParOf" srcId="{33E83D94-39E2-4104-BE7A-511AE2BE3BDF}" destId="{9394B550-376C-41E3-9B05-25F930D2FE9A}" srcOrd="2" destOrd="0" presId="urn:microsoft.com/office/officeart/2005/8/layout/vList2"/>
    <dgm:cxn modelId="{01D0F9DD-1452-4947-BF2D-F8D4D741E9F0}" type="presParOf" srcId="{33E83D94-39E2-4104-BE7A-511AE2BE3BDF}" destId="{DB4EB9C3-71A3-45A2-B7E3-DB4F5E810E9B}" srcOrd="3" destOrd="0" presId="urn:microsoft.com/office/officeart/2005/8/layout/vList2"/>
    <dgm:cxn modelId="{7A6A21C3-E206-4EA3-85BF-5B559FE22F07}" type="presParOf" srcId="{33E83D94-39E2-4104-BE7A-511AE2BE3BDF}" destId="{E8E3ED6E-2F6E-4EE8-A8BF-D1AD50E0A03A}" srcOrd="4" destOrd="0" presId="urn:microsoft.com/office/officeart/2005/8/layout/vList2"/>
    <dgm:cxn modelId="{3453F654-3D57-48F7-B2F5-30B3B819DB39}" type="presParOf" srcId="{33E83D94-39E2-4104-BE7A-511AE2BE3BDF}" destId="{8CC522BB-F4F0-4FEA-8BB4-B329F6ED9FC0}" srcOrd="5" destOrd="0" presId="urn:microsoft.com/office/officeart/2005/8/layout/vList2"/>
    <dgm:cxn modelId="{C4C887ED-D7FB-4BD6-BE21-E7DE7A2B5551}" type="presParOf" srcId="{33E83D94-39E2-4104-BE7A-511AE2BE3BDF}" destId="{A66407BA-26F2-428F-A821-25582F4C8E41}" srcOrd="6" destOrd="0" presId="urn:microsoft.com/office/officeart/2005/8/layout/vList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E9D3F43-11BD-4964-831C-67CE23E7041F}" type="doc">
      <dgm:prSet loTypeId="urn:microsoft.com/office/officeart/2005/8/layout/vList2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E28ADD20-5DD1-4FC3-98D0-D94121E757CA}">
      <dgm:prSet custT="1"/>
      <dgm:spPr/>
      <dgm:t>
        <a:bodyPr/>
        <a:lstStyle/>
        <a:p>
          <a:pPr rtl="0"/>
          <a:r>
            <a:rPr kumimoji="1" lang="ja-JP" sz="3200" dirty="0" smtClean="0"/>
            <a:t>ローカルネーミングメソッド</a:t>
          </a:r>
          <a:endParaRPr kumimoji="1" lang="en-US" sz="3500" dirty="0"/>
        </a:p>
      </dgm:t>
    </dgm:pt>
    <dgm:pt modelId="{6D407182-BA45-444A-92F5-50AC7441EDE3}" type="parTrans" cxnId="{D1D2C231-7105-4C25-949E-3E6444262D46}">
      <dgm:prSet/>
      <dgm:spPr/>
      <dgm:t>
        <a:bodyPr/>
        <a:lstStyle/>
        <a:p>
          <a:endParaRPr kumimoji="1" lang="ja-JP" altLang="en-US"/>
        </a:p>
      </dgm:t>
    </dgm:pt>
    <dgm:pt modelId="{60445214-6C79-4877-A80A-ADD37581B334}" type="sibTrans" cxnId="{D1D2C231-7105-4C25-949E-3E6444262D46}">
      <dgm:prSet/>
      <dgm:spPr/>
      <dgm:t>
        <a:bodyPr/>
        <a:lstStyle/>
        <a:p>
          <a:endParaRPr kumimoji="1" lang="ja-JP" altLang="en-US"/>
        </a:p>
      </dgm:t>
    </dgm:pt>
    <dgm:pt modelId="{8625BFC0-B45F-400B-810C-E02EC318C964}">
      <dgm:prSet/>
      <dgm:spPr/>
      <dgm:t>
        <a:bodyPr/>
        <a:lstStyle/>
        <a:p>
          <a:pPr rtl="0"/>
          <a:r>
            <a:rPr kumimoji="1" lang="en-US" sz="3000" dirty="0" smtClean="0"/>
            <a:t>tnsnames.ora</a:t>
          </a:r>
          <a:r>
            <a:rPr kumimoji="1" lang="ja-JP" altLang="en-US" sz="3000" dirty="0" smtClean="0"/>
            <a:t>に設定</a:t>
          </a:r>
          <a:r>
            <a:rPr kumimoji="1" lang="en-US" altLang="ja-JP" sz="3000" dirty="0" smtClean="0"/>
            <a:t/>
          </a:r>
          <a:br>
            <a:rPr kumimoji="1" lang="en-US" altLang="ja-JP" sz="3000" dirty="0" smtClean="0"/>
          </a:br>
          <a:endParaRPr kumimoji="1" lang="en-US" sz="3000" dirty="0"/>
        </a:p>
      </dgm:t>
    </dgm:pt>
    <dgm:pt modelId="{8B958B31-3F20-40B6-9882-6C855970EC58}" type="parTrans" cxnId="{D114FE81-3BD5-4099-8DE2-E7F20EC6FE36}">
      <dgm:prSet/>
      <dgm:spPr/>
      <dgm:t>
        <a:bodyPr/>
        <a:lstStyle/>
        <a:p>
          <a:endParaRPr kumimoji="1" lang="ja-JP" altLang="en-US"/>
        </a:p>
      </dgm:t>
    </dgm:pt>
    <dgm:pt modelId="{292289E7-915D-4E99-9347-ACBF72F9282B}" type="sibTrans" cxnId="{D114FE81-3BD5-4099-8DE2-E7F20EC6FE36}">
      <dgm:prSet/>
      <dgm:spPr/>
      <dgm:t>
        <a:bodyPr/>
        <a:lstStyle/>
        <a:p>
          <a:endParaRPr kumimoji="1" lang="ja-JP" altLang="en-US"/>
        </a:p>
      </dgm:t>
    </dgm:pt>
    <dgm:pt modelId="{9950641A-9EBC-44C2-B3CE-F305CC784D96}">
      <dgm:prSet custT="1"/>
      <dgm:spPr/>
      <dgm:t>
        <a:bodyPr/>
        <a:lstStyle/>
        <a:p>
          <a:pPr rtl="0"/>
          <a:r>
            <a:rPr kumimoji="1" lang="ja-JP" sz="3200" dirty="0" smtClean="0"/>
            <a:t>簡易接続ネーミングメソッド</a:t>
          </a:r>
          <a:endParaRPr kumimoji="1" lang="en-US" sz="3200" dirty="0"/>
        </a:p>
      </dgm:t>
    </dgm:pt>
    <dgm:pt modelId="{70DC3FFE-F820-4C01-9C17-A661D33CB7B9}" type="parTrans" cxnId="{4C592358-F648-4AA1-AF8F-B150795D8D60}">
      <dgm:prSet/>
      <dgm:spPr/>
      <dgm:t>
        <a:bodyPr/>
        <a:lstStyle/>
        <a:p>
          <a:endParaRPr kumimoji="1" lang="ja-JP" altLang="en-US"/>
        </a:p>
      </dgm:t>
    </dgm:pt>
    <dgm:pt modelId="{69C9ADAB-57C6-4606-B54A-340A10068DE7}" type="sibTrans" cxnId="{4C592358-F648-4AA1-AF8F-B150795D8D60}">
      <dgm:prSet/>
      <dgm:spPr/>
      <dgm:t>
        <a:bodyPr/>
        <a:lstStyle/>
        <a:p>
          <a:endParaRPr kumimoji="1" lang="ja-JP" altLang="en-US"/>
        </a:p>
      </dgm:t>
    </dgm:pt>
    <dgm:pt modelId="{089745DE-9461-49ED-919E-88652D812616}">
      <dgm:prSet/>
      <dgm:spPr/>
      <dgm:t>
        <a:bodyPr/>
        <a:lstStyle/>
        <a:p>
          <a:pPr rtl="0"/>
          <a:r>
            <a:rPr kumimoji="1" lang="en-US" dirty="0" smtClean="0"/>
            <a:t>tnsnames.ora</a:t>
          </a:r>
          <a:r>
            <a:rPr kumimoji="1" lang="ja-JP" dirty="0" smtClean="0"/>
            <a:t>が不要</a:t>
          </a:r>
          <a:endParaRPr kumimoji="1" lang="en-US" dirty="0"/>
        </a:p>
      </dgm:t>
    </dgm:pt>
    <dgm:pt modelId="{7E3435E7-E0F5-468B-9193-C668B0AF7036}" type="parTrans" cxnId="{5F1C05D4-51D7-4748-BA42-A044AA77EF42}">
      <dgm:prSet/>
      <dgm:spPr/>
      <dgm:t>
        <a:bodyPr/>
        <a:lstStyle/>
        <a:p>
          <a:endParaRPr kumimoji="1" lang="ja-JP" altLang="en-US"/>
        </a:p>
      </dgm:t>
    </dgm:pt>
    <dgm:pt modelId="{3C2DEB00-1296-4D31-A60E-F58FC410BE0B}" type="sibTrans" cxnId="{5F1C05D4-51D7-4748-BA42-A044AA77EF42}">
      <dgm:prSet/>
      <dgm:spPr/>
      <dgm:t>
        <a:bodyPr/>
        <a:lstStyle/>
        <a:p>
          <a:endParaRPr kumimoji="1" lang="ja-JP" altLang="en-US"/>
        </a:p>
      </dgm:t>
    </dgm:pt>
    <dgm:pt modelId="{3B27BC2A-4096-4212-AB16-39811351C487}">
      <dgm:prSet/>
      <dgm:spPr/>
      <dgm:t>
        <a:bodyPr/>
        <a:lstStyle/>
        <a:p>
          <a:pPr rtl="0"/>
          <a:r>
            <a:rPr kumimoji="1" lang="en-US" dirty="0" smtClean="0"/>
            <a:t>user/pass@</a:t>
          </a:r>
          <a:r>
            <a:rPr kumimoji="1" lang="ja-JP" altLang="en-US" dirty="0" smtClean="0"/>
            <a:t>サーバ</a:t>
          </a:r>
          <a:r>
            <a:rPr kumimoji="1" lang="ja-JP" dirty="0" smtClean="0"/>
            <a:t>名</a:t>
          </a:r>
          <a:r>
            <a:rPr kumimoji="1" lang="en-US" dirty="0" smtClean="0"/>
            <a:t>:</a:t>
          </a:r>
          <a:r>
            <a:rPr kumimoji="1" lang="ja-JP" dirty="0" smtClean="0"/>
            <a:t>ポート番号</a:t>
          </a:r>
          <a:r>
            <a:rPr kumimoji="1" lang="en-US" dirty="0" smtClean="0"/>
            <a:t>/</a:t>
          </a:r>
          <a:r>
            <a:rPr kumimoji="1" lang="ja-JP" dirty="0" smtClean="0"/>
            <a:t>サービス名</a:t>
          </a:r>
          <a:endParaRPr kumimoji="1" lang="en-US" dirty="0"/>
        </a:p>
      </dgm:t>
    </dgm:pt>
    <dgm:pt modelId="{7C421C7B-74D0-4B1B-9431-5F80FCE4EA37}" type="parTrans" cxnId="{3B982BEF-91DD-487B-92BB-0578770BB82F}">
      <dgm:prSet/>
      <dgm:spPr/>
      <dgm:t>
        <a:bodyPr/>
        <a:lstStyle/>
        <a:p>
          <a:endParaRPr kumimoji="1" lang="ja-JP" altLang="en-US"/>
        </a:p>
      </dgm:t>
    </dgm:pt>
    <dgm:pt modelId="{4CC1FB79-18A5-486C-8995-6032994BD7DC}" type="sibTrans" cxnId="{3B982BEF-91DD-487B-92BB-0578770BB82F}">
      <dgm:prSet/>
      <dgm:spPr/>
      <dgm:t>
        <a:bodyPr/>
        <a:lstStyle/>
        <a:p>
          <a:endParaRPr kumimoji="1" lang="ja-JP" altLang="en-US"/>
        </a:p>
      </dgm:t>
    </dgm:pt>
    <dgm:pt modelId="{879D6598-A1BD-4B70-9EFF-39B3A2D2CCC5}">
      <dgm:prSet custT="1"/>
      <dgm:spPr/>
      <dgm:t>
        <a:bodyPr/>
        <a:lstStyle/>
        <a:p>
          <a:pPr rtl="0"/>
          <a:endParaRPr kumimoji="1" lang="en-US" sz="3000" dirty="0"/>
        </a:p>
      </dgm:t>
    </dgm:pt>
    <dgm:pt modelId="{B6A42CDB-A675-4F4C-BED5-AA577456989B}" type="sibTrans" cxnId="{0466BAD1-8BC7-40CD-B536-1C00A6EE1A52}">
      <dgm:prSet/>
      <dgm:spPr/>
      <dgm:t>
        <a:bodyPr/>
        <a:lstStyle/>
        <a:p>
          <a:endParaRPr kumimoji="1" lang="ja-JP" altLang="en-US"/>
        </a:p>
      </dgm:t>
    </dgm:pt>
    <dgm:pt modelId="{585A4B30-9175-4195-B164-1DB17AD50FBE}" type="parTrans" cxnId="{0466BAD1-8BC7-40CD-B536-1C00A6EE1A52}">
      <dgm:prSet/>
      <dgm:spPr/>
      <dgm:t>
        <a:bodyPr/>
        <a:lstStyle/>
        <a:p>
          <a:endParaRPr kumimoji="1" lang="ja-JP" altLang="en-US"/>
        </a:p>
      </dgm:t>
    </dgm:pt>
    <dgm:pt modelId="{823B8D99-8CE2-4678-81A9-20F721C0D369}">
      <dgm:prSet custT="1"/>
      <dgm:spPr/>
      <dgm:t>
        <a:bodyPr/>
        <a:lstStyle/>
        <a:p>
          <a:pPr rtl="0"/>
          <a:r>
            <a:rPr kumimoji="1" lang="en-US" sz="3000" dirty="0" smtClean="0"/>
            <a:t>user/pass@</a:t>
          </a:r>
          <a:r>
            <a:rPr kumimoji="1" lang="ja-JP" sz="3000" dirty="0" smtClean="0"/>
            <a:t>ホスト文字列</a:t>
          </a:r>
          <a:r>
            <a:rPr kumimoji="1" lang="en-US" altLang="ja-JP" sz="3000" dirty="0" smtClean="0"/>
            <a:t/>
          </a:r>
          <a:br>
            <a:rPr kumimoji="1" lang="en-US" altLang="ja-JP" sz="3000" dirty="0" smtClean="0"/>
          </a:br>
          <a:r>
            <a:rPr kumimoji="1" lang="ja-JP" sz="2000" dirty="0" smtClean="0"/>
            <a:t>ホスト文字列</a:t>
          </a:r>
          <a:r>
            <a:rPr kumimoji="1" lang="en-US" sz="2000" dirty="0" smtClean="0"/>
            <a:t>=</a:t>
          </a:r>
          <a:r>
            <a:rPr kumimoji="1" lang="ja-JP" sz="2000" dirty="0" smtClean="0"/>
            <a:t>接続識別名</a:t>
          </a:r>
          <a:r>
            <a:rPr kumimoji="1" lang="en-US" sz="2000" dirty="0" smtClean="0"/>
            <a:t>=</a:t>
          </a:r>
          <a:r>
            <a:rPr kumimoji="1" lang="ja-JP" sz="2000" dirty="0" smtClean="0"/>
            <a:t>ネットサービス名</a:t>
          </a:r>
          <a:endParaRPr kumimoji="1" lang="en-US" sz="3000" dirty="0"/>
        </a:p>
      </dgm:t>
    </dgm:pt>
    <dgm:pt modelId="{4FC6A371-1FD2-4096-B01A-6B6923153E24}" type="sibTrans" cxnId="{868EBCE8-762E-4453-A1ED-496CEE71F73D}">
      <dgm:prSet/>
      <dgm:spPr/>
      <dgm:t>
        <a:bodyPr/>
        <a:lstStyle/>
        <a:p>
          <a:endParaRPr kumimoji="1" lang="ja-JP" altLang="en-US"/>
        </a:p>
      </dgm:t>
    </dgm:pt>
    <dgm:pt modelId="{75D16BF0-D2EB-4EF8-947A-25D60DF24960}" type="parTrans" cxnId="{868EBCE8-762E-4453-A1ED-496CEE71F73D}">
      <dgm:prSet/>
      <dgm:spPr/>
      <dgm:t>
        <a:bodyPr/>
        <a:lstStyle/>
        <a:p>
          <a:endParaRPr kumimoji="1" lang="ja-JP" altLang="en-US"/>
        </a:p>
      </dgm:t>
    </dgm:pt>
    <dgm:pt modelId="{001EFF5B-9BFD-4656-9E69-07D92625F68E}" type="pres">
      <dgm:prSet presAssocID="{CE9D3F43-11BD-4964-831C-67CE23E704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0EBCA50-1639-4AEA-BCE6-208806DEBB14}" type="pres">
      <dgm:prSet presAssocID="{E28ADD20-5DD1-4FC3-98D0-D94121E757C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740A98-D6C2-4968-865F-38560014F9CB}" type="pres">
      <dgm:prSet presAssocID="{E28ADD20-5DD1-4FC3-98D0-D94121E757C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E791C6F-F4CB-4586-9622-FBCA68C89269}" type="pres">
      <dgm:prSet presAssocID="{9950641A-9EBC-44C2-B3CE-F305CC784D9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4191199-1B34-44F7-B18E-8FE01B15315B}" type="pres">
      <dgm:prSet presAssocID="{9950641A-9EBC-44C2-B3CE-F305CC784D9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0CFEE14-6DDC-4F31-9C64-958024800788}" type="presOf" srcId="{089745DE-9461-49ED-919E-88652D812616}" destId="{04191199-1B34-44F7-B18E-8FE01B15315B}" srcOrd="0" destOrd="0" presId="urn:microsoft.com/office/officeart/2005/8/layout/vList2"/>
    <dgm:cxn modelId="{3EB2B79B-D261-46A7-97FD-5DAE951D4047}" type="presOf" srcId="{E28ADD20-5DD1-4FC3-98D0-D94121E757CA}" destId="{C0EBCA50-1639-4AEA-BCE6-208806DEBB14}" srcOrd="0" destOrd="0" presId="urn:microsoft.com/office/officeart/2005/8/layout/vList2"/>
    <dgm:cxn modelId="{13FC8B8B-5C8D-413B-89E7-A4E557D755D8}" type="presOf" srcId="{879D6598-A1BD-4B70-9EFF-39B3A2D2CCC5}" destId="{2F740A98-D6C2-4968-865F-38560014F9CB}" srcOrd="0" destOrd="2" presId="urn:microsoft.com/office/officeart/2005/8/layout/vList2"/>
    <dgm:cxn modelId="{18EF6B22-B750-4F85-8D95-5A0219F2B57B}" type="presOf" srcId="{9950641A-9EBC-44C2-B3CE-F305CC784D96}" destId="{0E791C6F-F4CB-4586-9622-FBCA68C89269}" srcOrd="0" destOrd="0" presId="urn:microsoft.com/office/officeart/2005/8/layout/vList2"/>
    <dgm:cxn modelId="{E27899CF-B927-4A25-ACCC-D16E9F24C473}" type="presOf" srcId="{CE9D3F43-11BD-4964-831C-67CE23E7041F}" destId="{001EFF5B-9BFD-4656-9E69-07D92625F68E}" srcOrd="0" destOrd="0" presId="urn:microsoft.com/office/officeart/2005/8/layout/vList2"/>
    <dgm:cxn modelId="{5F1C05D4-51D7-4748-BA42-A044AA77EF42}" srcId="{9950641A-9EBC-44C2-B3CE-F305CC784D96}" destId="{089745DE-9461-49ED-919E-88652D812616}" srcOrd="0" destOrd="0" parTransId="{7E3435E7-E0F5-468B-9193-C668B0AF7036}" sibTransId="{3C2DEB00-1296-4D31-A60E-F58FC410BE0B}"/>
    <dgm:cxn modelId="{7229D9BC-46CA-4A92-B951-81DA4359B722}" type="presOf" srcId="{8625BFC0-B45F-400B-810C-E02EC318C964}" destId="{2F740A98-D6C2-4968-865F-38560014F9CB}" srcOrd="0" destOrd="0" presId="urn:microsoft.com/office/officeart/2005/8/layout/vList2"/>
    <dgm:cxn modelId="{6EC9F49C-3DFB-4E66-A41F-D34FE23E6E08}" type="presOf" srcId="{823B8D99-8CE2-4678-81A9-20F721C0D369}" destId="{2F740A98-D6C2-4968-865F-38560014F9CB}" srcOrd="0" destOrd="1" presId="urn:microsoft.com/office/officeart/2005/8/layout/vList2"/>
    <dgm:cxn modelId="{4C592358-F648-4AA1-AF8F-B150795D8D60}" srcId="{CE9D3F43-11BD-4964-831C-67CE23E7041F}" destId="{9950641A-9EBC-44C2-B3CE-F305CC784D96}" srcOrd="1" destOrd="0" parTransId="{70DC3FFE-F820-4C01-9C17-A661D33CB7B9}" sibTransId="{69C9ADAB-57C6-4606-B54A-340A10068DE7}"/>
    <dgm:cxn modelId="{868EBCE8-762E-4453-A1ED-496CEE71F73D}" srcId="{E28ADD20-5DD1-4FC3-98D0-D94121E757CA}" destId="{823B8D99-8CE2-4678-81A9-20F721C0D369}" srcOrd="1" destOrd="0" parTransId="{75D16BF0-D2EB-4EF8-947A-25D60DF24960}" sibTransId="{4FC6A371-1FD2-4096-B01A-6B6923153E24}"/>
    <dgm:cxn modelId="{444D7270-D70F-4795-BDC3-91DE9E8757E6}" type="presOf" srcId="{3B27BC2A-4096-4212-AB16-39811351C487}" destId="{04191199-1B34-44F7-B18E-8FE01B15315B}" srcOrd="0" destOrd="1" presId="urn:microsoft.com/office/officeart/2005/8/layout/vList2"/>
    <dgm:cxn modelId="{3B982BEF-91DD-487B-92BB-0578770BB82F}" srcId="{9950641A-9EBC-44C2-B3CE-F305CC784D96}" destId="{3B27BC2A-4096-4212-AB16-39811351C487}" srcOrd="1" destOrd="0" parTransId="{7C421C7B-74D0-4B1B-9431-5F80FCE4EA37}" sibTransId="{4CC1FB79-18A5-486C-8995-6032994BD7DC}"/>
    <dgm:cxn modelId="{D114FE81-3BD5-4099-8DE2-E7F20EC6FE36}" srcId="{E28ADD20-5DD1-4FC3-98D0-D94121E757CA}" destId="{8625BFC0-B45F-400B-810C-E02EC318C964}" srcOrd="0" destOrd="0" parTransId="{8B958B31-3F20-40B6-9882-6C855970EC58}" sibTransId="{292289E7-915D-4E99-9347-ACBF72F9282B}"/>
    <dgm:cxn modelId="{D1D2C231-7105-4C25-949E-3E6444262D46}" srcId="{CE9D3F43-11BD-4964-831C-67CE23E7041F}" destId="{E28ADD20-5DD1-4FC3-98D0-D94121E757CA}" srcOrd="0" destOrd="0" parTransId="{6D407182-BA45-444A-92F5-50AC7441EDE3}" sibTransId="{60445214-6C79-4877-A80A-ADD37581B334}"/>
    <dgm:cxn modelId="{0466BAD1-8BC7-40CD-B536-1C00A6EE1A52}" srcId="{E28ADD20-5DD1-4FC3-98D0-D94121E757CA}" destId="{879D6598-A1BD-4B70-9EFF-39B3A2D2CCC5}" srcOrd="2" destOrd="0" parTransId="{585A4B30-9175-4195-B164-1DB17AD50FBE}" sibTransId="{B6A42CDB-A675-4F4C-BED5-AA577456989B}"/>
    <dgm:cxn modelId="{B27BDFCA-C92D-4E61-859B-E3DDB12EE0D2}" type="presParOf" srcId="{001EFF5B-9BFD-4656-9E69-07D92625F68E}" destId="{C0EBCA50-1639-4AEA-BCE6-208806DEBB14}" srcOrd="0" destOrd="0" presId="urn:microsoft.com/office/officeart/2005/8/layout/vList2"/>
    <dgm:cxn modelId="{804CB0FC-6B1E-494C-B713-69EF0F0ABA9A}" type="presParOf" srcId="{001EFF5B-9BFD-4656-9E69-07D92625F68E}" destId="{2F740A98-D6C2-4968-865F-38560014F9CB}" srcOrd="1" destOrd="0" presId="urn:microsoft.com/office/officeart/2005/8/layout/vList2"/>
    <dgm:cxn modelId="{30C312B0-5B77-426D-8063-8A6180E3D8BA}" type="presParOf" srcId="{001EFF5B-9BFD-4656-9E69-07D92625F68E}" destId="{0E791C6F-F4CB-4586-9622-FBCA68C89269}" srcOrd="2" destOrd="0" presId="urn:microsoft.com/office/officeart/2005/8/layout/vList2"/>
    <dgm:cxn modelId="{6E4BDBC6-89E8-4646-8E95-9BCC396DB350}" type="presParOf" srcId="{001EFF5B-9BFD-4656-9E69-07D92625F68E}" destId="{04191199-1B34-44F7-B18E-8FE01B15315B}" srcOrd="3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23477B-398C-4147-AB5D-BEB1D02722D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27CC795-648D-40B1-B544-0E7D167E3F8C}">
      <dgm:prSet/>
      <dgm:spPr/>
      <dgm:t>
        <a:bodyPr/>
        <a:lstStyle/>
        <a:p>
          <a:pPr rtl="0"/>
          <a:r>
            <a:rPr kumimoji="1" lang="en-US" dirty="0" smtClean="0"/>
            <a:t>Oracle Database</a:t>
          </a:r>
          <a:r>
            <a:rPr kumimoji="1" lang="ja-JP" dirty="0" smtClean="0"/>
            <a:t>製品について</a:t>
          </a:r>
          <a:endParaRPr kumimoji="1" lang="en-US" dirty="0"/>
        </a:p>
      </dgm:t>
    </dgm:pt>
    <dgm:pt modelId="{5F94DC65-3A7B-4FC3-B5D5-C3F072BA44A8}" type="parTrans" cxnId="{0645193C-B067-4FB6-9749-2F65C69B66ED}">
      <dgm:prSet/>
      <dgm:spPr/>
      <dgm:t>
        <a:bodyPr/>
        <a:lstStyle/>
        <a:p>
          <a:endParaRPr kumimoji="1" lang="ja-JP" altLang="en-US"/>
        </a:p>
      </dgm:t>
    </dgm:pt>
    <dgm:pt modelId="{AAD75FE9-5898-4E3E-BDA3-9B7F30953847}" type="sibTrans" cxnId="{0645193C-B067-4FB6-9749-2F65C69B66ED}">
      <dgm:prSet/>
      <dgm:spPr/>
      <dgm:t>
        <a:bodyPr/>
        <a:lstStyle/>
        <a:p>
          <a:endParaRPr kumimoji="1" lang="ja-JP" altLang="en-US"/>
        </a:p>
      </dgm:t>
    </dgm:pt>
    <dgm:pt modelId="{888246FA-3C85-4027-A678-50C704E2D7EB}">
      <dgm:prSet/>
      <dgm:spPr/>
      <dgm:t>
        <a:bodyPr/>
        <a:lstStyle/>
        <a:p>
          <a:pPr rtl="0"/>
          <a:r>
            <a:rPr kumimoji="1" lang="en-US" dirty="0" smtClean="0">
              <a:solidFill>
                <a:schemeClr val="accent3"/>
              </a:solidFill>
            </a:rPr>
            <a:t>Oracle</a:t>
          </a:r>
          <a:r>
            <a:rPr kumimoji="1" lang="ja-JP" dirty="0" smtClean="0">
              <a:solidFill>
                <a:schemeClr val="accent3"/>
              </a:solidFill>
            </a:rPr>
            <a:t>クライアントコンポーネント</a:t>
          </a:r>
          <a:r>
            <a:rPr kumimoji="1" lang="ja-JP" altLang="en-US" dirty="0" smtClean="0">
              <a:solidFill>
                <a:schemeClr val="accent3"/>
              </a:solidFill>
            </a:rPr>
            <a:t>について</a:t>
          </a:r>
          <a:endParaRPr kumimoji="1" lang="en-US" dirty="0">
            <a:solidFill>
              <a:schemeClr val="accent3"/>
            </a:solidFill>
          </a:endParaRPr>
        </a:p>
      </dgm:t>
    </dgm:pt>
    <dgm:pt modelId="{92A7A151-C8CF-4B3C-93E6-90DF847661A6}" type="parTrans" cxnId="{FAECD3C0-8572-43B0-95F0-3D7574A2E57E}">
      <dgm:prSet/>
      <dgm:spPr/>
      <dgm:t>
        <a:bodyPr/>
        <a:lstStyle/>
        <a:p>
          <a:endParaRPr kumimoji="1" lang="ja-JP" altLang="en-US"/>
        </a:p>
      </dgm:t>
    </dgm:pt>
    <dgm:pt modelId="{BD84D7EF-F38D-4D76-9BA2-872A2BFB9368}" type="sibTrans" cxnId="{FAECD3C0-8572-43B0-95F0-3D7574A2E57E}">
      <dgm:prSet/>
      <dgm:spPr/>
      <dgm:t>
        <a:bodyPr/>
        <a:lstStyle/>
        <a:p>
          <a:endParaRPr kumimoji="1" lang="ja-JP" altLang="en-US"/>
        </a:p>
      </dgm:t>
    </dgm:pt>
    <dgm:pt modelId="{C0C68AE4-9F8F-4885-9C36-B310C99BD0F8}">
      <dgm:prSet/>
      <dgm:spPr/>
      <dgm:t>
        <a:bodyPr/>
        <a:lstStyle/>
        <a:p>
          <a:pPr rtl="0"/>
          <a:r>
            <a:rPr kumimoji="1" lang="en-US" altLang="ja-JP" dirty="0" smtClean="0">
              <a:solidFill>
                <a:schemeClr val="accent3"/>
              </a:solidFill>
            </a:rPr>
            <a:t>ODP.NET</a:t>
          </a:r>
          <a:r>
            <a:rPr kumimoji="1" lang="ja-JP" altLang="en-US" dirty="0" smtClean="0">
              <a:solidFill>
                <a:schemeClr val="accent3"/>
              </a:solidFill>
            </a:rPr>
            <a:t>について</a:t>
          </a:r>
          <a:endParaRPr kumimoji="1" lang="en-US" dirty="0">
            <a:solidFill>
              <a:schemeClr val="accent3"/>
            </a:solidFill>
          </a:endParaRPr>
        </a:p>
      </dgm:t>
    </dgm:pt>
    <dgm:pt modelId="{94AB0A46-C0B5-438D-8897-2ABA546C4B4F}" type="parTrans" cxnId="{2E663272-B387-4743-8494-29E0915B5784}">
      <dgm:prSet/>
      <dgm:spPr/>
      <dgm:t>
        <a:bodyPr/>
        <a:lstStyle/>
        <a:p>
          <a:endParaRPr kumimoji="1" lang="ja-JP" altLang="en-US"/>
        </a:p>
      </dgm:t>
    </dgm:pt>
    <dgm:pt modelId="{7B27BD98-5210-4BDD-9033-F9E3102A6B2C}" type="sibTrans" cxnId="{2E663272-B387-4743-8494-29E0915B5784}">
      <dgm:prSet/>
      <dgm:spPr/>
      <dgm:t>
        <a:bodyPr/>
        <a:lstStyle/>
        <a:p>
          <a:endParaRPr kumimoji="1" lang="ja-JP" altLang="en-US"/>
        </a:p>
      </dgm:t>
    </dgm:pt>
    <dgm:pt modelId="{CB6AB5C4-AD2E-4C3C-BCF8-D92D93201FE3}">
      <dgm:prSet/>
      <dgm:spPr/>
      <dgm:t>
        <a:bodyPr/>
        <a:lstStyle/>
        <a:p>
          <a:pPr rtl="0"/>
          <a:r>
            <a:rPr kumimoji="1" lang="en-US" altLang="ja-JP" dirty="0" err="1" smtClean="0">
              <a:solidFill>
                <a:schemeClr val="accent3"/>
              </a:solidFill>
            </a:rPr>
            <a:t>OracleConnection</a:t>
          </a:r>
          <a:r>
            <a:rPr kumimoji="1" lang="ja-JP" altLang="en-US" dirty="0" smtClean="0">
              <a:solidFill>
                <a:schemeClr val="accent3"/>
              </a:solidFill>
            </a:rPr>
            <a:t>クラスについて</a:t>
          </a:r>
          <a:endParaRPr kumimoji="1" lang="ja-JP" dirty="0">
            <a:solidFill>
              <a:schemeClr val="accent3"/>
            </a:solidFill>
          </a:endParaRPr>
        </a:p>
      </dgm:t>
    </dgm:pt>
    <dgm:pt modelId="{BF487DF7-6CD8-4705-9F2E-B4091160EDD1}" type="parTrans" cxnId="{E3CA830B-9619-4960-BA4B-D9CF067915C2}">
      <dgm:prSet/>
      <dgm:spPr/>
      <dgm:t>
        <a:bodyPr/>
        <a:lstStyle/>
        <a:p>
          <a:endParaRPr kumimoji="1" lang="ja-JP" altLang="en-US"/>
        </a:p>
      </dgm:t>
    </dgm:pt>
    <dgm:pt modelId="{CA8E1E51-71C1-43A1-87BE-3BE201CFA380}" type="sibTrans" cxnId="{E3CA830B-9619-4960-BA4B-D9CF067915C2}">
      <dgm:prSet/>
      <dgm:spPr/>
      <dgm:t>
        <a:bodyPr/>
        <a:lstStyle/>
        <a:p>
          <a:endParaRPr kumimoji="1" lang="ja-JP" altLang="en-US"/>
        </a:p>
      </dgm:t>
    </dgm:pt>
    <dgm:pt modelId="{33E83D94-39E2-4104-BE7A-511AE2BE3BDF}" type="pres">
      <dgm:prSet presAssocID="{E823477B-398C-4147-AB5D-BEB1D02722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8503D5B-A7A0-49C3-9882-03F13AEE86AB}" type="pres">
      <dgm:prSet presAssocID="{D27CC795-648D-40B1-B544-0E7D167E3F8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07620F8-C971-422D-A3F2-12AB6852E3D6}" type="pres">
      <dgm:prSet presAssocID="{AAD75FE9-5898-4E3E-BDA3-9B7F30953847}" presName="spacer" presStyleCnt="0"/>
      <dgm:spPr/>
    </dgm:pt>
    <dgm:pt modelId="{9394B550-376C-41E3-9B05-25F930D2FE9A}" type="pres">
      <dgm:prSet presAssocID="{888246FA-3C85-4027-A678-50C704E2D7E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B4EB9C3-71A3-45A2-B7E3-DB4F5E810E9B}" type="pres">
      <dgm:prSet presAssocID="{BD84D7EF-F38D-4D76-9BA2-872A2BFB9368}" presName="spacer" presStyleCnt="0"/>
      <dgm:spPr/>
    </dgm:pt>
    <dgm:pt modelId="{E8E3ED6E-2F6E-4EE8-A8BF-D1AD50E0A03A}" type="pres">
      <dgm:prSet presAssocID="{C0C68AE4-9F8F-4885-9C36-B310C99BD0F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CC522BB-F4F0-4FEA-8BB4-B329F6ED9FC0}" type="pres">
      <dgm:prSet presAssocID="{7B27BD98-5210-4BDD-9033-F9E3102A6B2C}" presName="spacer" presStyleCnt="0"/>
      <dgm:spPr/>
    </dgm:pt>
    <dgm:pt modelId="{A66407BA-26F2-428F-A821-25582F4C8E41}" type="pres">
      <dgm:prSet presAssocID="{CB6AB5C4-AD2E-4C3C-BCF8-D92D93201FE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F1EEA0B-353C-44A5-B39F-02429EE6E176}" type="presOf" srcId="{E823477B-398C-4147-AB5D-BEB1D02722D6}" destId="{33E83D94-39E2-4104-BE7A-511AE2BE3BDF}" srcOrd="0" destOrd="0" presId="urn:microsoft.com/office/officeart/2005/8/layout/vList2"/>
    <dgm:cxn modelId="{E3CA830B-9619-4960-BA4B-D9CF067915C2}" srcId="{E823477B-398C-4147-AB5D-BEB1D02722D6}" destId="{CB6AB5C4-AD2E-4C3C-BCF8-D92D93201FE3}" srcOrd="3" destOrd="0" parTransId="{BF487DF7-6CD8-4705-9F2E-B4091160EDD1}" sibTransId="{CA8E1E51-71C1-43A1-87BE-3BE201CFA380}"/>
    <dgm:cxn modelId="{A6A8AB36-D0D8-4C92-9C82-4BFDB3D9CDE1}" type="presOf" srcId="{C0C68AE4-9F8F-4885-9C36-B310C99BD0F8}" destId="{E8E3ED6E-2F6E-4EE8-A8BF-D1AD50E0A03A}" srcOrd="0" destOrd="0" presId="urn:microsoft.com/office/officeart/2005/8/layout/vList2"/>
    <dgm:cxn modelId="{2E663272-B387-4743-8494-29E0915B5784}" srcId="{E823477B-398C-4147-AB5D-BEB1D02722D6}" destId="{C0C68AE4-9F8F-4885-9C36-B310C99BD0F8}" srcOrd="2" destOrd="0" parTransId="{94AB0A46-C0B5-438D-8897-2ABA546C4B4F}" sibTransId="{7B27BD98-5210-4BDD-9033-F9E3102A6B2C}"/>
    <dgm:cxn modelId="{236AB603-A022-4000-9F6A-EF03E5AA3B2D}" type="presOf" srcId="{D27CC795-648D-40B1-B544-0E7D167E3F8C}" destId="{88503D5B-A7A0-49C3-9882-03F13AEE86AB}" srcOrd="0" destOrd="0" presId="urn:microsoft.com/office/officeart/2005/8/layout/vList2"/>
    <dgm:cxn modelId="{2C85E5FC-A13D-4908-9359-E5771134B77A}" type="presOf" srcId="{888246FA-3C85-4027-A678-50C704E2D7EB}" destId="{9394B550-376C-41E3-9B05-25F930D2FE9A}" srcOrd="0" destOrd="0" presId="urn:microsoft.com/office/officeart/2005/8/layout/vList2"/>
    <dgm:cxn modelId="{10E615CF-F644-4240-9A6E-DD741AECB38D}" type="presOf" srcId="{CB6AB5C4-AD2E-4C3C-BCF8-D92D93201FE3}" destId="{A66407BA-26F2-428F-A821-25582F4C8E41}" srcOrd="0" destOrd="0" presId="urn:microsoft.com/office/officeart/2005/8/layout/vList2"/>
    <dgm:cxn modelId="{FAECD3C0-8572-43B0-95F0-3D7574A2E57E}" srcId="{E823477B-398C-4147-AB5D-BEB1D02722D6}" destId="{888246FA-3C85-4027-A678-50C704E2D7EB}" srcOrd="1" destOrd="0" parTransId="{92A7A151-C8CF-4B3C-93E6-90DF847661A6}" sibTransId="{BD84D7EF-F38D-4D76-9BA2-872A2BFB9368}"/>
    <dgm:cxn modelId="{0645193C-B067-4FB6-9749-2F65C69B66ED}" srcId="{E823477B-398C-4147-AB5D-BEB1D02722D6}" destId="{D27CC795-648D-40B1-B544-0E7D167E3F8C}" srcOrd="0" destOrd="0" parTransId="{5F94DC65-3A7B-4FC3-B5D5-C3F072BA44A8}" sibTransId="{AAD75FE9-5898-4E3E-BDA3-9B7F30953847}"/>
    <dgm:cxn modelId="{7E92AD80-FD7C-4FDF-B9F2-FB915827D32C}" type="presParOf" srcId="{33E83D94-39E2-4104-BE7A-511AE2BE3BDF}" destId="{88503D5B-A7A0-49C3-9882-03F13AEE86AB}" srcOrd="0" destOrd="0" presId="urn:microsoft.com/office/officeart/2005/8/layout/vList2"/>
    <dgm:cxn modelId="{C1D3FB00-F756-450A-8193-2D831D1D4F96}" type="presParOf" srcId="{33E83D94-39E2-4104-BE7A-511AE2BE3BDF}" destId="{007620F8-C971-422D-A3F2-12AB6852E3D6}" srcOrd="1" destOrd="0" presId="urn:microsoft.com/office/officeart/2005/8/layout/vList2"/>
    <dgm:cxn modelId="{E5E70809-B03A-4E6F-BDC4-9F4C7E3C0C1E}" type="presParOf" srcId="{33E83D94-39E2-4104-BE7A-511AE2BE3BDF}" destId="{9394B550-376C-41E3-9B05-25F930D2FE9A}" srcOrd="2" destOrd="0" presId="urn:microsoft.com/office/officeart/2005/8/layout/vList2"/>
    <dgm:cxn modelId="{96D7368D-305D-4ACB-B8AB-2F6A00BC907B}" type="presParOf" srcId="{33E83D94-39E2-4104-BE7A-511AE2BE3BDF}" destId="{DB4EB9C3-71A3-45A2-B7E3-DB4F5E810E9B}" srcOrd="3" destOrd="0" presId="urn:microsoft.com/office/officeart/2005/8/layout/vList2"/>
    <dgm:cxn modelId="{D961F3A8-76A3-49AA-BD93-9A38E8B9EB7D}" type="presParOf" srcId="{33E83D94-39E2-4104-BE7A-511AE2BE3BDF}" destId="{E8E3ED6E-2F6E-4EE8-A8BF-D1AD50E0A03A}" srcOrd="4" destOrd="0" presId="urn:microsoft.com/office/officeart/2005/8/layout/vList2"/>
    <dgm:cxn modelId="{2C3537E9-C1A2-416E-8645-86C28B51C233}" type="presParOf" srcId="{33E83D94-39E2-4104-BE7A-511AE2BE3BDF}" destId="{8CC522BB-F4F0-4FEA-8BB4-B329F6ED9FC0}" srcOrd="5" destOrd="0" presId="urn:microsoft.com/office/officeart/2005/8/layout/vList2"/>
    <dgm:cxn modelId="{089C25BA-39D1-4EC5-A147-3DD052664B95}" type="presParOf" srcId="{33E83D94-39E2-4104-BE7A-511AE2BE3BDF}" destId="{A66407BA-26F2-428F-A821-25582F4C8E41}" srcOrd="6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10C67C-D94D-4B3C-A2CA-8EC5A50EBBE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6E717B4-0E96-405A-9AE1-507F4DFCC278}">
      <dgm:prSet/>
      <dgm:spPr/>
      <dgm:t>
        <a:bodyPr/>
        <a:lstStyle/>
        <a:p>
          <a:pPr rtl="0"/>
          <a:r>
            <a:rPr kumimoji="1" lang="en-US" dirty="0" smtClean="0"/>
            <a:t>Enterprise Manager Database Control</a:t>
          </a:r>
          <a:endParaRPr kumimoji="1" lang="ja-JP" dirty="0"/>
        </a:p>
      </dgm:t>
    </dgm:pt>
    <dgm:pt modelId="{CE0308B4-A2F0-4538-96B2-DD77D429CA32}" type="parTrans" cxnId="{C044E57B-D714-43EB-A8CF-2580B78EB773}">
      <dgm:prSet/>
      <dgm:spPr/>
      <dgm:t>
        <a:bodyPr/>
        <a:lstStyle/>
        <a:p>
          <a:endParaRPr kumimoji="1" lang="ja-JP" altLang="en-US"/>
        </a:p>
      </dgm:t>
    </dgm:pt>
    <dgm:pt modelId="{8C47BCDD-0D4D-454F-B66A-53CAAB506000}" type="sibTrans" cxnId="{C044E57B-D714-43EB-A8CF-2580B78EB773}">
      <dgm:prSet/>
      <dgm:spPr/>
      <dgm:t>
        <a:bodyPr/>
        <a:lstStyle/>
        <a:p>
          <a:endParaRPr kumimoji="1" lang="ja-JP" altLang="en-US"/>
        </a:p>
      </dgm:t>
    </dgm:pt>
    <dgm:pt modelId="{3A1D65BF-91C7-4162-B259-F7FF6277E1CA}" type="pres">
      <dgm:prSet presAssocID="{D410C67C-D94D-4B3C-A2CA-8EC5A50EBB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F0585E0F-E6F8-4AA0-9B62-84CF720BB5F3}" type="pres">
      <dgm:prSet presAssocID="{36E717B4-0E96-405A-9AE1-507F4DFCC27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4C0C784-EA8A-4773-A80E-8E9400BC7A67}" type="presOf" srcId="{36E717B4-0E96-405A-9AE1-507F4DFCC278}" destId="{F0585E0F-E6F8-4AA0-9B62-84CF720BB5F3}" srcOrd="0" destOrd="0" presId="urn:microsoft.com/office/officeart/2005/8/layout/vList2"/>
    <dgm:cxn modelId="{C044E57B-D714-43EB-A8CF-2580B78EB773}" srcId="{D410C67C-D94D-4B3C-A2CA-8EC5A50EBBE3}" destId="{36E717B4-0E96-405A-9AE1-507F4DFCC278}" srcOrd="0" destOrd="0" parTransId="{CE0308B4-A2F0-4538-96B2-DD77D429CA32}" sibTransId="{8C47BCDD-0D4D-454F-B66A-53CAAB506000}"/>
    <dgm:cxn modelId="{342264D9-2923-4BCB-9698-B62146758D89}" type="presOf" srcId="{D410C67C-D94D-4B3C-A2CA-8EC5A50EBBE3}" destId="{3A1D65BF-91C7-4162-B259-F7FF6277E1CA}" srcOrd="0" destOrd="0" presId="urn:microsoft.com/office/officeart/2005/8/layout/vList2"/>
    <dgm:cxn modelId="{A95BBBA5-BC0B-4716-9D06-35C8C0CF9C54}" type="presParOf" srcId="{3A1D65BF-91C7-4162-B259-F7FF6277E1CA}" destId="{F0585E0F-E6F8-4AA0-9B62-84CF720BB5F3}" srcOrd="0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4D3232-DF44-4F76-BE9A-B8A4051BBC6B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63D27FA-7576-488A-80BD-FA32B9FEDBE0}">
      <dgm:prSet custT="1"/>
      <dgm:spPr/>
      <dgm:t>
        <a:bodyPr/>
        <a:lstStyle/>
        <a:p>
          <a:pPr rtl="0"/>
          <a:r>
            <a:rPr kumimoji="1" lang="en-US" sz="2000" dirty="0" smtClean="0"/>
            <a:t>Standard Edition One</a:t>
          </a:r>
          <a:endParaRPr lang="ja-JP" sz="2000" dirty="0"/>
        </a:p>
      </dgm:t>
    </dgm:pt>
    <dgm:pt modelId="{B139186A-83B4-470E-8AC4-AE4F8DCB2438}" type="parTrans" cxnId="{A40F0750-415D-49F8-ACA3-7E9519F5161C}">
      <dgm:prSet/>
      <dgm:spPr/>
      <dgm:t>
        <a:bodyPr/>
        <a:lstStyle/>
        <a:p>
          <a:endParaRPr kumimoji="1" lang="ja-JP" altLang="en-US"/>
        </a:p>
      </dgm:t>
    </dgm:pt>
    <dgm:pt modelId="{D34259AA-AF71-40CF-A0EC-20B7A057DB4C}" type="sibTrans" cxnId="{A40F0750-415D-49F8-ACA3-7E9519F5161C}">
      <dgm:prSet/>
      <dgm:spPr/>
      <dgm:t>
        <a:bodyPr/>
        <a:lstStyle/>
        <a:p>
          <a:endParaRPr kumimoji="1" lang="ja-JP" altLang="en-US"/>
        </a:p>
      </dgm:t>
    </dgm:pt>
    <dgm:pt modelId="{CAD3396E-BE22-444D-ADD7-3AA1B0C3EE8D}">
      <dgm:prSet custT="1"/>
      <dgm:spPr/>
      <dgm:t>
        <a:bodyPr/>
        <a:lstStyle/>
        <a:p>
          <a:pPr algn="l" rtl="0"/>
          <a:r>
            <a:rPr kumimoji="1" lang="en-US" sz="2000" dirty="0" smtClean="0"/>
            <a:t>CPU</a:t>
          </a:r>
          <a:r>
            <a:rPr kumimoji="1" lang="ja-JP" sz="2000" dirty="0" smtClean="0"/>
            <a:t>ソケット数</a:t>
          </a:r>
          <a:r>
            <a:rPr kumimoji="1" lang="en-US" altLang="ja-JP" sz="2000" dirty="0" smtClean="0"/>
            <a:t/>
          </a:r>
          <a:br>
            <a:rPr kumimoji="1" lang="en-US" altLang="ja-JP" sz="2000" dirty="0" smtClean="0"/>
          </a:br>
          <a:r>
            <a:rPr kumimoji="1" lang="en-US" sz="2000" dirty="0" smtClean="0"/>
            <a:t>×624,400</a:t>
          </a:r>
          <a:r>
            <a:rPr kumimoji="1" lang="ja-JP" sz="2000" dirty="0" smtClean="0"/>
            <a:t>円</a:t>
          </a:r>
          <a:endParaRPr kumimoji="1" lang="en-US" sz="2000" dirty="0"/>
        </a:p>
      </dgm:t>
    </dgm:pt>
    <dgm:pt modelId="{14961B5A-8ED9-4C52-86FB-377B48B4C414}" type="parTrans" cxnId="{E401E4CA-E244-44CC-9F6B-6868051E9B3F}">
      <dgm:prSet/>
      <dgm:spPr/>
      <dgm:t>
        <a:bodyPr/>
        <a:lstStyle/>
        <a:p>
          <a:endParaRPr kumimoji="1" lang="ja-JP" altLang="en-US"/>
        </a:p>
      </dgm:t>
    </dgm:pt>
    <dgm:pt modelId="{24AE6602-3D2C-4C41-83EF-66C85BA62269}" type="sibTrans" cxnId="{E401E4CA-E244-44CC-9F6B-6868051E9B3F}">
      <dgm:prSet/>
      <dgm:spPr/>
      <dgm:t>
        <a:bodyPr/>
        <a:lstStyle/>
        <a:p>
          <a:endParaRPr kumimoji="1" lang="ja-JP" altLang="en-US"/>
        </a:p>
      </dgm:t>
    </dgm:pt>
    <dgm:pt modelId="{ED75AC50-B518-463B-B56A-615959516FBA}">
      <dgm:prSet custT="1"/>
      <dgm:spPr/>
      <dgm:t>
        <a:bodyPr/>
        <a:lstStyle/>
        <a:p>
          <a:pPr rtl="0"/>
          <a:r>
            <a:rPr kumimoji="1" lang="en-US" sz="2000" dirty="0" smtClean="0"/>
            <a:t>Standard Edition</a:t>
          </a:r>
        </a:p>
        <a:p>
          <a:pPr rtl="0"/>
          <a:r>
            <a:rPr kumimoji="1" lang="en-US" sz="2000" dirty="0" smtClean="0"/>
            <a:t> (SE RAC</a:t>
          </a:r>
          <a:r>
            <a:rPr kumimoji="1" lang="ja-JP" sz="2000" dirty="0" smtClean="0"/>
            <a:t>含む</a:t>
          </a:r>
          <a:r>
            <a:rPr kumimoji="1" lang="en-US" sz="2000" dirty="0" smtClean="0"/>
            <a:t>)</a:t>
          </a:r>
          <a:endParaRPr kumimoji="1" lang="en-US" sz="2000" dirty="0"/>
        </a:p>
      </dgm:t>
    </dgm:pt>
    <dgm:pt modelId="{3A0E1FD9-1D14-4C53-BD6D-2E6D5833D47E}" type="parTrans" cxnId="{1D6C4698-2811-4FB2-B156-95CAD984D475}">
      <dgm:prSet/>
      <dgm:spPr/>
      <dgm:t>
        <a:bodyPr/>
        <a:lstStyle/>
        <a:p>
          <a:endParaRPr kumimoji="1" lang="ja-JP" altLang="en-US"/>
        </a:p>
      </dgm:t>
    </dgm:pt>
    <dgm:pt modelId="{6DB9192C-EF27-434F-BC61-CA52103B3682}" type="sibTrans" cxnId="{1D6C4698-2811-4FB2-B156-95CAD984D475}">
      <dgm:prSet/>
      <dgm:spPr/>
      <dgm:t>
        <a:bodyPr/>
        <a:lstStyle/>
        <a:p>
          <a:endParaRPr kumimoji="1" lang="ja-JP" altLang="en-US"/>
        </a:p>
      </dgm:t>
    </dgm:pt>
    <dgm:pt modelId="{E175D00F-6A9B-41E9-B3B2-44442405FB0D}">
      <dgm:prSet custT="1"/>
      <dgm:spPr/>
      <dgm:t>
        <a:bodyPr/>
        <a:lstStyle/>
        <a:p>
          <a:pPr algn="l" rtl="0"/>
          <a:r>
            <a:rPr kumimoji="1" lang="en-US" sz="2000" dirty="0" smtClean="0"/>
            <a:t>CPU</a:t>
          </a:r>
          <a:r>
            <a:rPr kumimoji="1" lang="ja-JP" sz="2000" dirty="0" smtClean="0"/>
            <a:t>ソケット数</a:t>
          </a:r>
          <a:r>
            <a:rPr kumimoji="1" lang="en-US" altLang="ja-JP" sz="2000" dirty="0" smtClean="0"/>
            <a:t/>
          </a:r>
          <a:br>
            <a:rPr kumimoji="1" lang="en-US" altLang="ja-JP" sz="2000" dirty="0" smtClean="0"/>
          </a:br>
          <a:r>
            <a:rPr kumimoji="1" lang="en-US" sz="2000" dirty="0" smtClean="0"/>
            <a:t>×1,875,000</a:t>
          </a:r>
          <a:r>
            <a:rPr kumimoji="1" lang="ja-JP" sz="2000" dirty="0" smtClean="0"/>
            <a:t>円</a:t>
          </a:r>
          <a:endParaRPr lang="ja-JP" sz="2000" dirty="0"/>
        </a:p>
      </dgm:t>
    </dgm:pt>
    <dgm:pt modelId="{C4BADBAB-9F54-4F81-9623-0800D51D7156}" type="parTrans" cxnId="{3BD89164-E235-497C-B0BB-17F0C85B83E3}">
      <dgm:prSet/>
      <dgm:spPr/>
      <dgm:t>
        <a:bodyPr/>
        <a:lstStyle/>
        <a:p>
          <a:endParaRPr kumimoji="1" lang="ja-JP" altLang="en-US"/>
        </a:p>
      </dgm:t>
    </dgm:pt>
    <dgm:pt modelId="{9AF52610-45EA-4917-84D9-5C0C7CE66FFB}" type="sibTrans" cxnId="{3BD89164-E235-497C-B0BB-17F0C85B83E3}">
      <dgm:prSet/>
      <dgm:spPr/>
      <dgm:t>
        <a:bodyPr/>
        <a:lstStyle/>
        <a:p>
          <a:endParaRPr kumimoji="1" lang="ja-JP" altLang="en-US"/>
        </a:p>
      </dgm:t>
    </dgm:pt>
    <dgm:pt modelId="{DD560018-243A-4AB5-A732-4260DC0395A3}">
      <dgm:prSet custT="1"/>
      <dgm:spPr/>
      <dgm:t>
        <a:bodyPr/>
        <a:lstStyle/>
        <a:p>
          <a:pPr rtl="0"/>
          <a:r>
            <a:rPr kumimoji="1" lang="en-US" sz="2000" dirty="0" smtClean="0"/>
            <a:t>Enterprise Edition</a:t>
          </a:r>
          <a:endParaRPr lang="ja-JP" sz="2000" dirty="0"/>
        </a:p>
      </dgm:t>
    </dgm:pt>
    <dgm:pt modelId="{71E8D5C1-7CF7-4246-BD2F-73713578C3E1}" type="parTrans" cxnId="{AC70DBFC-4527-46F9-AD00-B2ECC05346EB}">
      <dgm:prSet/>
      <dgm:spPr/>
      <dgm:t>
        <a:bodyPr/>
        <a:lstStyle/>
        <a:p>
          <a:endParaRPr kumimoji="1" lang="ja-JP" altLang="en-US"/>
        </a:p>
      </dgm:t>
    </dgm:pt>
    <dgm:pt modelId="{7ABE1EC6-0F94-4E7F-8C57-AE98C42F3C3D}" type="sibTrans" cxnId="{AC70DBFC-4527-46F9-AD00-B2ECC05346EB}">
      <dgm:prSet/>
      <dgm:spPr/>
      <dgm:t>
        <a:bodyPr/>
        <a:lstStyle/>
        <a:p>
          <a:endParaRPr kumimoji="1" lang="ja-JP" altLang="en-US"/>
        </a:p>
      </dgm:t>
    </dgm:pt>
    <dgm:pt modelId="{74BF05AF-AA3A-4ADE-B4D6-7A4CAB4D319D}">
      <dgm:prSet custT="1"/>
      <dgm:spPr/>
      <dgm:t>
        <a:bodyPr/>
        <a:lstStyle/>
        <a:p>
          <a:pPr algn="l" rtl="0"/>
          <a:r>
            <a:rPr kumimoji="1" lang="en-US" sz="2000" dirty="0" smtClean="0"/>
            <a:t>CPU</a:t>
          </a:r>
          <a:r>
            <a:rPr kumimoji="1" lang="ja-JP" sz="2000" dirty="0" smtClean="0"/>
            <a:t>コア数</a:t>
          </a:r>
          <a:r>
            <a:rPr kumimoji="1" lang="en-US" altLang="ja-JP" sz="2000" dirty="0" smtClean="0"/>
            <a:t/>
          </a:r>
          <a:br>
            <a:rPr kumimoji="1" lang="en-US" altLang="ja-JP" sz="2000" dirty="0" smtClean="0"/>
          </a:br>
          <a:r>
            <a:rPr kumimoji="1" lang="en-US" sz="2000" dirty="0" smtClean="0"/>
            <a:t>×5,000,000</a:t>
          </a:r>
          <a:r>
            <a:rPr kumimoji="1" lang="ja-JP" sz="2000" dirty="0" smtClean="0"/>
            <a:t>円</a:t>
          </a:r>
          <a:r>
            <a:rPr kumimoji="1" lang="en-US" altLang="ja-JP" sz="2000" dirty="0" smtClean="0"/>
            <a:t/>
          </a:r>
          <a:br>
            <a:rPr kumimoji="1" lang="en-US" altLang="ja-JP" sz="2000" dirty="0" smtClean="0"/>
          </a:br>
          <a:r>
            <a:rPr kumimoji="1" lang="en-US" sz="2000" dirty="0" smtClean="0"/>
            <a:t>×</a:t>
          </a:r>
          <a:r>
            <a:rPr kumimoji="1" lang="ja-JP" sz="2000" dirty="0" smtClean="0"/>
            <a:t>係数</a:t>
          </a:r>
          <a:r>
            <a:rPr kumimoji="1" lang="en-US" sz="2000" dirty="0" smtClean="0"/>
            <a:t/>
          </a:r>
          <a:br>
            <a:rPr kumimoji="1" lang="en-US" sz="2000" dirty="0" smtClean="0"/>
          </a:br>
          <a:r>
            <a:rPr kumimoji="1" lang="en-US" sz="1200" dirty="0" smtClean="0"/>
            <a:t>UltraSPARC:0.25</a:t>
          </a:r>
        </a:p>
        <a:p>
          <a:pPr algn="l" rtl="0"/>
          <a:r>
            <a:rPr kumimoji="1" lang="en-US" sz="1200" dirty="0" smtClean="0"/>
            <a:t>Intel:0.5</a:t>
          </a:r>
        </a:p>
        <a:p>
          <a:pPr algn="l" rtl="0"/>
          <a:r>
            <a:rPr kumimoji="1" lang="en-US" sz="1200" dirty="0" smtClean="0"/>
            <a:t>Other:0.75</a:t>
          </a:r>
          <a:endParaRPr lang="ja-JP" sz="1200" dirty="0"/>
        </a:p>
      </dgm:t>
    </dgm:pt>
    <dgm:pt modelId="{89EBD052-73D7-45B1-A584-37D8D065D6C7}" type="parTrans" cxnId="{82BC8612-355A-45E9-A67F-D4238960D17F}">
      <dgm:prSet/>
      <dgm:spPr/>
      <dgm:t>
        <a:bodyPr/>
        <a:lstStyle/>
        <a:p>
          <a:endParaRPr kumimoji="1" lang="ja-JP" altLang="en-US"/>
        </a:p>
      </dgm:t>
    </dgm:pt>
    <dgm:pt modelId="{2058DFCD-A9CC-43AE-87FD-E221467DD2A1}" type="sibTrans" cxnId="{82BC8612-355A-45E9-A67F-D4238960D17F}">
      <dgm:prSet/>
      <dgm:spPr/>
      <dgm:t>
        <a:bodyPr/>
        <a:lstStyle/>
        <a:p>
          <a:endParaRPr kumimoji="1" lang="ja-JP" altLang="en-US"/>
        </a:p>
      </dgm:t>
    </dgm:pt>
    <dgm:pt modelId="{D46BC6A9-D398-4D77-B110-6BDB168CFDF3}" type="pres">
      <dgm:prSet presAssocID="{394D3232-DF44-4F76-BE9A-B8A4051BBC6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985FBB1-96CE-4445-A6F1-F8AB0BA4C9D2}" type="pres">
      <dgm:prSet presAssocID="{D63D27FA-7576-488A-80BD-FA32B9FEDBE0}" presName="compNode" presStyleCnt="0"/>
      <dgm:spPr/>
    </dgm:pt>
    <dgm:pt modelId="{C4B77804-B0AA-40A9-BEE6-184969D09CEF}" type="pres">
      <dgm:prSet presAssocID="{D63D27FA-7576-488A-80BD-FA32B9FEDBE0}" presName="aNode" presStyleLbl="bgShp" presStyleIdx="0" presStyleCnt="3"/>
      <dgm:spPr/>
      <dgm:t>
        <a:bodyPr/>
        <a:lstStyle/>
        <a:p>
          <a:endParaRPr kumimoji="1" lang="ja-JP" altLang="en-US"/>
        </a:p>
      </dgm:t>
    </dgm:pt>
    <dgm:pt modelId="{35210BE4-E50E-44AC-AF7E-D6B264A28A92}" type="pres">
      <dgm:prSet presAssocID="{D63D27FA-7576-488A-80BD-FA32B9FEDBE0}" presName="textNode" presStyleLbl="bgShp" presStyleIdx="0" presStyleCnt="3"/>
      <dgm:spPr/>
      <dgm:t>
        <a:bodyPr/>
        <a:lstStyle/>
        <a:p>
          <a:endParaRPr kumimoji="1" lang="ja-JP" altLang="en-US"/>
        </a:p>
      </dgm:t>
    </dgm:pt>
    <dgm:pt modelId="{4A8AA9F6-CA70-450E-BF12-0159E62A27F2}" type="pres">
      <dgm:prSet presAssocID="{D63D27FA-7576-488A-80BD-FA32B9FEDBE0}" presName="compChildNode" presStyleCnt="0"/>
      <dgm:spPr/>
    </dgm:pt>
    <dgm:pt modelId="{B926ED0D-0B0E-4685-B650-B9BB16EBFC85}" type="pres">
      <dgm:prSet presAssocID="{D63D27FA-7576-488A-80BD-FA32B9FEDBE0}" presName="theInnerList" presStyleCnt="0"/>
      <dgm:spPr/>
    </dgm:pt>
    <dgm:pt modelId="{3F7C714A-B347-473C-9D09-554A3165E88F}" type="pres">
      <dgm:prSet presAssocID="{CAD3396E-BE22-444D-ADD7-3AA1B0C3EE8D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8A6181B-AEC9-48C4-B721-1659391EA8F4}" type="pres">
      <dgm:prSet presAssocID="{D63D27FA-7576-488A-80BD-FA32B9FEDBE0}" presName="aSpace" presStyleCnt="0"/>
      <dgm:spPr/>
    </dgm:pt>
    <dgm:pt modelId="{CA04080A-AA70-4F3F-A1F5-7956CB1B7E83}" type="pres">
      <dgm:prSet presAssocID="{ED75AC50-B518-463B-B56A-615959516FBA}" presName="compNode" presStyleCnt="0"/>
      <dgm:spPr/>
    </dgm:pt>
    <dgm:pt modelId="{5EA06FC1-16E4-4BCF-B984-7B58AA348A8B}" type="pres">
      <dgm:prSet presAssocID="{ED75AC50-B518-463B-B56A-615959516FBA}" presName="aNode" presStyleLbl="bgShp" presStyleIdx="1" presStyleCnt="3"/>
      <dgm:spPr/>
      <dgm:t>
        <a:bodyPr/>
        <a:lstStyle/>
        <a:p>
          <a:endParaRPr kumimoji="1" lang="ja-JP" altLang="en-US"/>
        </a:p>
      </dgm:t>
    </dgm:pt>
    <dgm:pt modelId="{A5A2F24A-0F1B-4EEB-852D-1EC660FA8398}" type="pres">
      <dgm:prSet presAssocID="{ED75AC50-B518-463B-B56A-615959516FBA}" presName="textNode" presStyleLbl="bgShp" presStyleIdx="1" presStyleCnt="3"/>
      <dgm:spPr/>
      <dgm:t>
        <a:bodyPr/>
        <a:lstStyle/>
        <a:p>
          <a:endParaRPr kumimoji="1" lang="ja-JP" altLang="en-US"/>
        </a:p>
      </dgm:t>
    </dgm:pt>
    <dgm:pt modelId="{9C83191B-B48A-475C-99BD-F19C256B958F}" type="pres">
      <dgm:prSet presAssocID="{ED75AC50-B518-463B-B56A-615959516FBA}" presName="compChildNode" presStyleCnt="0"/>
      <dgm:spPr/>
    </dgm:pt>
    <dgm:pt modelId="{108D2081-9B96-4E6C-873D-A6B23CA0F958}" type="pres">
      <dgm:prSet presAssocID="{ED75AC50-B518-463B-B56A-615959516FBA}" presName="theInnerList" presStyleCnt="0"/>
      <dgm:spPr/>
    </dgm:pt>
    <dgm:pt modelId="{BD047ED5-6336-47B3-A2E6-4E2E9CD5A361}" type="pres">
      <dgm:prSet presAssocID="{E175D00F-6A9B-41E9-B3B2-44442405FB0D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BFE9495-B2E1-4978-AC60-E686FB1115B5}" type="pres">
      <dgm:prSet presAssocID="{ED75AC50-B518-463B-B56A-615959516FBA}" presName="aSpace" presStyleCnt="0"/>
      <dgm:spPr/>
    </dgm:pt>
    <dgm:pt modelId="{15B320BF-3171-4C0F-A01C-41F1846ED653}" type="pres">
      <dgm:prSet presAssocID="{DD560018-243A-4AB5-A732-4260DC0395A3}" presName="compNode" presStyleCnt="0"/>
      <dgm:spPr/>
    </dgm:pt>
    <dgm:pt modelId="{B3AD97F5-E777-4CF9-A592-7842997EE3BA}" type="pres">
      <dgm:prSet presAssocID="{DD560018-243A-4AB5-A732-4260DC0395A3}" presName="aNode" presStyleLbl="bgShp" presStyleIdx="2" presStyleCnt="3"/>
      <dgm:spPr/>
      <dgm:t>
        <a:bodyPr/>
        <a:lstStyle/>
        <a:p>
          <a:endParaRPr kumimoji="1" lang="ja-JP" altLang="en-US"/>
        </a:p>
      </dgm:t>
    </dgm:pt>
    <dgm:pt modelId="{54ABE264-B175-443D-BD23-C68CDB42063F}" type="pres">
      <dgm:prSet presAssocID="{DD560018-243A-4AB5-A732-4260DC0395A3}" presName="textNode" presStyleLbl="bgShp" presStyleIdx="2" presStyleCnt="3"/>
      <dgm:spPr/>
      <dgm:t>
        <a:bodyPr/>
        <a:lstStyle/>
        <a:p>
          <a:endParaRPr kumimoji="1" lang="ja-JP" altLang="en-US"/>
        </a:p>
      </dgm:t>
    </dgm:pt>
    <dgm:pt modelId="{520EECFC-C4CB-4EF2-BE91-6C66218875C0}" type="pres">
      <dgm:prSet presAssocID="{DD560018-243A-4AB5-A732-4260DC0395A3}" presName="compChildNode" presStyleCnt="0"/>
      <dgm:spPr/>
    </dgm:pt>
    <dgm:pt modelId="{A65C4D04-4634-4A1D-A5A9-A2E5FF51B15A}" type="pres">
      <dgm:prSet presAssocID="{DD560018-243A-4AB5-A732-4260DC0395A3}" presName="theInnerList" presStyleCnt="0"/>
      <dgm:spPr/>
    </dgm:pt>
    <dgm:pt modelId="{05795973-072A-4409-AD2B-C1B328D91C4F}" type="pres">
      <dgm:prSet presAssocID="{74BF05AF-AA3A-4ADE-B4D6-7A4CAB4D319D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B78CFA8-D372-4CC0-825A-C36D3AB04738}" type="presOf" srcId="{CAD3396E-BE22-444D-ADD7-3AA1B0C3EE8D}" destId="{3F7C714A-B347-473C-9D09-554A3165E88F}" srcOrd="0" destOrd="0" presId="urn:microsoft.com/office/officeart/2005/8/layout/lProcess2"/>
    <dgm:cxn modelId="{A40F0750-415D-49F8-ACA3-7E9519F5161C}" srcId="{394D3232-DF44-4F76-BE9A-B8A4051BBC6B}" destId="{D63D27FA-7576-488A-80BD-FA32B9FEDBE0}" srcOrd="0" destOrd="0" parTransId="{B139186A-83B4-470E-8AC4-AE4F8DCB2438}" sibTransId="{D34259AA-AF71-40CF-A0EC-20B7A057DB4C}"/>
    <dgm:cxn modelId="{8E52417E-520D-434A-A30F-E9B3BC6ADDD2}" type="presOf" srcId="{ED75AC50-B518-463B-B56A-615959516FBA}" destId="{A5A2F24A-0F1B-4EEB-852D-1EC660FA8398}" srcOrd="1" destOrd="0" presId="urn:microsoft.com/office/officeart/2005/8/layout/lProcess2"/>
    <dgm:cxn modelId="{82BC8612-355A-45E9-A67F-D4238960D17F}" srcId="{DD560018-243A-4AB5-A732-4260DC0395A3}" destId="{74BF05AF-AA3A-4ADE-B4D6-7A4CAB4D319D}" srcOrd="0" destOrd="0" parTransId="{89EBD052-73D7-45B1-A584-37D8D065D6C7}" sibTransId="{2058DFCD-A9CC-43AE-87FD-E221467DD2A1}"/>
    <dgm:cxn modelId="{54147DDC-18BB-4EA7-ADF5-DE139A668A51}" type="presOf" srcId="{E175D00F-6A9B-41E9-B3B2-44442405FB0D}" destId="{BD047ED5-6336-47B3-A2E6-4E2E9CD5A361}" srcOrd="0" destOrd="0" presId="urn:microsoft.com/office/officeart/2005/8/layout/lProcess2"/>
    <dgm:cxn modelId="{1D6C4698-2811-4FB2-B156-95CAD984D475}" srcId="{394D3232-DF44-4F76-BE9A-B8A4051BBC6B}" destId="{ED75AC50-B518-463B-B56A-615959516FBA}" srcOrd="1" destOrd="0" parTransId="{3A0E1FD9-1D14-4C53-BD6D-2E6D5833D47E}" sibTransId="{6DB9192C-EF27-434F-BC61-CA52103B3682}"/>
    <dgm:cxn modelId="{0E7E0BFC-1FC2-477B-B49B-352C144E4ABF}" type="presOf" srcId="{DD560018-243A-4AB5-A732-4260DC0395A3}" destId="{B3AD97F5-E777-4CF9-A592-7842997EE3BA}" srcOrd="0" destOrd="0" presId="urn:microsoft.com/office/officeart/2005/8/layout/lProcess2"/>
    <dgm:cxn modelId="{3BD89164-E235-497C-B0BB-17F0C85B83E3}" srcId="{ED75AC50-B518-463B-B56A-615959516FBA}" destId="{E175D00F-6A9B-41E9-B3B2-44442405FB0D}" srcOrd="0" destOrd="0" parTransId="{C4BADBAB-9F54-4F81-9623-0800D51D7156}" sibTransId="{9AF52610-45EA-4917-84D9-5C0C7CE66FFB}"/>
    <dgm:cxn modelId="{E4469E63-1A31-4CAF-AA0F-D6C25DA2BCEF}" type="presOf" srcId="{74BF05AF-AA3A-4ADE-B4D6-7A4CAB4D319D}" destId="{05795973-072A-4409-AD2B-C1B328D91C4F}" srcOrd="0" destOrd="0" presId="urn:microsoft.com/office/officeart/2005/8/layout/lProcess2"/>
    <dgm:cxn modelId="{305A5597-D5CA-4614-8D50-D1340C64A8B9}" type="presOf" srcId="{394D3232-DF44-4F76-BE9A-B8A4051BBC6B}" destId="{D46BC6A9-D398-4D77-B110-6BDB168CFDF3}" srcOrd="0" destOrd="0" presId="urn:microsoft.com/office/officeart/2005/8/layout/lProcess2"/>
    <dgm:cxn modelId="{DAA9A50A-48C3-4E9C-8231-F8F90855A6AC}" type="presOf" srcId="{D63D27FA-7576-488A-80BD-FA32B9FEDBE0}" destId="{C4B77804-B0AA-40A9-BEE6-184969D09CEF}" srcOrd="0" destOrd="0" presId="urn:microsoft.com/office/officeart/2005/8/layout/lProcess2"/>
    <dgm:cxn modelId="{E65568DB-BFF4-42DA-95EB-3E35AD5D0106}" type="presOf" srcId="{D63D27FA-7576-488A-80BD-FA32B9FEDBE0}" destId="{35210BE4-E50E-44AC-AF7E-D6B264A28A92}" srcOrd="1" destOrd="0" presId="urn:microsoft.com/office/officeart/2005/8/layout/lProcess2"/>
    <dgm:cxn modelId="{AC70DBFC-4527-46F9-AD00-B2ECC05346EB}" srcId="{394D3232-DF44-4F76-BE9A-B8A4051BBC6B}" destId="{DD560018-243A-4AB5-A732-4260DC0395A3}" srcOrd="2" destOrd="0" parTransId="{71E8D5C1-7CF7-4246-BD2F-73713578C3E1}" sibTransId="{7ABE1EC6-0F94-4E7F-8C57-AE98C42F3C3D}"/>
    <dgm:cxn modelId="{4D9797ED-AF71-4827-9297-B294368CFEDD}" type="presOf" srcId="{DD560018-243A-4AB5-A732-4260DC0395A3}" destId="{54ABE264-B175-443D-BD23-C68CDB42063F}" srcOrd="1" destOrd="0" presId="urn:microsoft.com/office/officeart/2005/8/layout/lProcess2"/>
    <dgm:cxn modelId="{E401E4CA-E244-44CC-9F6B-6868051E9B3F}" srcId="{D63D27FA-7576-488A-80BD-FA32B9FEDBE0}" destId="{CAD3396E-BE22-444D-ADD7-3AA1B0C3EE8D}" srcOrd="0" destOrd="0" parTransId="{14961B5A-8ED9-4C52-86FB-377B48B4C414}" sibTransId="{24AE6602-3D2C-4C41-83EF-66C85BA62269}"/>
    <dgm:cxn modelId="{9AED9967-B3A0-4A79-9FC0-2098F8C229B7}" type="presOf" srcId="{ED75AC50-B518-463B-B56A-615959516FBA}" destId="{5EA06FC1-16E4-4BCF-B984-7B58AA348A8B}" srcOrd="0" destOrd="0" presId="urn:microsoft.com/office/officeart/2005/8/layout/lProcess2"/>
    <dgm:cxn modelId="{19D97300-497B-4C05-9AE0-5EF8BF1714F5}" type="presParOf" srcId="{D46BC6A9-D398-4D77-B110-6BDB168CFDF3}" destId="{C985FBB1-96CE-4445-A6F1-F8AB0BA4C9D2}" srcOrd="0" destOrd="0" presId="urn:microsoft.com/office/officeart/2005/8/layout/lProcess2"/>
    <dgm:cxn modelId="{68CAB460-9220-4EB9-9980-7969983C6667}" type="presParOf" srcId="{C985FBB1-96CE-4445-A6F1-F8AB0BA4C9D2}" destId="{C4B77804-B0AA-40A9-BEE6-184969D09CEF}" srcOrd="0" destOrd="0" presId="urn:microsoft.com/office/officeart/2005/8/layout/lProcess2"/>
    <dgm:cxn modelId="{F3E44161-8509-448F-8775-EEC9E38F7AC1}" type="presParOf" srcId="{C985FBB1-96CE-4445-A6F1-F8AB0BA4C9D2}" destId="{35210BE4-E50E-44AC-AF7E-D6B264A28A92}" srcOrd="1" destOrd="0" presId="urn:microsoft.com/office/officeart/2005/8/layout/lProcess2"/>
    <dgm:cxn modelId="{8E0ECA8E-ECDE-4289-990B-13F9EBAC0232}" type="presParOf" srcId="{C985FBB1-96CE-4445-A6F1-F8AB0BA4C9D2}" destId="{4A8AA9F6-CA70-450E-BF12-0159E62A27F2}" srcOrd="2" destOrd="0" presId="urn:microsoft.com/office/officeart/2005/8/layout/lProcess2"/>
    <dgm:cxn modelId="{7FD1A867-7A28-4BB1-BF53-6715B5ED2478}" type="presParOf" srcId="{4A8AA9F6-CA70-450E-BF12-0159E62A27F2}" destId="{B926ED0D-0B0E-4685-B650-B9BB16EBFC85}" srcOrd="0" destOrd="0" presId="urn:microsoft.com/office/officeart/2005/8/layout/lProcess2"/>
    <dgm:cxn modelId="{6838C24D-5A84-41D5-A437-C4F5C1C88E2C}" type="presParOf" srcId="{B926ED0D-0B0E-4685-B650-B9BB16EBFC85}" destId="{3F7C714A-B347-473C-9D09-554A3165E88F}" srcOrd="0" destOrd="0" presId="urn:microsoft.com/office/officeart/2005/8/layout/lProcess2"/>
    <dgm:cxn modelId="{9FDFF4ED-D9B9-4A9C-86DF-7D7B49DE93A1}" type="presParOf" srcId="{D46BC6A9-D398-4D77-B110-6BDB168CFDF3}" destId="{D8A6181B-AEC9-48C4-B721-1659391EA8F4}" srcOrd="1" destOrd="0" presId="urn:microsoft.com/office/officeart/2005/8/layout/lProcess2"/>
    <dgm:cxn modelId="{D88CA703-D4A4-4849-9D5B-5C4117346B53}" type="presParOf" srcId="{D46BC6A9-D398-4D77-B110-6BDB168CFDF3}" destId="{CA04080A-AA70-4F3F-A1F5-7956CB1B7E83}" srcOrd="2" destOrd="0" presId="urn:microsoft.com/office/officeart/2005/8/layout/lProcess2"/>
    <dgm:cxn modelId="{9EF91CAF-393B-44D3-9065-A3EBAFE42735}" type="presParOf" srcId="{CA04080A-AA70-4F3F-A1F5-7956CB1B7E83}" destId="{5EA06FC1-16E4-4BCF-B984-7B58AA348A8B}" srcOrd="0" destOrd="0" presId="urn:microsoft.com/office/officeart/2005/8/layout/lProcess2"/>
    <dgm:cxn modelId="{80431093-BCAE-4E2C-A1F8-0E93760349BE}" type="presParOf" srcId="{CA04080A-AA70-4F3F-A1F5-7956CB1B7E83}" destId="{A5A2F24A-0F1B-4EEB-852D-1EC660FA8398}" srcOrd="1" destOrd="0" presId="urn:microsoft.com/office/officeart/2005/8/layout/lProcess2"/>
    <dgm:cxn modelId="{9FFC6549-9099-494C-A2BB-0FD3706F6A2E}" type="presParOf" srcId="{CA04080A-AA70-4F3F-A1F5-7956CB1B7E83}" destId="{9C83191B-B48A-475C-99BD-F19C256B958F}" srcOrd="2" destOrd="0" presId="urn:microsoft.com/office/officeart/2005/8/layout/lProcess2"/>
    <dgm:cxn modelId="{BD3084D6-862B-4029-9FF1-1997762E0084}" type="presParOf" srcId="{9C83191B-B48A-475C-99BD-F19C256B958F}" destId="{108D2081-9B96-4E6C-873D-A6B23CA0F958}" srcOrd="0" destOrd="0" presId="urn:microsoft.com/office/officeart/2005/8/layout/lProcess2"/>
    <dgm:cxn modelId="{A50CBC60-5548-4446-8D65-2216327A2F71}" type="presParOf" srcId="{108D2081-9B96-4E6C-873D-A6B23CA0F958}" destId="{BD047ED5-6336-47B3-A2E6-4E2E9CD5A361}" srcOrd="0" destOrd="0" presId="urn:microsoft.com/office/officeart/2005/8/layout/lProcess2"/>
    <dgm:cxn modelId="{21360DE4-D147-4540-9447-FDB7ECC8B47E}" type="presParOf" srcId="{D46BC6A9-D398-4D77-B110-6BDB168CFDF3}" destId="{EBFE9495-B2E1-4978-AC60-E686FB1115B5}" srcOrd="3" destOrd="0" presId="urn:microsoft.com/office/officeart/2005/8/layout/lProcess2"/>
    <dgm:cxn modelId="{2DBC30DC-95F1-4CF7-8C54-17913E6CEDA1}" type="presParOf" srcId="{D46BC6A9-D398-4D77-B110-6BDB168CFDF3}" destId="{15B320BF-3171-4C0F-A01C-41F1846ED653}" srcOrd="4" destOrd="0" presId="urn:microsoft.com/office/officeart/2005/8/layout/lProcess2"/>
    <dgm:cxn modelId="{921B7978-4EDB-45A0-A22F-7865FAFED794}" type="presParOf" srcId="{15B320BF-3171-4C0F-A01C-41F1846ED653}" destId="{B3AD97F5-E777-4CF9-A592-7842997EE3BA}" srcOrd="0" destOrd="0" presId="urn:microsoft.com/office/officeart/2005/8/layout/lProcess2"/>
    <dgm:cxn modelId="{1942728B-7C19-461C-9907-EE53403A4CCF}" type="presParOf" srcId="{15B320BF-3171-4C0F-A01C-41F1846ED653}" destId="{54ABE264-B175-443D-BD23-C68CDB42063F}" srcOrd="1" destOrd="0" presId="urn:microsoft.com/office/officeart/2005/8/layout/lProcess2"/>
    <dgm:cxn modelId="{24EA1BE0-A3FF-4134-99C8-ACDD3E2C3FB8}" type="presParOf" srcId="{15B320BF-3171-4C0F-A01C-41F1846ED653}" destId="{520EECFC-C4CB-4EF2-BE91-6C66218875C0}" srcOrd="2" destOrd="0" presId="urn:microsoft.com/office/officeart/2005/8/layout/lProcess2"/>
    <dgm:cxn modelId="{F60BDF7E-A196-4A22-91B2-42288D6CF51E}" type="presParOf" srcId="{520EECFC-C4CB-4EF2-BE91-6C66218875C0}" destId="{A65C4D04-4634-4A1D-A5A9-A2E5FF51B15A}" srcOrd="0" destOrd="0" presId="urn:microsoft.com/office/officeart/2005/8/layout/lProcess2"/>
    <dgm:cxn modelId="{4B76CAD3-327C-4F9B-A60B-E46D2080F425}" type="presParOf" srcId="{A65C4D04-4634-4A1D-A5A9-A2E5FF51B15A}" destId="{05795973-072A-4409-AD2B-C1B328D91C4F}" srcOrd="0" destOrd="0" presId="urn:microsoft.com/office/officeart/2005/8/layout/lProcess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23477B-398C-4147-AB5D-BEB1D02722D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27CC795-648D-40B1-B544-0E7D167E3F8C}">
      <dgm:prSet/>
      <dgm:spPr/>
      <dgm:t>
        <a:bodyPr/>
        <a:lstStyle/>
        <a:p>
          <a:pPr rtl="0"/>
          <a:r>
            <a:rPr kumimoji="1" lang="en-US" dirty="0" smtClean="0">
              <a:solidFill>
                <a:schemeClr val="accent3"/>
              </a:solidFill>
            </a:rPr>
            <a:t>Oracle Database</a:t>
          </a:r>
          <a:r>
            <a:rPr kumimoji="1" lang="ja-JP" dirty="0" smtClean="0">
              <a:solidFill>
                <a:schemeClr val="accent3"/>
              </a:solidFill>
            </a:rPr>
            <a:t>製品について</a:t>
          </a:r>
          <a:endParaRPr kumimoji="1" lang="en-US" dirty="0">
            <a:solidFill>
              <a:schemeClr val="accent3"/>
            </a:solidFill>
          </a:endParaRPr>
        </a:p>
      </dgm:t>
    </dgm:pt>
    <dgm:pt modelId="{5F94DC65-3A7B-4FC3-B5D5-C3F072BA44A8}" type="parTrans" cxnId="{0645193C-B067-4FB6-9749-2F65C69B66ED}">
      <dgm:prSet/>
      <dgm:spPr/>
      <dgm:t>
        <a:bodyPr/>
        <a:lstStyle/>
        <a:p>
          <a:endParaRPr kumimoji="1" lang="ja-JP" altLang="en-US"/>
        </a:p>
      </dgm:t>
    </dgm:pt>
    <dgm:pt modelId="{AAD75FE9-5898-4E3E-BDA3-9B7F30953847}" type="sibTrans" cxnId="{0645193C-B067-4FB6-9749-2F65C69B66ED}">
      <dgm:prSet/>
      <dgm:spPr/>
      <dgm:t>
        <a:bodyPr/>
        <a:lstStyle/>
        <a:p>
          <a:endParaRPr kumimoji="1" lang="ja-JP" altLang="en-US"/>
        </a:p>
      </dgm:t>
    </dgm:pt>
    <dgm:pt modelId="{888246FA-3C85-4027-A678-50C704E2D7EB}">
      <dgm:prSet/>
      <dgm:spPr/>
      <dgm:t>
        <a:bodyPr/>
        <a:lstStyle/>
        <a:p>
          <a:pPr rtl="0"/>
          <a:r>
            <a:rPr kumimoji="1" lang="en-US" dirty="0" smtClean="0"/>
            <a:t>Oracle</a:t>
          </a:r>
          <a:r>
            <a:rPr kumimoji="1" lang="ja-JP" dirty="0" smtClean="0"/>
            <a:t>クライアントコンポーネント</a:t>
          </a:r>
          <a:r>
            <a:rPr kumimoji="1" lang="ja-JP" altLang="en-US" dirty="0" smtClean="0"/>
            <a:t>について</a:t>
          </a:r>
          <a:endParaRPr kumimoji="1" lang="en-US" dirty="0"/>
        </a:p>
      </dgm:t>
    </dgm:pt>
    <dgm:pt modelId="{92A7A151-C8CF-4B3C-93E6-90DF847661A6}" type="parTrans" cxnId="{FAECD3C0-8572-43B0-95F0-3D7574A2E57E}">
      <dgm:prSet/>
      <dgm:spPr/>
      <dgm:t>
        <a:bodyPr/>
        <a:lstStyle/>
        <a:p>
          <a:endParaRPr kumimoji="1" lang="ja-JP" altLang="en-US"/>
        </a:p>
      </dgm:t>
    </dgm:pt>
    <dgm:pt modelId="{BD84D7EF-F38D-4D76-9BA2-872A2BFB9368}" type="sibTrans" cxnId="{FAECD3C0-8572-43B0-95F0-3D7574A2E57E}">
      <dgm:prSet/>
      <dgm:spPr/>
      <dgm:t>
        <a:bodyPr/>
        <a:lstStyle/>
        <a:p>
          <a:endParaRPr kumimoji="1" lang="ja-JP" altLang="en-US"/>
        </a:p>
      </dgm:t>
    </dgm:pt>
    <dgm:pt modelId="{C0C68AE4-9F8F-4885-9C36-B310C99BD0F8}">
      <dgm:prSet/>
      <dgm:spPr/>
      <dgm:t>
        <a:bodyPr/>
        <a:lstStyle/>
        <a:p>
          <a:pPr rtl="0"/>
          <a:r>
            <a:rPr kumimoji="1" lang="en-US" altLang="ja-JP" dirty="0" smtClean="0">
              <a:solidFill>
                <a:schemeClr val="accent3"/>
              </a:solidFill>
            </a:rPr>
            <a:t>ODP.NET</a:t>
          </a:r>
          <a:r>
            <a:rPr kumimoji="1" lang="ja-JP" altLang="en-US" dirty="0" smtClean="0">
              <a:solidFill>
                <a:schemeClr val="accent3"/>
              </a:solidFill>
            </a:rPr>
            <a:t>について</a:t>
          </a:r>
          <a:endParaRPr kumimoji="1" lang="en-US" dirty="0">
            <a:solidFill>
              <a:schemeClr val="accent3"/>
            </a:solidFill>
          </a:endParaRPr>
        </a:p>
      </dgm:t>
    </dgm:pt>
    <dgm:pt modelId="{94AB0A46-C0B5-438D-8897-2ABA546C4B4F}" type="parTrans" cxnId="{2E663272-B387-4743-8494-29E0915B5784}">
      <dgm:prSet/>
      <dgm:spPr/>
      <dgm:t>
        <a:bodyPr/>
        <a:lstStyle/>
        <a:p>
          <a:endParaRPr kumimoji="1" lang="ja-JP" altLang="en-US"/>
        </a:p>
      </dgm:t>
    </dgm:pt>
    <dgm:pt modelId="{7B27BD98-5210-4BDD-9033-F9E3102A6B2C}" type="sibTrans" cxnId="{2E663272-B387-4743-8494-29E0915B5784}">
      <dgm:prSet/>
      <dgm:spPr/>
      <dgm:t>
        <a:bodyPr/>
        <a:lstStyle/>
        <a:p>
          <a:endParaRPr kumimoji="1" lang="ja-JP" altLang="en-US"/>
        </a:p>
      </dgm:t>
    </dgm:pt>
    <dgm:pt modelId="{CB6AB5C4-AD2E-4C3C-BCF8-D92D93201FE3}">
      <dgm:prSet/>
      <dgm:spPr/>
      <dgm:t>
        <a:bodyPr/>
        <a:lstStyle/>
        <a:p>
          <a:pPr rtl="0"/>
          <a:r>
            <a:rPr kumimoji="1" lang="en-US" altLang="ja-JP" dirty="0" err="1" smtClean="0">
              <a:solidFill>
                <a:schemeClr val="accent3"/>
              </a:solidFill>
            </a:rPr>
            <a:t>OracleConnection</a:t>
          </a:r>
          <a:r>
            <a:rPr kumimoji="1" lang="ja-JP" altLang="en-US" dirty="0" smtClean="0">
              <a:solidFill>
                <a:schemeClr val="accent3"/>
              </a:solidFill>
            </a:rPr>
            <a:t>クラスについて</a:t>
          </a:r>
          <a:endParaRPr kumimoji="1" lang="ja-JP" dirty="0">
            <a:solidFill>
              <a:schemeClr val="accent3"/>
            </a:solidFill>
          </a:endParaRPr>
        </a:p>
      </dgm:t>
    </dgm:pt>
    <dgm:pt modelId="{BF487DF7-6CD8-4705-9F2E-B4091160EDD1}" type="parTrans" cxnId="{E3CA830B-9619-4960-BA4B-D9CF067915C2}">
      <dgm:prSet/>
      <dgm:spPr/>
      <dgm:t>
        <a:bodyPr/>
        <a:lstStyle/>
        <a:p>
          <a:endParaRPr kumimoji="1" lang="ja-JP" altLang="en-US"/>
        </a:p>
      </dgm:t>
    </dgm:pt>
    <dgm:pt modelId="{CA8E1E51-71C1-43A1-87BE-3BE201CFA380}" type="sibTrans" cxnId="{E3CA830B-9619-4960-BA4B-D9CF067915C2}">
      <dgm:prSet/>
      <dgm:spPr/>
      <dgm:t>
        <a:bodyPr/>
        <a:lstStyle/>
        <a:p>
          <a:endParaRPr kumimoji="1" lang="ja-JP" altLang="en-US"/>
        </a:p>
      </dgm:t>
    </dgm:pt>
    <dgm:pt modelId="{33E83D94-39E2-4104-BE7A-511AE2BE3BDF}" type="pres">
      <dgm:prSet presAssocID="{E823477B-398C-4147-AB5D-BEB1D02722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8503D5B-A7A0-49C3-9882-03F13AEE86AB}" type="pres">
      <dgm:prSet presAssocID="{D27CC795-648D-40B1-B544-0E7D167E3F8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07620F8-C971-422D-A3F2-12AB6852E3D6}" type="pres">
      <dgm:prSet presAssocID="{AAD75FE9-5898-4E3E-BDA3-9B7F30953847}" presName="spacer" presStyleCnt="0"/>
      <dgm:spPr/>
    </dgm:pt>
    <dgm:pt modelId="{9394B550-376C-41E3-9B05-25F930D2FE9A}" type="pres">
      <dgm:prSet presAssocID="{888246FA-3C85-4027-A678-50C704E2D7E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B4EB9C3-71A3-45A2-B7E3-DB4F5E810E9B}" type="pres">
      <dgm:prSet presAssocID="{BD84D7EF-F38D-4D76-9BA2-872A2BFB9368}" presName="spacer" presStyleCnt="0"/>
      <dgm:spPr/>
    </dgm:pt>
    <dgm:pt modelId="{E8E3ED6E-2F6E-4EE8-A8BF-D1AD50E0A03A}" type="pres">
      <dgm:prSet presAssocID="{C0C68AE4-9F8F-4885-9C36-B310C99BD0F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CC522BB-F4F0-4FEA-8BB4-B329F6ED9FC0}" type="pres">
      <dgm:prSet presAssocID="{7B27BD98-5210-4BDD-9033-F9E3102A6B2C}" presName="spacer" presStyleCnt="0"/>
      <dgm:spPr/>
    </dgm:pt>
    <dgm:pt modelId="{A66407BA-26F2-428F-A821-25582F4C8E41}" type="pres">
      <dgm:prSet presAssocID="{CB6AB5C4-AD2E-4C3C-BCF8-D92D93201FE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7ED14DE-ACE4-47E7-87DD-3A1D38DD92D7}" type="presOf" srcId="{CB6AB5C4-AD2E-4C3C-BCF8-D92D93201FE3}" destId="{A66407BA-26F2-428F-A821-25582F4C8E41}" srcOrd="0" destOrd="0" presId="urn:microsoft.com/office/officeart/2005/8/layout/vList2"/>
    <dgm:cxn modelId="{E3CA830B-9619-4960-BA4B-D9CF067915C2}" srcId="{E823477B-398C-4147-AB5D-BEB1D02722D6}" destId="{CB6AB5C4-AD2E-4C3C-BCF8-D92D93201FE3}" srcOrd="3" destOrd="0" parTransId="{BF487DF7-6CD8-4705-9F2E-B4091160EDD1}" sibTransId="{CA8E1E51-71C1-43A1-87BE-3BE201CFA380}"/>
    <dgm:cxn modelId="{1FE6B045-7376-4FC3-AB9B-B682E97B3AA9}" type="presOf" srcId="{C0C68AE4-9F8F-4885-9C36-B310C99BD0F8}" destId="{E8E3ED6E-2F6E-4EE8-A8BF-D1AD50E0A03A}" srcOrd="0" destOrd="0" presId="urn:microsoft.com/office/officeart/2005/8/layout/vList2"/>
    <dgm:cxn modelId="{2E663272-B387-4743-8494-29E0915B5784}" srcId="{E823477B-398C-4147-AB5D-BEB1D02722D6}" destId="{C0C68AE4-9F8F-4885-9C36-B310C99BD0F8}" srcOrd="2" destOrd="0" parTransId="{94AB0A46-C0B5-438D-8897-2ABA546C4B4F}" sibTransId="{7B27BD98-5210-4BDD-9033-F9E3102A6B2C}"/>
    <dgm:cxn modelId="{543CB1D5-0449-463B-9247-A9A642C10B08}" type="presOf" srcId="{888246FA-3C85-4027-A678-50C704E2D7EB}" destId="{9394B550-376C-41E3-9B05-25F930D2FE9A}" srcOrd="0" destOrd="0" presId="urn:microsoft.com/office/officeart/2005/8/layout/vList2"/>
    <dgm:cxn modelId="{CA2BA76E-5242-43C6-A89E-49FED46B7131}" type="presOf" srcId="{D27CC795-648D-40B1-B544-0E7D167E3F8C}" destId="{88503D5B-A7A0-49C3-9882-03F13AEE86AB}" srcOrd="0" destOrd="0" presId="urn:microsoft.com/office/officeart/2005/8/layout/vList2"/>
    <dgm:cxn modelId="{FAECD3C0-8572-43B0-95F0-3D7574A2E57E}" srcId="{E823477B-398C-4147-AB5D-BEB1D02722D6}" destId="{888246FA-3C85-4027-A678-50C704E2D7EB}" srcOrd="1" destOrd="0" parTransId="{92A7A151-C8CF-4B3C-93E6-90DF847661A6}" sibTransId="{BD84D7EF-F38D-4D76-9BA2-872A2BFB9368}"/>
    <dgm:cxn modelId="{1294F107-E4AB-43AD-AB8D-BF9C6D5215FB}" type="presOf" srcId="{E823477B-398C-4147-AB5D-BEB1D02722D6}" destId="{33E83D94-39E2-4104-BE7A-511AE2BE3BDF}" srcOrd="0" destOrd="0" presId="urn:microsoft.com/office/officeart/2005/8/layout/vList2"/>
    <dgm:cxn modelId="{0645193C-B067-4FB6-9749-2F65C69B66ED}" srcId="{E823477B-398C-4147-AB5D-BEB1D02722D6}" destId="{D27CC795-648D-40B1-B544-0E7D167E3F8C}" srcOrd="0" destOrd="0" parTransId="{5F94DC65-3A7B-4FC3-B5D5-C3F072BA44A8}" sibTransId="{AAD75FE9-5898-4E3E-BDA3-9B7F30953847}"/>
    <dgm:cxn modelId="{A5719C36-DA4C-4704-9F1C-7CC05B8E5312}" type="presParOf" srcId="{33E83D94-39E2-4104-BE7A-511AE2BE3BDF}" destId="{88503D5B-A7A0-49C3-9882-03F13AEE86AB}" srcOrd="0" destOrd="0" presId="urn:microsoft.com/office/officeart/2005/8/layout/vList2"/>
    <dgm:cxn modelId="{2A1C1427-15AF-4B88-B23B-401CF5314B97}" type="presParOf" srcId="{33E83D94-39E2-4104-BE7A-511AE2BE3BDF}" destId="{007620F8-C971-422D-A3F2-12AB6852E3D6}" srcOrd="1" destOrd="0" presId="urn:microsoft.com/office/officeart/2005/8/layout/vList2"/>
    <dgm:cxn modelId="{18BC4EC2-FFF0-4A20-82D1-07ED6E0604E7}" type="presParOf" srcId="{33E83D94-39E2-4104-BE7A-511AE2BE3BDF}" destId="{9394B550-376C-41E3-9B05-25F930D2FE9A}" srcOrd="2" destOrd="0" presId="urn:microsoft.com/office/officeart/2005/8/layout/vList2"/>
    <dgm:cxn modelId="{04CA3CE6-B469-4977-8762-2D01B5C83548}" type="presParOf" srcId="{33E83D94-39E2-4104-BE7A-511AE2BE3BDF}" destId="{DB4EB9C3-71A3-45A2-B7E3-DB4F5E810E9B}" srcOrd="3" destOrd="0" presId="urn:microsoft.com/office/officeart/2005/8/layout/vList2"/>
    <dgm:cxn modelId="{FACCBCCB-1E29-4687-B2CF-B3ED4A3D1F3F}" type="presParOf" srcId="{33E83D94-39E2-4104-BE7A-511AE2BE3BDF}" destId="{E8E3ED6E-2F6E-4EE8-A8BF-D1AD50E0A03A}" srcOrd="4" destOrd="0" presId="urn:microsoft.com/office/officeart/2005/8/layout/vList2"/>
    <dgm:cxn modelId="{209DD05C-2BD7-4C39-92C1-174902E86233}" type="presParOf" srcId="{33E83D94-39E2-4104-BE7A-511AE2BE3BDF}" destId="{8CC522BB-F4F0-4FEA-8BB4-B329F6ED9FC0}" srcOrd="5" destOrd="0" presId="urn:microsoft.com/office/officeart/2005/8/layout/vList2"/>
    <dgm:cxn modelId="{89B06D88-92F2-4ADC-8E0B-D5E3AAE89546}" type="presParOf" srcId="{33E83D94-39E2-4104-BE7A-511AE2BE3BDF}" destId="{A66407BA-26F2-428F-A821-25582F4C8E41}" srcOrd="6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23477B-398C-4147-AB5D-BEB1D02722D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27CC795-648D-40B1-B544-0E7D167E3F8C}">
      <dgm:prSet/>
      <dgm:spPr/>
      <dgm:t>
        <a:bodyPr/>
        <a:lstStyle/>
        <a:p>
          <a:pPr rtl="0"/>
          <a:r>
            <a:rPr kumimoji="1" lang="en-US" dirty="0" smtClean="0">
              <a:solidFill>
                <a:schemeClr val="accent3"/>
              </a:solidFill>
            </a:rPr>
            <a:t>Oracle Database</a:t>
          </a:r>
          <a:r>
            <a:rPr kumimoji="1" lang="ja-JP" dirty="0" smtClean="0">
              <a:solidFill>
                <a:schemeClr val="accent3"/>
              </a:solidFill>
            </a:rPr>
            <a:t>製品について</a:t>
          </a:r>
          <a:endParaRPr kumimoji="1" lang="en-US" dirty="0">
            <a:solidFill>
              <a:schemeClr val="accent3"/>
            </a:solidFill>
          </a:endParaRPr>
        </a:p>
      </dgm:t>
    </dgm:pt>
    <dgm:pt modelId="{5F94DC65-3A7B-4FC3-B5D5-C3F072BA44A8}" type="parTrans" cxnId="{0645193C-B067-4FB6-9749-2F65C69B66ED}">
      <dgm:prSet/>
      <dgm:spPr/>
      <dgm:t>
        <a:bodyPr/>
        <a:lstStyle/>
        <a:p>
          <a:endParaRPr kumimoji="1" lang="ja-JP" altLang="en-US"/>
        </a:p>
      </dgm:t>
    </dgm:pt>
    <dgm:pt modelId="{AAD75FE9-5898-4E3E-BDA3-9B7F30953847}" type="sibTrans" cxnId="{0645193C-B067-4FB6-9749-2F65C69B66ED}">
      <dgm:prSet/>
      <dgm:spPr/>
      <dgm:t>
        <a:bodyPr/>
        <a:lstStyle/>
        <a:p>
          <a:endParaRPr kumimoji="1" lang="ja-JP" altLang="en-US"/>
        </a:p>
      </dgm:t>
    </dgm:pt>
    <dgm:pt modelId="{888246FA-3C85-4027-A678-50C704E2D7EB}">
      <dgm:prSet/>
      <dgm:spPr/>
      <dgm:t>
        <a:bodyPr/>
        <a:lstStyle/>
        <a:p>
          <a:pPr rtl="0"/>
          <a:r>
            <a:rPr kumimoji="1" lang="en-US" dirty="0" smtClean="0">
              <a:solidFill>
                <a:schemeClr val="accent3"/>
              </a:solidFill>
            </a:rPr>
            <a:t>Oracle</a:t>
          </a:r>
          <a:r>
            <a:rPr kumimoji="1" lang="ja-JP" dirty="0" smtClean="0">
              <a:solidFill>
                <a:schemeClr val="accent3"/>
              </a:solidFill>
            </a:rPr>
            <a:t>クライアントコンポーネント</a:t>
          </a:r>
          <a:r>
            <a:rPr kumimoji="1" lang="ja-JP" altLang="en-US" dirty="0" smtClean="0">
              <a:solidFill>
                <a:schemeClr val="accent3"/>
              </a:solidFill>
            </a:rPr>
            <a:t>について</a:t>
          </a:r>
          <a:endParaRPr kumimoji="1" lang="en-US" dirty="0">
            <a:solidFill>
              <a:schemeClr val="accent3"/>
            </a:solidFill>
          </a:endParaRPr>
        </a:p>
      </dgm:t>
    </dgm:pt>
    <dgm:pt modelId="{92A7A151-C8CF-4B3C-93E6-90DF847661A6}" type="parTrans" cxnId="{FAECD3C0-8572-43B0-95F0-3D7574A2E57E}">
      <dgm:prSet/>
      <dgm:spPr/>
      <dgm:t>
        <a:bodyPr/>
        <a:lstStyle/>
        <a:p>
          <a:endParaRPr kumimoji="1" lang="ja-JP" altLang="en-US"/>
        </a:p>
      </dgm:t>
    </dgm:pt>
    <dgm:pt modelId="{BD84D7EF-F38D-4D76-9BA2-872A2BFB9368}" type="sibTrans" cxnId="{FAECD3C0-8572-43B0-95F0-3D7574A2E57E}">
      <dgm:prSet/>
      <dgm:spPr/>
      <dgm:t>
        <a:bodyPr/>
        <a:lstStyle/>
        <a:p>
          <a:endParaRPr kumimoji="1" lang="ja-JP" altLang="en-US"/>
        </a:p>
      </dgm:t>
    </dgm:pt>
    <dgm:pt modelId="{C0C68AE4-9F8F-4885-9C36-B310C99BD0F8}">
      <dgm:prSet/>
      <dgm:spPr/>
      <dgm:t>
        <a:bodyPr/>
        <a:lstStyle/>
        <a:p>
          <a:pPr rtl="0"/>
          <a:r>
            <a:rPr kumimoji="1" lang="en-US" altLang="ja-JP" dirty="0" smtClean="0">
              <a:solidFill>
                <a:schemeClr val="accent4"/>
              </a:solidFill>
            </a:rPr>
            <a:t>ODP.NET</a:t>
          </a:r>
          <a:r>
            <a:rPr kumimoji="1" lang="ja-JP" altLang="en-US" dirty="0" smtClean="0">
              <a:solidFill>
                <a:schemeClr val="accent4"/>
              </a:solidFill>
            </a:rPr>
            <a:t>について</a:t>
          </a:r>
          <a:endParaRPr kumimoji="1" lang="en-US" dirty="0">
            <a:solidFill>
              <a:schemeClr val="accent4"/>
            </a:solidFill>
          </a:endParaRPr>
        </a:p>
      </dgm:t>
    </dgm:pt>
    <dgm:pt modelId="{94AB0A46-C0B5-438D-8897-2ABA546C4B4F}" type="parTrans" cxnId="{2E663272-B387-4743-8494-29E0915B5784}">
      <dgm:prSet/>
      <dgm:spPr/>
      <dgm:t>
        <a:bodyPr/>
        <a:lstStyle/>
        <a:p>
          <a:endParaRPr kumimoji="1" lang="ja-JP" altLang="en-US"/>
        </a:p>
      </dgm:t>
    </dgm:pt>
    <dgm:pt modelId="{7B27BD98-5210-4BDD-9033-F9E3102A6B2C}" type="sibTrans" cxnId="{2E663272-B387-4743-8494-29E0915B5784}">
      <dgm:prSet/>
      <dgm:spPr/>
      <dgm:t>
        <a:bodyPr/>
        <a:lstStyle/>
        <a:p>
          <a:endParaRPr kumimoji="1" lang="ja-JP" altLang="en-US"/>
        </a:p>
      </dgm:t>
    </dgm:pt>
    <dgm:pt modelId="{CB6AB5C4-AD2E-4C3C-BCF8-D92D93201FE3}">
      <dgm:prSet/>
      <dgm:spPr/>
      <dgm:t>
        <a:bodyPr/>
        <a:lstStyle/>
        <a:p>
          <a:pPr rtl="0"/>
          <a:r>
            <a:rPr kumimoji="1" lang="en-US" altLang="ja-JP" dirty="0" err="1" smtClean="0">
              <a:solidFill>
                <a:schemeClr val="accent3"/>
              </a:solidFill>
            </a:rPr>
            <a:t>OracleConnection</a:t>
          </a:r>
          <a:r>
            <a:rPr kumimoji="1" lang="ja-JP" altLang="en-US" dirty="0" smtClean="0">
              <a:solidFill>
                <a:schemeClr val="accent3"/>
              </a:solidFill>
            </a:rPr>
            <a:t>クラスについて</a:t>
          </a:r>
          <a:endParaRPr kumimoji="1" lang="ja-JP" dirty="0">
            <a:solidFill>
              <a:schemeClr val="accent3"/>
            </a:solidFill>
          </a:endParaRPr>
        </a:p>
      </dgm:t>
    </dgm:pt>
    <dgm:pt modelId="{BF487DF7-6CD8-4705-9F2E-B4091160EDD1}" type="parTrans" cxnId="{E3CA830B-9619-4960-BA4B-D9CF067915C2}">
      <dgm:prSet/>
      <dgm:spPr/>
      <dgm:t>
        <a:bodyPr/>
        <a:lstStyle/>
        <a:p>
          <a:endParaRPr kumimoji="1" lang="ja-JP" altLang="en-US"/>
        </a:p>
      </dgm:t>
    </dgm:pt>
    <dgm:pt modelId="{CA8E1E51-71C1-43A1-87BE-3BE201CFA380}" type="sibTrans" cxnId="{E3CA830B-9619-4960-BA4B-D9CF067915C2}">
      <dgm:prSet/>
      <dgm:spPr/>
      <dgm:t>
        <a:bodyPr/>
        <a:lstStyle/>
        <a:p>
          <a:endParaRPr kumimoji="1" lang="ja-JP" altLang="en-US"/>
        </a:p>
      </dgm:t>
    </dgm:pt>
    <dgm:pt modelId="{33E83D94-39E2-4104-BE7A-511AE2BE3BDF}" type="pres">
      <dgm:prSet presAssocID="{E823477B-398C-4147-AB5D-BEB1D02722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8503D5B-A7A0-49C3-9882-03F13AEE86AB}" type="pres">
      <dgm:prSet presAssocID="{D27CC795-648D-40B1-B544-0E7D167E3F8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07620F8-C971-422D-A3F2-12AB6852E3D6}" type="pres">
      <dgm:prSet presAssocID="{AAD75FE9-5898-4E3E-BDA3-9B7F30953847}" presName="spacer" presStyleCnt="0"/>
      <dgm:spPr/>
    </dgm:pt>
    <dgm:pt modelId="{9394B550-376C-41E3-9B05-25F930D2FE9A}" type="pres">
      <dgm:prSet presAssocID="{888246FA-3C85-4027-A678-50C704E2D7E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B4EB9C3-71A3-45A2-B7E3-DB4F5E810E9B}" type="pres">
      <dgm:prSet presAssocID="{BD84D7EF-F38D-4D76-9BA2-872A2BFB9368}" presName="spacer" presStyleCnt="0"/>
      <dgm:spPr/>
    </dgm:pt>
    <dgm:pt modelId="{E8E3ED6E-2F6E-4EE8-A8BF-D1AD50E0A03A}" type="pres">
      <dgm:prSet presAssocID="{C0C68AE4-9F8F-4885-9C36-B310C99BD0F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CC522BB-F4F0-4FEA-8BB4-B329F6ED9FC0}" type="pres">
      <dgm:prSet presAssocID="{7B27BD98-5210-4BDD-9033-F9E3102A6B2C}" presName="spacer" presStyleCnt="0"/>
      <dgm:spPr/>
    </dgm:pt>
    <dgm:pt modelId="{A66407BA-26F2-428F-A821-25582F4C8E41}" type="pres">
      <dgm:prSet presAssocID="{CB6AB5C4-AD2E-4C3C-BCF8-D92D93201FE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3CA830B-9619-4960-BA4B-D9CF067915C2}" srcId="{E823477B-398C-4147-AB5D-BEB1D02722D6}" destId="{CB6AB5C4-AD2E-4C3C-BCF8-D92D93201FE3}" srcOrd="3" destOrd="0" parTransId="{BF487DF7-6CD8-4705-9F2E-B4091160EDD1}" sibTransId="{CA8E1E51-71C1-43A1-87BE-3BE201CFA380}"/>
    <dgm:cxn modelId="{AB92D916-10AD-4078-B0EE-364C9C240F0F}" type="presOf" srcId="{888246FA-3C85-4027-A678-50C704E2D7EB}" destId="{9394B550-376C-41E3-9B05-25F930D2FE9A}" srcOrd="0" destOrd="0" presId="urn:microsoft.com/office/officeart/2005/8/layout/vList2"/>
    <dgm:cxn modelId="{2E663272-B387-4743-8494-29E0915B5784}" srcId="{E823477B-398C-4147-AB5D-BEB1D02722D6}" destId="{C0C68AE4-9F8F-4885-9C36-B310C99BD0F8}" srcOrd="2" destOrd="0" parTransId="{94AB0A46-C0B5-438D-8897-2ABA546C4B4F}" sibTransId="{7B27BD98-5210-4BDD-9033-F9E3102A6B2C}"/>
    <dgm:cxn modelId="{EBD570F4-04B2-4B83-B950-3EB49BE54497}" type="presOf" srcId="{D27CC795-648D-40B1-B544-0E7D167E3F8C}" destId="{88503D5B-A7A0-49C3-9882-03F13AEE86AB}" srcOrd="0" destOrd="0" presId="urn:microsoft.com/office/officeart/2005/8/layout/vList2"/>
    <dgm:cxn modelId="{DA3237CF-9A5D-4150-B816-C32ECC8AA9F3}" type="presOf" srcId="{C0C68AE4-9F8F-4885-9C36-B310C99BD0F8}" destId="{E8E3ED6E-2F6E-4EE8-A8BF-D1AD50E0A03A}" srcOrd="0" destOrd="0" presId="urn:microsoft.com/office/officeart/2005/8/layout/vList2"/>
    <dgm:cxn modelId="{FAECD3C0-8572-43B0-95F0-3D7574A2E57E}" srcId="{E823477B-398C-4147-AB5D-BEB1D02722D6}" destId="{888246FA-3C85-4027-A678-50C704E2D7EB}" srcOrd="1" destOrd="0" parTransId="{92A7A151-C8CF-4B3C-93E6-90DF847661A6}" sibTransId="{BD84D7EF-F38D-4D76-9BA2-872A2BFB9368}"/>
    <dgm:cxn modelId="{269664F1-A56E-4A34-95E0-562BDCA08655}" type="presOf" srcId="{E823477B-398C-4147-AB5D-BEB1D02722D6}" destId="{33E83D94-39E2-4104-BE7A-511AE2BE3BDF}" srcOrd="0" destOrd="0" presId="urn:microsoft.com/office/officeart/2005/8/layout/vList2"/>
    <dgm:cxn modelId="{82DD0A50-FA10-433C-B0D4-DD31B90DEFF0}" type="presOf" srcId="{CB6AB5C4-AD2E-4C3C-BCF8-D92D93201FE3}" destId="{A66407BA-26F2-428F-A821-25582F4C8E41}" srcOrd="0" destOrd="0" presId="urn:microsoft.com/office/officeart/2005/8/layout/vList2"/>
    <dgm:cxn modelId="{0645193C-B067-4FB6-9749-2F65C69B66ED}" srcId="{E823477B-398C-4147-AB5D-BEB1D02722D6}" destId="{D27CC795-648D-40B1-B544-0E7D167E3F8C}" srcOrd="0" destOrd="0" parTransId="{5F94DC65-3A7B-4FC3-B5D5-C3F072BA44A8}" sibTransId="{AAD75FE9-5898-4E3E-BDA3-9B7F30953847}"/>
    <dgm:cxn modelId="{5016A113-98AA-4754-8A04-AB4771D0A4E9}" type="presParOf" srcId="{33E83D94-39E2-4104-BE7A-511AE2BE3BDF}" destId="{88503D5B-A7A0-49C3-9882-03F13AEE86AB}" srcOrd="0" destOrd="0" presId="urn:microsoft.com/office/officeart/2005/8/layout/vList2"/>
    <dgm:cxn modelId="{E31C16BD-300A-4098-B579-83A2B9132E26}" type="presParOf" srcId="{33E83D94-39E2-4104-BE7A-511AE2BE3BDF}" destId="{007620F8-C971-422D-A3F2-12AB6852E3D6}" srcOrd="1" destOrd="0" presId="urn:microsoft.com/office/officeart/2005/8/layout/vList2"/>
    <dgm:cxn modelId="{D0DC3EC5-66F0-4CF4-959C-5649D887D503}" type="presParOf" srcId="{33E83D94-39E2-4104-BE7A-511AE2BE3BDF}" destId="{9394B550-376C-41E3-9B05-25F930D2FE9A}" srcOrd="2" destOrd="0" presId="urn:microsoft.com/office/officeart/2005/8/layout/vList2"/>
    <dgm:cxn modelId="{CD5111B9-53CA-4D4E-BDE1-B7FAB2AC57FD}" type="presParOf" srcId="{33E83D94-39E2-4104-BE7A-511AE2BE3BDF}" destId="{DB4EB9C3-71A3-45A2-B7E3-DB4F5E810E9B}" srcOrd="3" destOrd="0" presId="urn:microsoft.com/office/officeart/2005/8/layout/vList2"/>
    <dgm:cxn modelId="{55F5D659-E013-445A-BEF9-28F48BEE234E}" type="presParOf" srcId="{33E83D94-39E2-4104-BE7A-511AE2BE3BDF}" destId="{E8E3ED6E-2F6E-4EE8-A8BF-D1AD50E0A03A}" srcOrd="4" destOrd="0" presId="urn:microsoft.com/office/officeart/2005/8/layout/vList2"/>
    <dgm:cxn modelId="{09397A3F-926E-477E-80F8-67405999C620}" type="presParOf" srcId="{33E83D94-39E2-4104-BE7A-511AE2BE3BDF}" destId="{8CC522BB-F4F0-4FEA-8BB4-B329F6ED9FC0}" srcOrd="5" destOrd="0" presId="urn:microsoft.com/office/officeart/2005/8/layout/vList2"/>
    <dgm:cxn modelId="{8B8E12C9-3E0F-48DE-A816-327961ECAF6E}" type="presParOf" srcId="{33E83D94-39E2-4104-BE7A-511AE2BE3BDF}" destId="{A66407BA-26F2-428F-A821-25582F4C8E41}" srcOrd="6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4FF5903-14CB-4CCB-8F45-5054CB668040}" type="doc">
      <dgm:prSet loTypeId="urn:microsoft.com/office/officeart/2005/8/layout/vList2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C6A0C46C-3138-46D1-A3AE-B3CB0D0F22C3}">
      <dgm:prSet/>
      <dgm:spPr/>
      <dgm:t>
        <a:bodyPr/>
        <a:lstStyle/>
        <a:p>
          <a:pPr rtl="0"/>
          <a:r>
            <a:rPr kumimoji="1" lang="en-US" dirty="0" smtClean="0"/>
            <a:t>ORACLE_HOME</a:t>
          </a:r>
          <a:r>
            <a:rPr kumimoji="1" lang="ja-JP" dirty="0" smtClean="0"/>
            <a:t>環境変数が不要なため、同じ</a:t>
          </a:r>
          <a:r>
            <a:rPr kumimoji="1" lang="en-US" dirty="0" smtClean="0"/>
            <a:t>PC</a:t>
          </a:r>
          <a:r>
            <a:rPr kumimoji="1" lang="ja-JP" dirty="0" smtClean="0"/>
            <a:t>上で異なる</a:t>
          </a:r>
          <a:r>
            <a:rPr kumimoji="1" lang="en-US" dirty="0" smtClean="0"/>
            <a:t>Oracle Client</a:t>
          </a:r>
          <a:r>
            <a:rPr kumimoji="1" lang="ja-JP" dirty="0" smtClean="0"/>
            <a:t>のバージョンが同時使用可能</a:t>
          </a:r>
          <a:endParaRPr lang="ja-JP" dirty="0"/>
        </a:p>
      </dgm:t>
    </dgm:pt>
    <dgm:pt modelId="{9ECF4A12-2A0C-47F6-9A6B-C86910318F68}" type="parTrans" cxnId="{3A7CBEB7-2133-4727-A96E-85574167E3FD}">
      <dgm:prSet/>
      <dgm:spPr/>
      <dgm:t>
        <a:bodyPr/>
        <a:lstStyle/>
        <a:p>
          <a:endParaRPr kumimoji="1" lang="ja-JP" altLang="en-US"/>
        </a:p>
      </dgm:t>
    </dgm:pt>
    <dgm:pt modelId="{E1903B9E-C581-48FD-9EEE-5E96EC1EA94C}" type="sibTrans" cxnId="{3A7CBEB7-2133-4727-A96E-85574167E3FD}">
      <dgm:prSet/>
      <dgm:spPr/>
      <dgm:t>
        <a:bodyPr/>
        <a:lstStyle/>
        <a:p>
          <a:endParaRPr kumimoji="1" lang="ja-JP" altLang="en-US"/>
        </a:p>
      </dgm:t>
    </dgm:pt>
    <dgm:pt modelId="{3A5F01A1-F0F5-4116-B117-19C1A73BF0EF}">
      <dgm:prSet/>
      <dgm:spPr/>
      <dgm:t>
        <a:bodyPr/>
        <a:lstStyle/>
        <a:p>
          <a:pPr rtl="0"/>
          <a:r>
            <a:rPr kumimoji="1" lang="ja-JP" dirty="0" smtClean="0"/>
            <a:t>アプリから</a:t>
          </a:r>
          <a:r>
            <a:rPr kumimoji="1" lang="en-US" dirty="0" smtClean="0"/>
            <a:t>Oracle Database</a:t>
          </a:r>
          <a:r>
            <a:rPr kumimoji="1" lang="ja-JP" dirty="0" smtClean="0"/>
            <a:t>に接続するための最小構成</a:t>
          </a:r>
          <a:endParaRPr lang="ja-JP" dirty="0"/>
        </a:p>
      </dgm:t>
    </dgm:pt>
    <dgm:pt modelId="{1D582F3B-6D29-43A8-A972-D1FDC1CEA8C3}" type="parTrans" cxnId="{7950B980-C70C-43D3-A9AF-732DD842F066}">
      <dgm:prSet/>
      <dgm:spPr/>
      <dgm:t>
        <a:bodyPr/>
        <a:lstStyle/>
        <a:p>
          <a:endParaRPr kumimoji="1" lang="ja-JP" altLang="en-US"/>
        </a:p>
      </dgm:t>
    </dgm:pt>
    <dgm:pt modelId="{5486ECAE-35C4-4E06-933C-0BAA1A0E887B}" type="sibTrans" cxnId="{7950B980-C70C-43D3-A9AF-732DD842F066}">
      <dgm:prSet/>
      <dgm:spPr/>
      <dgm:t>
        <a:bodyPr/>
        <a:lstStyle/>
        <a:p>
          <a:endParaRPr kumimoji="1" lang="ja-JP" altLang="en-US"/>
        </a:p>
      </dgm:t>
    </dgm:pt>
    <dgm:pt modelId="{7EFAE594-1A1A-4B3B-92FB-B5467E2088F4}">
      <dgm:prSet/>
      <dgm:spPr/>
      <dgm:t>
        <a:bodyPr/>
        <a:lstStyle/>
        <a:p>
          <a:pPr rtl="0"/>
          <a:r>
            <a:rPr kumimoji="1" lang="en-US" dirty="0" smtClean="0"/>
            <a:t>Oracle Universal Installer</a:t>
          </a:r>
          <a:r>
            <a:rPr kumimoji="1" lang="ja-JP" altLang="en-US" dirty="0" smtClean="0"/>
            <a:t>によるインストールだけではなく、</a:t>
          </a:r>
          <a:r>
            <a:rPr kumimoji="1" lang="en-US" altLang="ja-JP" dirty="0" smtClean="0"/>
            <a:t/>
          </a:r>
          <a:br>
            <a:rPr kumimoji="1" lang="en-US" altLang="ja-JP" dirty="0" smtClean="0"/>
          </a:br>
          <a:r>
            <a:rPr kumimoji="1" lang="en-US" dirty="0" smtClean="0"/>
            <a:t>zip</a:t>
          </a:r>
          <a:r>
            <a:rPr kumimoji="1" lang="ja-JP" dirty="0" smtClean="0"/>
            <a:t>ファイルを任意のフォルダに解凍してインストール</a:t>
          </a:r>
          <a:r>
            <a:rPr kumimoji="1" lang="ja-JP" altLang="en-US" dirty="0" smtClean="0"/>
            <a:t>も可能</a:t>
          </a:r>
          <a:endParaRPr lang="ja-JP" dirty="0"/>
        </a:p>
      </dgm:t>
    </dgm:pt>
    <dgm:pt modelId="{F2EB0415-ACCD-4278-9C31-BD8A0D544FB4}" type="parTrans" cxnId="{73D02627-9CB5-48EA-B40B-34AB8A41C511}">
      <dgm:prSet/>
      <dgm:spPr/>
      <dgm:t>
        <a:bodyPr/>
        <a:lstStyle/>
        <a:p>
          <a:endParaRPr kumimoji="1" lang="ja-JP" altLang="en-US"/>
        </a:p>
      </dgm:t>
    </dgm:pt>
    <dgm:pt modelId="{2570D9C8-9216-41A8-950F-77CDA75331D7}" type="sibTrans" cxnId="{73D02627-9CB5-48EA-B40B-34AB8A41C511}">
      <dgm:prSet/>
      <dgm:spPr/>
      <dgm:t>
        <a:bodyPr/>
        <a:lstStyle/>
        <a:p>
          <a:endParaRPr kumimoji="1" lang="ja-JP" altLang="en-US"/>
        </a:p>
      </dgm:t>
    </dgm:pt>
    <dgm:pt modelId="{84B34123-82B5-41FF-9431-3DB9D8ACD906}">
      <dgm:prSet/>
      <dgm:spPr/>
      <dgm:t>
        <a:bodyPr/>
        <a:lstStyle/>
        <a:p>
          <a:pPr rtl="0"/>
          <a:r>
            <a:rPr kumimoji="1" lang="en-US" dirty="0" smtClean="0"/>
            <a:t>path</a:t>
          </a:r>
          <a:r>
            <a:rPr kumimoji="1" lang="ja-JP" dirty="0" smtClean="0"/>
            <a:t>以外に設定が必要なのは</a:t>
          </a:r>
          <a:r>
            <a:rPr kumimoji="1" lang="en-US" dirty="0" smtClean="0"/>
            <a:t>NLS_LANG</a:t>
          </a:r>
          <a:r>
            <a:rPr kumimoji="1" lang="ja-JP" dirty="0" smtClean="0"/>
            <a:t>環境変数だけ</a:t>
          </a:r>
          <a:endParaRPr lang="ja-JP" dirty="0"/>
        </a:p>
      </dgm:t>
    </dgm:pt>
    <dgm:pt modelId="{38453E01-FE04-45A5-A812-4CBDD7BFC418}" type="parTrans" cxnId="{7AA4C543-9310-43A3-B478-2138AC7FE98A}">
      <dgm:prSet/>
      <dgm:spPr/>
      <dgm:t>
        <a:bodyPr/>
        <a:lstStyle/>
        <a:p>
          <a:endParaRPr kumimoji="1" lang="ja-JP" altLang="en-US"/>
        </a:p>
      </dgm:t>
    </dgm:pt>
    <dgm:pt modelId="{642DC8EF-C72F-4ACB-B9A9-E9D6A1AE67BF}" type="sibTrans" cxnId="{7AA4C543-9310-43A3-B478-2138AC7FE98A}">
      <dgm:prSet/>
      <dgm:spPr/>
      <dgm:t>
        <a:bodyPr/>
        <a:lstStyle/>
        <a:p>
          <a:endParaRPr kumimoji="1" lang="ja-JP" altLang="en-US"/>
        </a:p>
      </dgm:t>
    </dgm:pt>
    <dgm:pt modelId="{1DAC59C7-D87A-4EB9-ADF9-08EAF23D3573}">
      <dgm:prSet/>
      <dgm:spPr/>
      <dgm:t>
        <a:bodyPr/>
        <a:lstStyle/>
        <a:p>
          <a:pPr rtl="0"/>
          <a:r>
            <a:rPr kumimoji="1" lang="en-US" dirty="0" smtClean="0">
              <a:hlinkClick xmlns:r="http://schemas.openxmlformats.org/officeDocument/2006/relationships" r:id="rId1"/>
            </a:rPr>
            <a:t>ISV</a:t>
          </a:r>
          <a:r>
            <a:rPr kumimoji="1" lang="ja-JP" dirty="0" smtClean="0">
              <a:hlinkClick xmlns:r="http://schemas.openxmlformats.org/officeDocument/2006/relationships" r:id="rId1"/>
            </a:rPr>
            <a:t>やパートナー</a:t>
          </a:r>
          <a:r>
            <a:rPr kumimoji="1" lang="ja-JP" dirty="0" smtClean="0"/>
            <a:t>は自社アプリと一緒に</a:t>
          </a:r>
          <a:r>
            <a:rPr kumimoji="1" lang="en-US" dirty="0" smtClean="0"/>
            <a:t>Oracle Instant Client</a:t>
          </a:r>
          <a:r>
            <a:rPr kumimoji="1" lang="ja-JP" dirty="0" smtClean="0"/>
            <a:t>配布可</a:t>
          </a:r>
          <a:endParaRPr kumimoji="1" lang="ja-JP" dirty="0"/>
        </a:p>
      </dgm:t>
    </dgm:pt>
    <dgm:pt modelId="{0D615099-3B69-4F77-9B3C-EDCFD81A5154}" type="parTrans" cxnId="{FCDF220F-14B6-4F9E-89BB-8EC935F1FC81}">
      <dgm:prSet/>
      <dgm:spPr/>
      <dgm:t>
        <a:bodyPr/>
        <a:lstStyle/>
        <a:p>
          <a:endParaRPr kumimoji="1" lang="ja-JP" altLang="en-US"/>
        </a:p>
      </dgm:t>
    </dgm:pt>
    <dgm:pt modelId="{207EC55C-44BC-4703-AB07-E9E73D5498F0}" type="sibTrans" cxnId="{FCDF220F-14B6-4F9E-89BB-8EC935F1FC81}">
      <dgm:prSet/>
      <dgm:spPr/>
      <dgm:t>
        <a:bodyPr/>
        <a:lstStyle/>
        <a:p>
          <a:endParaRPr kumimoji="1" lang="ja-JP" altLang="en-US"/>
        </a:p>
      </dgm:t>
    </dgm:pt>
    <dgm:pt modelId="{91D572CF-6DCB-4D85-9A01-61A6EF56CD99}" type="pres">
      <dgm:prSet presAssocID="{04FF5903-14CB-4CCB-8F45-5054CB66804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89EA5DE-1415-4FFE-84D2-DD3140B80737}" type="pres">
      <dgm:prSet presAssocID="{C6A0C46C-3138-46D1-A3AE-B3CB0D0F22C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FFD827-D52B-483C-AAD4-19CBB7AB68E8}" type="pres">
      <dgm:prSet presAssocID="{E1903B9E-C581-48FD-9EEE-5E96EC1EA94C}" presName="spacer" presStyleCnt="0"/>
      <dgm:spPr/>
    </dgm:pt>
    <dgm:pt modelId="{9B7A87F8-66BA-4F5A-9742-CEF1A44A26D6}" type="pres">
      <dgm:prSet presAssocID="{3A5F01A1-F0F5-4116-B117-19C1A73BF0E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125F989-0A1C-4895-886B-EFD87A09550E}" type="pres">
      <dgm:prSet presAssocID="{5486ECAE-35C4-4E06-933C-0BAA1A0E887B}" presName="spacer" presStyleCnt="0"/>
      <dgm:spPr/>
    </dgm:pt>
    <dgm:pt modelId="{B287B8A6-49DC-4AE9-9793-E917D20A458D}" type="pres">
      <dgm:prSet presAssocID="{7EFAE594-1A1A-4B3B-92FB-B5467E2088F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9B133B6-82DA-42C9-9C7D-1D5EF124A61E}" type="pres">
      <dgm:prSet presAssocID="{2570D9C8-9216-41A8-950F-77CDA75331D7}" presName="spacer" presStyleCnt="0"/>
      <dgm:spPr/>
    </dgm:pt>
    <dgm:pt modelId="{0A0AFC2F-8D89-4A08-9DB2-74B0C963B3C6}" type="pres">
      <dgm:prSet presAssocID="{84B34123-82B5-41FF-9431-3DB9D8ACD90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A407A90-34B0-4F92-8D05-377FAD93EF42}" type="pres">
      <dgm:prSet presAssocID="{642DC8EF-C72F-4ACB-B9A9-E9D6A1AE67BF}" presName="spacer" presStyleCnt="0"/>
      <dgm:spPr/>
    </dgm:pt>
    <dgm:pt modelId="{F3CD9F45-D08F-46EA-931C-F787574590E7}" type="pres">
      <dgm:prSet presAssocID="{1DAC59C7-D87A-4EB9-ADF9-08EAF23D357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AA4C543-9310-43A3-B478-2138AC7FE98A}" srcId="{04FF5903-14CB-4CCB-8F45-5054CB668040}" destId="{84B34123-82B5-41FF-9431-3DB9D8ACD906}" srcOrd="3" destOrd="0" parTransId="{38453E01-FE04-45A5-A812-4CBDD7BFC418}" sibTransId="{642DC8EF-C72F-4ACB-B9A9-E9D6A1AE67BF}"/>
    <dgm:cxn modelId="{73D02627-9CB5-48EA-B40B-34AB8A41C511}" srcId="{04FF5903-14CB-4CCB-8F45-5054CB668040}" destId="{7EFAE594-1A1A-4B3B-92FB-B5467E2088F4}" srcOrd="2" destOrd="0" parTransId="{F2EB0415-ACCD-4278-9C31-BD8A0D544FB4}" sibTransId="{2570D9C8-9216-41A8-950F-77CDA75331D7}"/>
    <dgm:cxn modelId="{7950B980-C70C-43D3-A9AF-732DD842F066}" srcId="{04FF5903-14CB-4CCB-8F45-5054CB668040}" destId="{3A5F01A1-F0F5-4116-B117-19C1A73BF0EF}" srcOrd="1" destOrd="0" parTransId="{1D582F3B-6D29-43A8-A972-D1FDC1CEA8C3}" sibTransId="{5486ECAE-35C4-4E06-933C-0BAA1A0E887B}"/>
    <dgm:cxn modelId="{4C08273D-3290-4881-824F-1DF5BCE6BFCF}" type="presOf" srcId="{7EFAE594-1A1A-4B3B-92FB-B5467E2088F4}" destId="{B287B8A6-49DC-4AE9-9793-E917D20A458D}" srcOrd="0" destOrd="0" presId="urn:microsoft.com/office/officeart/2005/8/layout/vList2"/>
    <dgm:cxn modelId="{A470EB30-9589-4242-9D3E-1A993B744CFD}" type="presOf" srcId="{1DAC59C7-D87A-4EB9-ADF9-08EAF23D3573}" destId="{F3CD9F45-D08F-46EA-931C-F787574590E7}" srcOrd="0" destOrd="0" presId="urn:microsoft.com/office/officeart/2005/8/layout/vList2"/>
    <dgm:cxn modelId="{72646939-60A3-4C34-AFD3-A281AC01EB1A}" type="presOf" srcId="{04FF5903-14CB-4CCB-8F45-5054CB668040}" destId="{91D572CF-6DCB-4D85-9A01-61A6EF56CD99}" srcOrd="0" destOrd="0" presId="urn:microsoft.com/office/officeart/2005/8/layout/vList2"/>
    <dgm:cxn modelId="{FCDF220F-14B6-4F9E-89BB-8EC935F1FC81}" srcId="{04FF5903-14CB-4CCB-8F45-5054CB668040}" destId="{1DAC59C7-D87A-4EB9-ADF9-08EAF23D3573}" srcOrd="4" destOrd="0" parTransId="{0D615099-3B69-4F77-9B3C-EDCFD81A5154}" sibTransId="{207EC55C-44BC-4703-AB07-E9E73D5498F0}"/>
    <dgm:cxn modelId="{DB778DD5-65EE-4133-A6A9-13E5779DFF14}" type="presOf" srcId="{3A5F01A1-F0F5-4116-B117-19C1A73BF0EF}" destId="{9B7A87F8-66BA-4F5A-9742-CEF1A44A26D6}" srcOrd="0" destOrd="0" presId="urn:microsoft.com/office/officeart/2005/8/layout/vList2"/>
    <dgm:cxn modelId="{3A7CBEB7-2133-4727-A96E-85574167E3FD}" srcId="{04FF5903-14CB-4CCB-8F45-5054CB668040}" destId="{C6A0C46C-3138-46D1-A3AE-B3CB0D0F22C3}" srcOrd="0" destOrd="0" parTransId="{9ECF4A12-2A0C-47F6-9A6B-C86910318F68}" sibTransId="{E1903B9E-C581-48FD-9EEE-5E96EC1EA94C}"/>
    <dgm:cxn modelId="{D420A33E-4901-4B37-9707-CC8683BEB158}" type="presOf" srcId="{C6A0C46C-3138-46D1-A3AE-B3CB0D0F22C3}" destId="{889EA5DE-1415-4FFE-84D2-DD3140B80737}" srcOrd="0" destOrd="0" presId="urn:microsoft.com/office/officeart/2005/8/layout/vList2"/>
    <dgm:cxn modelId="{47520C50-3F82-418B-8C07-3780976EC5CD}" type="presOf" srcId="{84B34123-82B5-41FF-9431-3DB9D8ACD906}" destId="{0A0AFC2F-8D89-4A08-9DB2-74B0C963B3C6}" srcOrd="0" destOrd="0" presId="urn:microsoft.com/office/officeart/2005/8/layout/vList2"/>
    <dgm:cxn modelId="{51B45219-8067-425B-81D9-467FAB220B0E}" type="presParOf" srcId="{91D572CF-6DCB-4D85-9A01-61A6EF56CD99}" destId="{889EA5DE-1415-4FFE-84D2-DD3140B80737}" srcOrd="0" destOrd="0" presId="urn:microsoft.com/office/officeart/2005/8/layout/vList2"/>
    <dgm:cxn modelId="{9A1C3827-217F-418C-B92C-FCD540466FDD}" type="presParOf" srcId="{91D572CF-6DCB-4D85-9A01-61A6EF56CD99}" destId="{0BFFD827-D52B-483C-AAD4-19CBB7AB68E8}" srcOrd="1" destOrd="0" presId="urn:microsoft.com/office/officeart/2005/8/layout/vList2"/>
    <dgm:cxn modelId="{4B2DF5B9-0620-4C83-8188-03A3A326677D}" type="presParOf" srcId="{91D572CF-6DCB-4D85-9A01-61A6EF56CD99}" destId="{9B7A87F8-66BA-4F5A-9742-CEF1A44A26D6}" srcOrd="2" destOrd="0" presId="urn:microsoft.com/office/officeart/2005/8/layout/vList2"/>
    <dgm:cxn modelId="{2DB954CE-9CBD-4C63-8A8A-058F030B544E}" type="presParOf" srcId="{91D572CF-6DCB-4D85-9A01-61A6EF56CD99}" destId="{0125F989-0A1C-4895-886B-EFD87A09550E}" srcOrd="3" destOrd="0" presId="urn:microsoft.com/office/officeart/2005/8/layout/vList2"/>
    <dgm:cxn modelId="{FD2F0AA3-F827-4C63-9360-37D2E97E58C9}" type="presParOf" srcId="{91D572CF-6DCB-4D85-9A01-61A6EF56CD99}" destId="{B287B8A6-49DC-4AE9-9793-E917D20A458D}" srcOrd="4" destOrd="0" presId="urn:microsoft.com/office/officeart/2005/8/layout/vList2"/>
    <dgm:cxn modelId="{048059E7-F65E-4536-8EF1-E2A9445693F2}" type="presParOf" srcId="{91D572CF-6DCB-4D85-9A01-61A6EF56CD99}" destId="{B9B133B6-82DA-42C9-9C7D-1D5EF124A61E}" srcOrd="5" destOrd="0" presId="urn:microsoft.com/office/officeart/2005/8/layout/vList2"/>
    <dgm:cxn modelId="{00493730-EB67-4251-8A9E-B9A49F17DD2D}" type="presParOf" srcId="{91D572CF-6DCB-4D85-9A01-61A6EF56CD99}" destId="{0A0AFC2F-8D89-4A08-9DB2-74B0C963B3C6}" srcOrd="6" destOrd="0" presId="urn:microsoft.com/office/officeart/2005/8/layout/vList2"/>
    <dgm:cxn modelId="{2D39367A-C90D-4D13-9F05-F4677B2835B9}" type="presParOf" srcId="{91D572CF-6DCB-4D85-9A01-61A6EF56CD99}" destId="{BA407A90-34B0-4F92-8D05-377FAD93EF42}" srcOrd="7" destOrd="0" presId="urn:microsoft.com/office/officeart/2005/8/layout/vList2"/>
    <dgm:cxn modelId="{2B4F5AF2-310C-45B8-ACB1-918DB58718E9}" type="presParOf" srcId="{91D572CF-6DCB-4D85-9A01-61A6EF56CD99}" destId="{F3CD9F45-D08F-46EA-931C-F787574590E7}" srcOrd="8" destOrd="0" presId="urn:microsoft.com/office/officeart/2005/8/layout/vList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786E055-4E34-4431-90CF-071CDEE0A50A}" type="doc">
      <dgm:prSet loTypeId="urn:microsoft.com/office/officeart/2005/8/layout/process4" loCatId="process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kumimoji="1" lang="ja-JP" altLang="en-US"/>
        </a:p>
      </dgm:t>
    </dgm:pt>
    <dgm:pt modelId="{1D459295-DA89-4DF5-A608-2B30EB5E0F03}">
      <dgm:prSet/>
      <dgm:spPr/>
      <dgm:t>
        <a:bodyPr/>
        <a:lstStyle/>
        <a:p>
          <a:pPr rtl="0"/>
          <a:r>
            <a:rPr kumimoji="1" lang="en-US" dirty="0" smtClean="0"/>
            <a:t>ASP.NET</a:t>
          </a:r>
          <a:r>
            <a:rPr kumimoji="1" lang="ja-JP" dirty="0" smtClean="0"/>
            <a:t>ユーザとして</a:t>
          </a:r>
          <a:r>
            <a:rPr kumimoji="1" lang="en-US" dirty="0" smtClean="0"/>
            <a:t>ODP.NET</a:t>
          </a:r>
          <a:r>
            <a:rPr kumimoji="1" lang="ja-JP" dirty="0" smtClean="0"/>
            <a:t>を実行</a:t>
          </a:r>
          <a:endParaRPr kumimoji="1" lang="en-US" dirty="0"/>
        </a:p>
      </dgm:t>
    </dgm:pt>
    <dgm:pt modelId="{DBF8025E-D79B-41F0-8AF7-DFADA3363155}" type="parTrans" cxnId="{8010134B-B72E-4BF5-BD04-B348626B639D}">
      <dgm:prSet/>
      <dgm:spPr/>
      <dgm:t>
        <a:bodyPr/>
        <a:lstStyle/>
        <a:p>
          <a:endParaRPr kumimoji="1" lang="ja-JP" altLang="en-US"/>
        </a:p>
      </dgm:t>
    </dgm:pt>
    <dgm:pt modelId="{2A6ABC8C-C30A-42FC-B98F-B9D4581EA474}" type="sibTrans" cxnId="{8010134B-B72E-4BF5-BD04-B348626B639D}">
      <dgm:prSet/>
      <dgm:spPr/>
      <dgm:t>
        <a:bodyPr/>
        <a:lstStyle/>
        <a:p>
          <a:endParaRPr kumimoji="1" lang="ja-JP" altLang="en-US"/>
        </a:p>
      </dgm:t>
    </dgm:pt>
    <dgm:pt modelId="{0DAD2BC2-8097-49AF-AD21-1F4B3F3A344E}">
      <dgm:prSet/>
      <dgm:spPr/>
      <dgm:t>
        <a:bodyPr/>
        <a:lstStyle/>
        <a:p>
          <a:pPr rtl="0"/>
          <a:r>
            <a:rPr kumimoji="1" lang="en-US" dirty="0" smtClean="0"/>
            <a:t>ORACLE_HOME</a:t>
          </a:r>
          <a:r>
            <a:rPr kumimoji="1" lang="ja-JP" dirty="0" smtClean="0"/>
            <a:t>の権限がデフォルトで不足</a:t>
          </a:r>
          <a:endParaRPr kumimoji="1" lang="en-US" dirty="0"/>
        </a:p>
      </dgm:t>
    </dgm:pt>
    <dgm:pt modelId="{6B439286-39D2-49C1-99D3-C64C384F9A94}" type="parTrans" cxnId="{C5EF647F-F639-47AA-9308-C034D72BEF57}">
      <dgm:prSet/>
      <dgm:spPr/>
      <dgm:t>
        <a:bodyPr/>
        <a:lstStyle/>
        <a:p>
          <a:endParaRPr kumimoji="1" lang="ja-JP" altLang="en-US"/>
        </a:p>
      </dgm:t>
    </dgm:pt>
    <dgm:pt modelId="{18FB0BAD-7C54-48C9-ABDE-908643EF52DF}" type="sibTrans" cxnId="{C5EF647F-F639-47AA-9308-C034D72BEF57}">
      <dgm:prSet/>
      <dgm:spPr/>
      <dgm:t>
        <a:bodyPr/>
        <a:lstStyle/>
        <a:p>
          <a:endParaRPr kumimoji="1" lang="ja-JP" altLang="en-US"/>
        </a:p>
      </dgm:t>
    </dgm:pt>
    <dgm:pt modelId="{7289FF09-98BE-49BB-9842-E6700F36CA1C}">
      <dgm:prSet/>
      <dgm:spPr/>
      <dgm:t>
        <a:bodyPr/>
        <a:lstStyle/>
        <a:p>
          <a:pPr rtl="0"/>
          <a:r>
            <a:rPr kumimoji="1" lang="ja-JP" dirty="0" smtClean="0"/>
            <a:t>読み取りと実行権限を追加</a:t>
          </a:r>
          <a:endParaRPr kumimoji="1" lang="ja-JP" dirty="0"/>
        </a:p>
      </dgm:t>
    </dgm:pt>
    <dgm:pt modelId="{9DE4911E-01FA-45C1-897C-873FB193B7EA}" type="parTrans" cxnId="{531611BD-5BD1-444A-8EF5-4B5127C27FDE}">
      <dgm:prSet/>
      <dgm:spPr/>
      <dgm:t>
        <a:bodyPr/>
        <a:lstStyle/>
        <a:p>
          <a:endParaRPr kumimoji="1" lang="ja-JP" altLang="en-US"/>
        </a:p>
      </dgm:t>
    </dgm:pt>
    <dgm:pt modelId="{E0CA9218-F221-4DF9-9E11-DBF7F4A2C346}" type="sibTrans" cxnId="{531611BD-5BD1-444A-8EF5-4B5127C27FDE}">
      <dgm:prSet/>
      <dgm:spPr/>
      <dgm:t>
        <a:bodyPr/>
        <a:lstStyle/>
        <a:p>
          <a:endParaRPr kumimoji="1" lang="ja-JP" altLang="en-US"/>
        </a:p>
      </dgm:t>
    </dgm:pt>
    <dgm:pt modelId="{FDD473FF-A6BB-476A-BEAD-04801E596582}" type="pres">
      <dgm:prSet presAssocID="{B786E055-4E34-4431-90CF-071CDEE0A5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C3203DD-D133-4722-882D-E4BA8F784A51}" type="pres">
      <dgm:prSet presAssocID="{7289FF09-98BE-49BB-9842-E6700F36CA1C}" presName="boxAndChildren" presStyleCnt="0"/>
      <dgm:spPr/>
      <dgm:t>
        <a:bodyPr/>
        <a:lstStyle/>
        <a:p>
          <a:endParaRPr kumimoji="1" lang="ja-JP" altLang="en-US"/>
        </a:p>
      </dgm:t>
    </dgm:pt>
    <dgm:pt modelId="{A692E454-8029-4FA5-8361-7934418D4992}" type="pres">
      <dgm:prSet presAssocID="{7289FF09-98BE-49BB-9842-E6700F36CA1C}" presName="parentTextBox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F22D3070-E460-485E-B756-CD3D2CA6D1E3}" type="pres">
      <dgm:prSet presAssocID="{18FB0BAD-7C54-48C9-ABDE-908643EF52DF}" presName="sp" presStyleCnt="0"/>
      <dgm:spPr/>
      <dgm:t>
        <a:bodyPr/>
        <a:lstStyle/>
        <a:p>
          <a:endParaRPr kumimoji="1" lang="ja-JP" altLang="en-US"/>
        </a:p>
      </dgm:t>
    </dgm:pt>
    <dgm:pt modelId="{31FC30D2-5F36-49B1-99FC-0425C75090B2}" type="pres">
      <dgm:prSet presAssocID="{0DAD2BC2-8097-49AF-AD21-1F4B3F3A344E}" presName="arrowAndChildren" presStyleCnt="0"/>
      <dgm:spPr/>
      <dgm:t>
        <a:bodyPr/>
        <a:lstStyle/>
        <a:p>
          <a:endParaRPr kumimoji="1" lang="ja-JP" altLang="en-US"/>
        </a:p>
      </dgm:t>
    </dgm:pt>
    <dgm:pt modelId="{7A0894C1-AA37-47E7-B804-8E590CBE4021}" type="pres">
      <dgm:prSet presAssocID="{0DAD2BC2-8097-49AF-AD21-1F4B3F3A344E}" presName="parentTextArrow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5D3674F1-E03B-48E0-BC95-A0AE08F57B67}" type="pres">
      <dgm:prSet presAssocID="{2A6ABC8C-C30A-42FC-B98F-B9D4581EA474}" presName="sp" presStyleCnt="0"/>
      <dgm:spPr/>
      <dgm:t>
        <a:bodyPr/>
        <a:lstStyle/>
        <a:p>
          <a:endParaRPr kumimoji="1" lang="ja-JP" altLang="en-US"/>
        </a:p>
      </dgm:t>
    </dgm:pt>
    <dgm:pt modelId="{502F7D77-4887-48E4-AD9F-BDAE920D8B1C}" type="pres">
      <dgm:prSet presAssocID="{1D459295-DA89-4DF5-A608-2B30EB5E0F03}" presName="arrowAndChildren" presStyleCnt="0"/>
      <dgm:spPr/>
      <dgm:t>
        <a:bodyPr/>
        <a:lstStyle/>
        <a:p>
          <a:endParaRPr kumimoji="1" lang="ja-JP" altLang="en-US"/>
        </a:p>
      </dgm:t>
    </dgm:pt>
    <dgm:pt modelId="{212574D2-B56B-4A24-A4F0-E3060FCC64FE}" type="pres">
      <dgm:prSet presAssocID="{1D459295-DA89-4DF5-A608-2B30EB5E0F03}" presName="parentTextArrow" presStyleLbl="node1" presStyleIdx="2" presStyleCnt="3"/>
      <dgm:spPr/>
      <dgm:t>
        <a:bodyPr/>
        <a:lstStyle/>
        <a:p>
          <a:endParaRPr kumimoji="1" lang="ja-JP" altLang="en-US"/>
        </a:p>
      </dgm:t>
    </dgm:pt>
  </dgm:ptLst>
  <dgm:cxnLst>
    <dgm:cxn modelId="{8010134B-B72E-4BF5-BD04-B348626B639D}" srcId="{B786E055-4E34-4431-90CF-071CDEE0A50A}" destId="{1D459295-DA89-4DF5-A608-2B30EB5E0F03}" srcOrd="0" destOrd="0" parTransId="{DBF8025E-D79B-41F0-8AF7-DFADA3363155}" sibTransId="{2A6ABC8C-C30A-42FC-B98F-B9D4581EA474}"/>
    <dgm:cxn modelId="{C5EF647F-F639-47AA-9308-C034D72BEF57}" srcId="{B786E055-4E34-4431-90CF-071CDEE0A50A}" destId="{0DAD2BC2-8097-49AF-AD21-1F4B3F3A344E}" srcOrd="1" destOrd="0" parTransId="{6B439286-39D2-49C1-99D3-C64C384F9A94}" sibTransId="{18FB0BAD-7C54-48C9-ABDE-908643EF52DF}"/>
    <dgm:cxn modelId="{992F81AD-67E9-4B6E-86F2-6E191E1B6215}" type="presOf" srcId="{0DAD2BC2-8097-49AF-AD21-1F4B3F3A344E}" destId="{7A0894C1-AA37-47E7-B804-8E590CBE4021}" srcOrd="0" destOrd="0" presId="urn:microsoft.com/office/officeart/2005/8/layout/process4"/>
    <dgm:cxn modelId="{531611BD-5BD1-444A-8EF5-4B5127C27FDE}" srcId="{B786E055-4E34-4431-90CF-071CDEE0A50A}" destId="{7289FF09-98BE-49BB-9842-E6700F36CA1C}" srcOrd="2" destOrd="0" parTransId="{9DE4911E-01FA-45C1-897C-873FB193B7EA}" sibTransId="{E0CA9218-F221-4DF9-9E11-DBF7F4A2C346}"/>
    <dgm:cxn modelId="{3F460EF0-9C68-405E-A5BE-124349903610}" type="presOf" srcId="{B786E055-4E34-4431-90CF-071CDEE0A50A}" destId="{FDD473FF-A6BB-476A-BEAD-04801E596582}" srcOrd="0" destOrd="0" presId="urn:microsoft.com/office/officeart/2005/8/layout/process4"/>
    <dgm:cxn modelId="{F4E99331-602F-4D91-8372-D76296B80D70}" type="presOf" srcId="{1D459295-DA89-4DF5-A608-2B30EB5E0F03}" destId="{212574D2-B56B-4A24-A4F0-E3060FCC64FE}" srcOrd="0" destOrd="0" presId="urn:microsoft.com/office/officeart/2005/8/layout/process4"/>
    <dgm:cxn modelId="{6F3CFF5A-0F1A-4E6B-B7BE-28438D1D45DD}" type="presOf" srcId="{7289FF09-98BE-49BB-9842-E6700F36CA1C}" destId="{A692E454-8029-4FA5-8361-7934418D4992}" srcOrd="0" destOrd="0" presId="urn:microsoft.com/office/officeart/2005/8/layout/process4"/>
    <dgm:cxn modelId="{C985941E-9947-41DE-B3F9-D11CBC191B24}" type="presParOf" srcId="{FDD473FF-A6BB-476A-BEAD-04801E596582}" destId="{1C3203DD-D133-4722-882D-E4BA8F784A51}" srcOrd="0" destOrd="0" presId="urn:microsoft.com/office/officeart/2005/8/layout/process4"/>
    <dgm:cxn modelId="{4F45BBBD-D690-48F7-9E8E-A39BFD4CE7B8}" type="presParOf" srcId="{1C3203DD-D133-4722-882D-E4BA8F784A51}" destId="{A692E454-8029-4FA5-8361-7934418D4992}" srcOrd="0" destOrd="0" presId="urn:microsoft.com/office/officeart/2005/8/layout/process4"/>
    <dgm:cxn modelId="{8679B485-75DC-4168-AC99-DD327EB8C5F2}" type="presParOf" srcId="{FDD473FF-A6BB-476A-BEAD-04801E596582}" destId="{F22D3070-E460-485E-B756-CD3D2CA6D1E3}" srcOrd="1" destOrd="0" presId="urn:microsoft.com/office/officeart/2005/8/layout/process4"/>
    <dgm:cxn modelId="{E1BD916A-BE91-4E70-B42E-231805F7E904}" type="presParOf" srcId="{FDD473FF-A6BB-476A-BEAD-04801E596582}" destId="{31FC30D2-5F36-49B1-99FC-0425C75090B2}" srcOrd="2" destOrd="0" presId="urn:microsoft.com/office/officeart/2005/8/layout/process4"/>
    <dgm:cxn modelId="{B8CED3E0-9FE2-4889-93B4-28AFCCA2C2B4}" type="presParOf" srcId="{31FC30D2-5F36-49B1-99FC-0425C75090B2}" destId="{7A0894C1-AA37-47E7-B804-8E590CBE4021}" srcOrd="0" destOrd="0" presId="urn:microsoft.com/office/officeart/2005/8/layout/process4"/>
    <dgm:cxn modelId="{61FB1C63-BF88-46D3-93AA-174F346083DC}" type="presParOf" srcId="{FDD473FF-A6BB-476A-BEAD-04801E596582}" destId="{5D3674F1-E03B-48E0-BC95-A0AE08F57B67}" srcOrd="3" destOrd="0" presId="urn:microsoft.com/office/officeart/2005/8/layout/process4"/>
    <dgm:cxn modelId="{75B221EF-3556-4642-A6EA-24DDAA180C96}" type="presParOf" srcId="{FDD473FF-A6BB-476A-BEAD-04801E596582}" destId="{502F7D77-4887-48E4-AD9F-BDAE920D8B1C}" srcOrd="4" destOrd="0" presId="urn:microsoft.com/office/officeart/2005/8/layout/process4"/>
    <dgm:cxn modelId="{40D4F559-B64F-4701-95F2-499504C929CE}" type="presParOf" srcId="{502F7D77-4887-48E4-AD9F-BDAE920D8B1C}" destId="{212574D2-B56B-4A24-A4F0-E3060FCC64FE}" srcOrd="0" destOrd="0" presId="urn:microsoft.com/office/officeart/2005/8/layout/process4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823477B-398C-4147-AB5D-BEB1D02722D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27CC795-648D-40B1-B544-0E7D167E3F8C}">
      <dgm:prSet/>
      <dgm:spPr/>
      <dgm:t>
        <a:bodyPr/>
        <a:lstStyle/>
        <a:p>
          <a:pPr rtl="0"/>
          <a:r>
            <a:rPr kumimoji="1" lang="en-US" dirty="0" smtClean="0">
              <a:solidFill>
                <a:schemeClr val="accent3"/>
              </a:solidFill>
            </a:rPr>
            <a:t>Oracle Database</a:t>
          </a:r>
          <a:r>
            <a:rPr kumimoji="1" lang="ja-JP" dirty="0" smtClean="0">
              <a:solidFill>
                <a:schemeClr val="accent3"/>
              </a:solidFill>
            </a:rPr>
            <a:t>製品について</a:t>
          </a:r>
          <a:endParaRPr kumimoji="1" lang="en-US" dirty="0">
            <a:solidFill>
              <a:schemeClr val="accent3"/>
            </a:solidFill>
          </a:endParaRPr>
        </a:p>
      </dgm:t>
    </dgm:pt>
    <dgm:pt modelId="{5F94DC65-3A7B-4FC3-B5D5-C3F072BA44A8}" type="parTrans" cxnId="{0645193C-B067-4FB6-9749-2F65C69B66ED}">
      <dgm:prSet/>
      <dgm:spPr/>
      <dgm:t>
        <a:bodyPr/>
        <a:lstStyle/>
        <a:p>
          <a:endParaRPr kumimoji="1" lang="ja-JP" altLang="en-US"/>
        </a:p>
      </dgm:t>
    </dgm:pt>
    <dgm:pt modelId="{AAD75FE9-5898-4E3E-BDA3-9B7F30953847}" type="sibTrans" cxnId="{0645193C-B067-4FB6-9749-2F65C69B66ED}">
      <dgm:prSet/>
      <dgm:spPr/>
      <dgm:t>
        <a:bodyPr/>
        <a:lstStyle/>
        <a:p>
          <a:endParaRPr kumimoji="1" lang="ja-JP" altLang="en-US"/>
        </a:p>
      </dgm:t>
    </dgm:pt>
    <dgm:pt modelId="{888246FA-3C85-4027-A678-50C704E2D7EB}">
      <dgm:prSet/>
      <dgm:spPr/>
      <dgm:t>
        <a:bodyPr/>
        <a:lstStyle/>
        <a:p>
          <a:pPr rtl="0"/>
          <a:r>
            <a:rPr kumimoji="1" lang="en-US" dirty="0" smtClean="0">
              <a:solidFill>
                <a:schemeClr val="accent3"/>
              </a:solidFill>
            </a:rPr>
            <a:t>Oracle</a:t>
          </a:r>
          <a:r>
            <a:rPr kumimoji="1" lang="ja-JP" dirty="0" smtClean="0">
              <a:solidFill>
                <a:schemeClr val="accent3"/>
              </a:solidFill>
            </a:rPr>
            <a:t>クライアントコンポーネント</a:t>
          </a:r>
          <a:r>
            <a:rPr kumimoji="1" lang="ja-JP" altLang="en-US" dirty="0" smtClean="0">
              <a:solidFill>
                <a:schemeClr val="accent3"/>
              </a:solidFill>
            </a:rPr>
            <a:t>について</a:t>
          </a:r>
          <a:endParaRPr kumimoji="1" lang="en-US" dirty="0">
            <a:solidFill>
              <a:schemeClr val="accent3"/>
            </a:solidFill>
          </a:endParaRPr>
        </a:p>
      </dgm:t>
    </dgm:pt>
    <dgm:pt modelId="{92A7A151-C8CF-4B3C-93E6-90DF847661A6}" type="parTrans" cxnId="{FAECD3C0-8572-43B0-95F0-3D7574A2E57E}">
      <dgm:prSet/>
      <dgm:spPr/>
      <dgm:t>
        <a:bodyPr/>
        <a:lstStyle/>
        <a:p>
          <a:endParaRPr kumimoji="1" lang="ja-JP" altLang="en-US"/>
        </a:p>
      </dgm:t>
    </dgm:pt>
    <dgm:pt modelId="{BD84D7EF-F38D-4D76-9BA2-872A2BFB9368}" type="sibTrans" cxnId="{FAECD3C0-8572-43B0-95F0-3D7574A2E57E}">
      <dgm:prSet/>
      <dgm:spPr/>
      <dgm:t>
        <a:bodyPr/>
        <a:lstStyle/>
        <a:p>
          <a:endParaRPr kumimoji="1" lang="ja-JP" altLang="en-US"/>
        </a:p>
      </dgm:t>
    </dgm:pt>
    <dgm:pt modelId="{C0C68AE4-9F8F-4885-9C36-B310C99BD0F8}">
      <dgm:prSet/>
      <dgm:spPr/>
      <dgm:t>
        <a:bodyPr/>
        <a:lstStyle/>
        <a:p>
          <a:pPr rtl="0"/>
          <a:r>
            <a:rPr kumimoji="1" lang="en-US" altLang="ja-JP" dirty="0" smtClean="0">
              <a:solidFill>
                <a:schemeClr val="accent3"/>
              </a:solidFill>
            </a:rPr>
            <a:t>ODP.NET</a:t>
          </a:r>
          <a:r>
            <a:rPr kumimoji="1" lang="ja-JP" altLang="en-US" dirty="0" smtClean="0">
              <a:solidFill>
                <a:schemeClr val="accent3"/>
              </a:solidFill>
            </a:rPr>
            <a:t>について</a:t>
          </a:r>
          <a:endParaRPr kumimoji="1" lang="en-US" dirty="0"/>
        </a:p>
      </dgm:t>
    </dgm:pt>
    <dgm:pt modelId="{94AB0A46-C0B5-438D-8897-2ABA546C4B4F}" type="parTrans" cxnId="{2E663272-B387-4743-8494-29E0915B5784}">
      <dgm:prSet/>
      <dgm:spPr/>
      <dgm:t>
        <a:bodyPr/>
        <a:lstStyle/>
        <a:p>
          <a:endParaRPr kumimoji="1" lang="ja-JP" altLang="en-US"/>
        </a:p>
      </dgm:t>
    </dgm:pt>
    <dgm:pt modelId="{7B27BD98-5210-4BDD-9033-F9E3102A6B2C}" type="sibTrans" cxnId="{2E663272-B387-4743-8494-29E0915B5784}">
      <dgm:prSet/>
      <dgm:spPr/>
      <dgm:t>
        <a:bodyPr/>
        <a:lstStyle/>
        <a:p>
          <a:endParaRPr kumimoji="1" lang="ja-JP" altLang="en-US"/>
        </a:p>
      </dgm:t>
    </dgm:pt>
    <dgm:pt modelId="{CB6AB5C4-AD2E-4C3C-BCF8-D92D93201FE3}">
      <dgm:prSet/>
      <dgm:spPr/>
      <dgm:t>
        <a:bodyPr/>
        <a:lstStyle/>
        <a:p>
          <a:pPr rtl="0"/>
          <a:r>
            <a:rPr kumimoji="1" lang="en-US" altLang="ja-JP" dirty="0" err="1" smtClean="0"/>
            <a:t>OracleConnection</a:t>
          </a:r>
          <a:r>
            <a:rPr kumimoji="1" lang="ja-JP" altLang="en-US" dirty="0" smtClean="0"/>
            <a:t>クラスについて</a:t>
          </a:r>
          <a:endParaRPr kumimoji="1" lang="ja-JP" dirty="0">
            <a:solidFill>
              <a:schemeClr val="accent3"/>
            </a:solidFill>
          </a:endParaRPr>
        </a:p>
      </dgm:t>
    </dgm:pt>
    <dgm:pt modelId="{BF487DF7-6CD8-4705-9F2E-B4091160EDD1}" type="parTrans" cxnId="{E3CA830B-9619-4960-BA4B-D9CF067915C2}">
      <dgm:prSet/>
      <dgm:spPr/>
      <dgm:t>
        <a:bodyPr/>
        <a:lstStyle/>
        <a:p>
          <a:endParaRPr kumimoji="1" lang="ja-JP" altLang="en-US"/>
        </a:p>
      </dgm:t>
    </dgm:pt>
    <dgm:pt modelId="{CA8E1E51-71C1-43A1-87BE-3BE201CFA380}" type="sibTrans" cxnId="{E3CA830B-9619-4960-BA4B-D9CF067915C2}">
      <dgm:prSet/>
      <dgm:spPr/>
      <dgm:t>
        <a:bodyPr/>
        <a:lstStyle/>
        <a:p>
          <a:endParaRPr kumimoji="1" lang="ja-JP" altLang="en-US"/>
        </a:p>
      </dgm:t>
    </dgm:pt>
    <dgm:pt modelId="{33E83D94-39E2-4104-BE7A-511AE2BE3BDF}" type="pres">
      <dgm:prSet presAssocID="{E823477B-398C-4147-AB5D-BEB1D02722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8503D5B-A7A0-49C3-9882-03F13AEE86AB}" type="pres">
      <dgm:prSet presAssocID="{D27CC795-648D-40B1-B544-0E7D167E3F8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07620F8-C971-422D-A3F2-12AB6852E3D6}" type="pres">
      <dgm:prSet presAssocID="{AAD75FE9-5898-4E3E-BDA3-9B7F30953847}" presName="spacer" presStyleCnt="0"/>
      <dgm:spPr/>
    </dgm:pt>
    <dgm:pt modelId="{9394B550-376C-41E3-9B05-25F930D2FE9A}" type="pres">
      <dgm:prSet presAssocID="{888246FA-3C85-4027-A678-50C704E2D7E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B4EB9C3-71A3-45A2-B7E3-DB4F5E810E9B}" type="pres">
      <dgm:prSet presAssocID="{BD84D7EF-F38D-4D76-9BA2-872A2BFB9368}" presName="spacer" presStyleCnt="0"/>
      <dgm:spPr/>
    </dgm:pt>
    <dgm:pt modelId="{E8E3ED6E-2F6E-4EE8-A8BF-D1AD50E0A03A}" type="pres">
      <dgm:prSet presAssocID="{C0C68AE4-9F8F-4885-9C36-B310C99BD0F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CC522BB-F4F0-4FEA-8BB4-B329F6ED9FC0}" type="pres">
      <dgm:prSet presAssocID="{7B27BD98-5210-4BDD-9033-F9E3102A6B2C}" presName="spacer" presStyleCnt="0"/>
      <dgm:spPr/>
    </dgm:pt>
    <dgm:pt modelId="{A66407BA-26F2-428F-A821-25582F4C8E41}" type="pres">
      <dgm:prSet presAssocID="{CB6AB5C4-AD2E-4C3C-BCF8-D92D93201FE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3CA830B-9619-4960-BA4B-D9CF067915C2}" srcId="{E823477B-398C-4147-AB5D-BEB1D02722D6}" destId="{CB6AB5C4-AD2E-4C3C-BCF8-D92D93201FE3}" srcOrd="3" destOrd="0" parTransId="{BF487DF7-6CD8-4705-9F2E-B4091160EDD1}" sibTransId="{CA8E1E51-71C1-43A1-87BE-3BE201CFA380}"/>
    <dgm:cxn modelId="{D3F4E1C8-367C-4F74-8D2E-A992DFB49E6A}" type="presOf" srcId="{E823477B-398C-4147-AB5D-BEB1D02722D6}" destId="{33E83D94-39E2-4104-BE7A-511AE2BE3BDF}" srcOrd="0" destOrd="0" presId="urn:microsoft.com/office/officeart/2005/8/layout/vList2"/>
    <dgm:cxn modelId="{F60205A1-B948-4751-BD01-593A10EE1F53}" type="presOf" srcId="{CB6AB5C4-AD2E-4C3C-BCF8-D92D93201FE3}" destId="{A66407BA-26F2-428F-A821-25582F4C8E41}" srcOrd="0" destOrd="0" presId="urn:microsoft.com/office/officeart/2005/8/layout/vList2"/>
    <dgm:cxn modelId="{2E663272-B387-4743-8494-29E0915B5784}" srcId="{E823477B-398C-4147-AB5D-BEB1D02722D6}" destId="{C0C68AE4-9F8F-4885-9C36-B310C99BD0F8}" srcOrd="2" destOrd="0" parTransId="{94AB0A46-C0B5-438D-8897-2ABA546C4B4F}" sibTransId="{7B27BD98-5210-4BDD-9033-F9E3102A6B2C}"/>
    <dgm:cxn modelId="{8F4FC167-2460-440C-A2A5-78EEC24EEA9D}" type="presOf" srcId="{888246FA-3C85-4027-A678-50C704E2D7EB}" destId="{9394B550-376C-41E3-9B05-25F930D2FE9A}" srcOrd="0" destOrd="0" presId="urn:microsoft.com/office/officeart/2005/8/layout/vList2"/>
    <dgm:cxn modelId="{8AD7A2ED-29F2-40BA-AAA1-B47664716B32}" type="presOf" srcId="{D27CC795-648D-40B1-B544-0E7D167E3F8C}" destId="{88503D5B-A7A0-49C3-9882-03F13AEE86AB}" srcOrd="0" destOrd="0" presId="urn:microsoft.com/office/officeart/2005/8/layout/vList2"/>
    <dgm:cxn modelId="{FAECD3C0-8572-43B0-95F0-3D7574A2E57E}" srcId="{E823477B-398C-4147-AB5D-BEB1D02722D6}" destId="{888246FA-3C85-4027-A678-50C704E2D7EB}" srcOrd="1" destOrd="0" parTransId="{92A7A151-C8CF-4B3C-93E6-90DF847661A6}" sibTransId="{BD84D7EF-F38D-4D76-9BA2-872A2BFB9368}"/>
    <dgm:cxn modelId="{BB640F1A-9EF8-458A-B101-BD3B3997CC14}" type="presOf" srcId="{C0C68AE4-9F8F-4885-9C36-B310C99BD0F8}" destId="{E8E3ED6E-2F6E-4EE8-A8BF-D1AD50E0A03A}" srcOrd="0" destOrd="0" presId="urn:microsoft.com/office/officeart/2005/8/layout/vList2"/>
    <dgm:cxn modelId="{0645193C-B067-4FB6-9749-2F65C69B66ED}" srcId="{E823477B-398C-4147-AB5D-BEB1D02722D6}" destId="{D27CC795-648D-40B1-B544-0E7D167E3F8C}" srcOrd="0" destOrd="0" parTransId="{5F94DC65-3A7B-4FC3-B5D5-C3F072BA44A8}" sibTransId="{AAD75FE9-5898-4E3E-BDA3-9B7F30953847}"/>
    <dgm:cxn modelId="{C0F62A10-29A2-4F52-B0A0-5A3E5D0D78D4}" type="presParOf" srcId="{33E83D94-39E2-4104-BE7A-511AE2BE3BDF}" destId="{88503D5B-A7A0-49C3-9882-03F13AEE86AB}" srcOrd="0" destOrd="0" presId="urn:microsoft.com/office/officeart/2005/8/layout/vList2"/>
    <dgm:cxn modelId="{6F1B7839-2023-48D0-854A-D4A570078966}" type="presParOf" srcId="{33E83D94-39E2-4104-BE7A-511AE2BE3BDF}" destId="{007620F8-C971-422D-A3F2-12AB6852E3D6}" srcOrd="1" destOrd="0" presId="urn:microsoft.com/office/officeart/2005/8/layout/vList2"/>
    <dgm:cxn modelId="{CC044314-0055-4796-BBC3-B5173BBA0D20}" type="presParOf" srcId="{33E83D94-39E2-4104-BE7A-511AE2BE3BDF}" destId="{9394B550-376C-41E3-9B05-25F930D2FE9A}" srcOrd="2" destOrd="0" presId="urn:microsoft.com/office/officeart/2005/8/layout/vList2"/>
    <dgm:cxn modelId="{2C79F1FD-7654-4C25-A8B6-C5262ABF1254}" type="presParOf" srcId="{33E83D94-39E2-4104-BE7A-511AE2BE3BDF}" destId="{DB4EB9C3-71A3-45A2-B7E3-DB4F5E810E9B}" srcOrd="3" destOrd="0" presId="urn:microsoft.com/office/officeart/2005/8/layout/vList2"/>
    <dgm:cxn modelId="{99876257-26B2-4555-9CF5-AECA05881EE2}" type="presParOf" srcId="{33E83D94-39E2-4104-BE7A-511AE2BE3BDF}" destId="{E8E3ED6E-2F6E-4EE8-A8BF-D1AD50E0A03A}" srcOrd="4" destOrd="0" presId="urn:microsoft.com/office/officeart/2005/8/layout/vList2"/>
    <dgm:cxn modelId="{3BF8A61F-C7E1-4D1B-8738-DB4015906932}" type="presParOf" srcId="{33E83D94-39E2-4104-BE7A-511AE2BE3BDF}" destId="{8CC522BB-F4F0-4FEA-8BB4-B329F6ED9FC0}" srcOrd="5" destOrd="0" presId="urn:microsoft.com/office/officeart/2005/8/layout/vList2"/>
    <dgm:cxn modelId="{9C8577D0-9ACB-4057-88FF-FC6DF071DFEF}" type="presParOf" srcId="{33E83D94-39E2-4104-BE7A-511AE2BE3BDF}" destId="{A66407BA-26F2-428F-A821-25582F4C8E41}" srcOrd="6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042" cy="51214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3348" y="0"/>
            <a:ext cx="3079040" cy="51214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2008/6/15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905" y="4861235"/>
            <a:ext cx="5684255" cy="4605988"/>
          </a:xfrm>
          <a:prstGeom prst="rect">
            <a:avLst/>
          </a:prstGeom>
        </p:spPr>
        <p:txBody>
          <a:bodyPr vert="horz" lIns="95491" tIns="47745" rIns="95491" bIns="4774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0824"/>
            <a:ext cx="3079042" cy="51214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3348" y="9720824"/>
            <a:ext cx="3079040" cy="51214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#16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sz="3200" dirty="0" smtClean="0"/>
              <a:t>Visual Basic 2008</a:t>
            </a:r>
            <a:br>
              <a:rPr kumimoji="1" lang="en-US" altLang="ja-JP" sz="3200" dirty="0" smtClean="0"/>
            </a:br>
            <a:r>
              <a:rPr lang="en-US" altLang="ja-JP" sz="3200" dirty="0" smtClean="0"/>
              <a:t>+</a:t>
            </a:r>
            <a:br>
              <a:rPr lang="en-US" altLang="ja-JP" sz="3200" dirty="0" smtClean="0"/>
            </a:br>
            <a:r>
              <a:rPr lang="en-US" altLang="ja-JP" sz="3200" dirty="0" smtClean="0"/>
              <a:t>Oracle Database 11 Release 1</a:t>
            </a:r>
            <a:endParaRPr kumimoji="1" lang="ja-JP" altLang="en-US" sz="32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2008.01.26</a:t>
            </a:r>
          </a:p>
          <a:p>
            <a:r>
              <a:rPr lang="ja-JP" altLang="en-US" dirty="0" smtClean="0"/>
              <a:t>初音　玲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86644" y="1928802"/>
            <a:ext cx="80021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Part.1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ODT</a:t>
            </a:r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とサーバーエクスプローラ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  <a:latin typeface="+mj-ea"/>
            </a:endParaRPr>
          </a:p>
        </p:txBody>
      </p:sp>
      <p:pic>
        <p:nvPicPr>
          <p:cNvPr id="1029" name="Picture 5" descr="C:\user\manuscript\SE\VB8Ora10\Chap4\fig04-3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3929090" cy="4731279"/>
          </a:xfrm>
          <a:prstGeom prst="rect">
            <a:avLst/>
          </a:prstGeom>
          <a:noFill/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214422"/>
            <a:ext cx="3714776" cy="475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右矢印 14"/>
          <p:cNvSpPr/>
          <p:nvPr/>
        </p:nvSpPr>
        <p:spPr>
          <a:xfrm>
            <a:off x="4071934" y="3429000"/>
            <a:ext cx="1071570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357422" y="928670"/>
            <a:ext cx="1428760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ODT 10.2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6858016" y="928670"/>
            <a:ext cx="1428760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ODT 11.1</a:t>
            </a:r>
            <a:r>
              <a:rPr kumimoji="1" lang="ja-JP" altLang="en-US" dirty="0" smtClean="0"/>
              <a:t>～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4805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</a:rPr>
              <a:t>今日、お話すること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VB</a:t>
            </a:r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から</a:t>
            </a:r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Oracle</a:t>
            </a:r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に接続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  <a:latin typeface="+mj-ea"/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7235826" y="2786058"/>
            <a:ext cx="1408140" cy="1285884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dirty="0"/>
              <a:t>Oracle</a:t>
            </a:r>
          </a:p>
          <a:p>
            <a:pPr algn="ctr"/>
            <a:r>
              <a:rPr lang="en-US" altLang="ja-JP" dirty="0"/>
              <a:t>Database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195513" y="4500570"/>
            <a:ext cx="4392612" cy="71438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 algn="ctr"/>
            <a:r>
              <a:rPr lang="en-US" altLang="ja-JP" dirty="0" smtClean="0">
                <a:solidFill>
                  <a:schemeClr val="accent4"/>
                </a:solidFill>
              </a:rPr>
              <a:t>Oracle Data Provider for .NET</a:t>
            </a:r>
          </a:p>
          <a:p>
            <a:pPr lvl="1" algn="ctr"/>
            <a:r>
              <a:rPr lang="en-US" altLang="ja-JP" dirty="0" err="1" smtClean="0">
                <a:solidFill>
                  <a:schemeClr val="accent4"/>
                </a:solidFill>
              </a:rPr>
              <a:t>Oracle.DataAccess</a:t>
            </a:r>
            <a:r>
              <a:rPr lang="ja-JP" altLang="en-US" dirty="0" smtClean="0">
                <a:solidFill>
                  <a:schemeClr val="accent4"/>
                </a:solidFill>
              </a:rPr>
              <a:t>名前空間</a:t>
            </a:r>
            <a:endParaRPr lang="en-US" altLang="ja-JP" dirty="0">
              <a:solidFill>
                <a:schemeClr val="accent4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195513" y="3571876"/>
            <a:ext cx="4392612" cy="71755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.NET Framework Oracle</a:t>
            </a:r>
            <a:r>
              <a:rPr lang="ja-JP" altLang="en-US" dirty="0" smtClean="0"/>
              <a:t>用データプロバイダ</a:t>
            </a:r>
            <a:endParaRPr lang="en-US" dirty="0" smtClean="0"/>
          </a:p>
          <a:p>
            <a:pPr algn="ctr"/>
            <a:r>
              <a:rPr lang="en-US" altLang="ja-JP" dirty="0" err="1" smtClean="0"/>
              <a:t>System.Data.OracleClient</a:t>
            </a:r>
            <a:r>
              <a:rPr lang="ja-JP" altLang="en-US" dirty="0" smtClean="0"/>
              <a:t>名前空間</a:t>
            </a:r>
            <a:endParaRPr lang="en-US" altLang="ja-JP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195512" y="2640010"/>
            <a:ext cx="4376751" cy="71755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/>
              <a:t>.NET Framework Data Provider for OLE DB</a:t>
            </a:r>
          </a:p>
          <a:p>
            <a:pPr algn="ctr"/>
            <a:r>
              <a:rPr lang="en-US" altLang="ja-JP" sz="1600" dirty="0" err="1" smtClean="0"/>
              <a:t>System.Data.Oledb</a:t>
            </a:r>
            <a:r>
              <a:rPr lang="ja-JP" altLang="en-US" sz="1600" dirty="0" smtClean="0"/>
              <a:t>名前空間</a:t>
            </a:r>
            <a:endParaRPr lang="en-US" altLang="ja-JP" sz="1600" dirty="0"/>
          </a:p>
        </p:txBody>
      </p:sp>
      <p:cxnSp>
        <p:nvCxnSpPr>
          <p:cNvPr id="9" name="AutoShape 11"/>
          <p:cNvCxnSpPr>
            <a:cxnSpLocks noChangeShapeType="1"/>
            <a:stCxn id="20" idx="0"/>
            <a:endCxn id="7" idx="1"/>
          </p:cNvCxnSpPr>
          <p:nvPr/>
        </p:nvCxnSpPr>
        <p:spPr bwMode="auto">
          <a:xfrm flipV="1">
            <a:off x="1692275" y="2998786"/>
            <a:ext cx="503237" cy="43418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11" name="AutoShape 13"/>
          <p:cNvCxnSpPr>
            <a:cxnSpLocks noChangeShapeType="1"/>
            <a:stCxn id="20" idx="0"/>
            <a:endCxn id="6" idx="1"/>
          </p:cNvCxnSpPr>
          <p:nvPr/>
        </p:nvCxnSpPr>
        <p:spPr bwMode="auto">
          <a:xfrm>
            <a:off x="1692275" y="3432966"/>
            <a:ext cx="503238" cy="497686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12" name="AutoShape 14"/>
          <p:cNvCxnSpPr>
            <a:cxnSpLocks noChangeShapeType="1"/>
            <a:stCxn id="20" idx="0"/>
            <a:endCxn id="5" idx="1"/>
          </p:cNvCxnSpPr>
          <p:nvPr/>
        </p:nvCxnSpPr>
        <p:spPr bwMode="auto">
          <a:xfrm>
            <a:off x="1692275" y="3432966"/>
            <a:ext cx="503238" cy="1424794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13" name="AutoShape 15"/>
          <p:cNvCxnSpPr>
            <a:cxnSpLocks noChangeShapeType="1"/>
            <a:stCxn id="7" idx="3"/>
            <a:endCxn id="4" idx="2"/>
          </p:cNvCxnSpPr>
          <p:nvPr/>
        </p:nvCxnSpPr>
        <p:spPr bwMode="auto">
          <a:xfrm>
            <a:off x="6572263" y="2998786"/>
            <a:ext cx="663563" cy="430214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14" name="AutoShape 16"/>
          <p:cNvCxnSpPr>
            <a:cxnSpLocks noChangeShapeType="1"/>
            <a:stCxn id="6" idx="3"/>
            <a:endCxn id="4" idx="2"/>
          </p:cNvCxnSpPr>
          <p:nvPr/>
        </p:nvCxnSpPr>
        <p:spPr bwMode="auto">
          <a:xfrm flipV="1">
            <a:off x="6588125" y="3429000"/>
            <a:ext cx="647701" cy="501652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15" name="AutoShape 17"/>
          <p:cNvCxnSpPr>
            <a:cxnSpLocks noChangeShapeType="1"/>
            <a:stCxn id="5" idx="3"/>
            <a:endCxn id="4" idx="2"/>
          </p:cNvCxnSpPr>
          <p:nvPr/>
        </p:nvCxnSpPr>
        <p:spPr bwMode="auto">
          <a:xfrm flipV="1">
            <a:off x="6588125" y="3429000"/>
            <a:ext cx="647701" cy="142876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</p:cxnSp>
      <p:sp>
        <p:nvSpPr>
          <p:cNvPr id="20" name="AutoShape 27"/>
          <p:cNvSpPr>
            <a:spLocks noChangeArrowheads="1"/>
          </p:cNvSpPr>
          <p:nvPr/>
        </p:nvSpPr>
        <p:spPr bwMode="auto">
          <a:xfrm>
            <a:off x="395288" y="3000372"/>
            <a:ext cx="1296987" cy="865188"/>
          </a:xfrm>
          <a:prstGeom prst="bevel">
            <a:avLst>
              <a:gd name="adj" fmla="val 11052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dirty="0" smtClean="0"/>
              <a:t>VB2005</a:t>
            </a:r>
          </a:p>
          <a:p>
            <a:pPr algn="ctr"/>
            <a:r>
              <a:rPr lang="en-US" altLang="ja-JP" dirty="0" smtClean="0"/>
              <a:t>VB2008</a:t>
            </a:r>
            <a:endParaRPr lang="en-US" altLang="ja-JP" dirty="0"/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2195513" y="1711316"/>
            <a:ext cx="4376751" cy="71755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/>
              <a:t>.NET Framework Data Provider for </a:t>
            </a:r>
            <a:r>
              <a:rPr lang="en-US" altLang="ja-JP" sz="1600" dirty="0" smtClean="0"/>
              <a:t>ODBC</a:t>
            </a:r>
            <a:endParaRPr lang="en-US" sz="1600" dirty="0" smtClean="0"/>
          </a:p>
          <a:p>
            <a:pPr algn="ctr"/>
            <a:r>
              <a:rPr lang="en-US" altLang="ja-JP" sz="1600" dirty="0" err="1" smtClean="0"/>
              <a:t>System.Data.Odbc</a:t>
            </a:r>
            <a:r>
              <a:rPr lang="ja-JP" altLang="en-US" sz="1600" dirty="0" smtClean="0"/>
              <a:t>名前空間</a:t>
            </a:r>
            <a:endParaRPr lang="en-US" altLang="ja-JP" sz="1600" dirty="0"/>
          </a:p>
        </p:txBody>
      </p:sp>
      <p:cxnSp>
        <p:nvCxnSpPr>
          <p:cNvPr id="22" name="AutoShape 15"/>
          <p:cNvCxnSpPr>
            <a:cxnSpLocks noChangeShapeType="1"/>
            <a:stCxn id="21" idx="3"/>
            <a:endCxn id="4" idx="2"/>
          </p:cNvCxnSpPr>
          <p:nvPr/>
        </p:nvCxnSpPr>
        <p:spPr bwMode="auto">
          <a:xfrm>
            <a:off x="6572264" y="2070092"/>
            <a:ext cx="663562" cy="1358908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25" name="AutoShape 11"/>
          <p:cNvCxnSpPr>
            <a:cxnSpLocks noChangeShapeType="1"/>
            <a:stCxn id="20" idx="0"/>
            <a:endCxn id="21" idx="1"/>
          </p:cNvCxnSpPr>
          <p:nvPr/>
        </p:nvCxnSpPr>
        <p:spPr bwMode="auto">
          <a:xfrm flipV="1">
            <a:off x="1692275" y="2070092"/>
            <a:ext cx="503238" cy="1362874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 err="1" smtClean="0">
                <a:ln w="3175">
                  <a:solidFill>
                    <a:schemeClr val="tx1"/>
                  </a:solidFill>
                </a:ln>
              </a:rPr>
              <a:t>Oracle.DataAccess</a:t>
            </a:r>
            <a:r>
              <a:rPr lang="ja-JP" altLang="en-US" sz="3200" dirty="0" smtClean="0">
                <a:ln w="3175">
                  <a:solidFill>
                    <a:schemeClr val="tx1"/>
                  </a:solidFill>
                </a:ln>
              </a:rPr>
              <a:t>クラスライブラリの構成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81052" y="1285860"/>
            <a:ext cx="7848600" cy="2376488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r" eaLnBrk="0" hangingPunct="0"/>
            <a:r>
              <a:rPr kumimoji="0" lang="en-US" altLang="ja-JP" sz="1800">
                <a:latin typeface="Tahoma" pitchFamily="34" charset="0"/>
              </a:rPr>
              <a:t>ADO.NET 2.0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7739" y="1473185"/>
            <a:ext cx="4176713" cy="207645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kumimoji="0" lang="en-US" altLang="ja-JP" sz="1800">
                <a:latin typeface="Tahoma" pitchFamily="34" charset="0"/>
              </a:rPr>
              <a:t>Oracle.DataAccess</a:t>
            </a:r>
            <a:endParaRPr kumimoji="0" lang="ja-JP" altLang="en-US" sz="1800">
              <a:latin typeface="Tahoma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92202" y="2997185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>
                <a:solidFill>
                  <a:schemeClr val="bg1"/>
                </a:solidFill>
                <a:latin typeface="Tahoma" pitchFamily="34" charset="0"/>
              </a:rPr>
              <a:t>OracleConnection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92202" y="2463785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>
                <a:solidFill>
                  <a:schemeClr val="bg1"/>
                </a:solidFill>
                <a:latin typeface="Tahoma" pitchFamily="34" charset="0"/>
              </a:rPr>
              <a:t>OracleCommand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033739" y="2463785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>
                <a:solidFill>
                  <a:schemeClr val="bg1"/>
                </a:solidFill>
                <a:latin typeface="Tahoma" pitchFamily="34" charset="0"/>
              </a:rPr>
              <a:t>OracleDataReader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044852" y="1930385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>
                <a:solidFill>
                  <a:schemeClr val="bg1"/>
                </a:solidFill>
                <a:latin typeface="Tahoma" pitchFamily="34" charset="0"/>
              </a:rPr>
              <a:t>OracleDataAdapter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1112864" y="4670410"/>
            <a:ext cx="3455988" cy="863600"/>
          </a:xfrm>
          <a:prstGeom prst="flowChartMagneticDisk">
            <a:avLst/>
          </a:prstGeom>
          <a:solidFill>
            <a:srgbClr val="333333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solidFill>
                  <a:srgbClr val="FF3300"/>
                </a:solidFill>
                <a:latin typeface="Tahoma" pitchFamily="34" charset="0"/>
              </a:rPr>
              <a:t>Oracle Database</a:t>
            </a:r>
          </a:p>
        </p:txBody>
      </p:sp>
      <p:cxnSp>
        <p:nvCxnSpPr>
          <p:cNvPr id="11" name="AutoShape 9"/>
          <p:cNvCxnSpPr>
            <a:cxnSpLocks noChangeShapeType="1"/>
            <a:stCxn id="5" idx="2"/>
            <a:endCxn id="10" idx="1"/>
          </p:cNvCxnSpPr>
          <p:nvPr/>
        </p:nvCxnSpPr>
        <p:spPr bwMode="auto">
          <a:xfrm>
            <a:off x="2836889" y="3549635"/>
            <a:ext cx="4763" cy="11207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</p:cxn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5551514" y="2463785"/>
            <a:ext cx="2663825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solidFill>
                  <a:schemeClr val="bg1"/>
                </a:solidFill>
                <a:latin typeface="Tahoma" pitchFamily="34" charset="0"/>
              </a:rPr>
              <a:t>DataSet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5551514" y="4660885"/>
            <a:ext cx="2663825" cy="850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solidFill>
                  <a:schemeClr val="bg1"/>
                </a:solidFill>
                <a:latin typeface="Tahoma" pitchFamily="34" charset="0"/>
              </a:rPr>
              <a:t>Windows</a:t>
            </a:r>
            <a:r>
              <a:rPr kumimoji="0" lang="ja-JP" altLang="en-US" sz="1800">
                <a:solidFill>
                  <a:schemeClr val="bg1"/>
                </a:solidFill>
                <a:latin typeface="Tahoma" pitchFamily="34" charset="0"/>
              </a:rPr>
              <a:t>コントロール</a:t>
            </a:r>
          </a:p>
          <a:p>
            <a:pPr algn="ctr" eaLnBrk="0" hangingPunct="0"/>
            <a:r>
              <a:rPr kumimoji="0" lang="en-US" altLang="ja-JP" sz="1800">
                <a:solidFill>
                  <a:schemeClr val="bg1"/>
                </a:solidFill>
                <a:latin typeface="Tahoma" pitchFamily="34" charset="0"/>
              </a:rPr>
              <a:t>ASP.NET</a:t>
            </a:r>
            <a:r>
              <a:rPr kumimoji="0" lang="ja-JP" altLang="en-US" sz="1800">
                <a:solidFill>
                  <a:schemeClr val="bg1"/>
                </a:solidFill>
                <a:latin typeface="Tahoma" pitchFamily="34" charset="0"/>
              </a:rPr>
              <a:t>コントロール</a:t>
            </a:r>
          </a:p>
        </p:txBody>
      </p:sp>
      <p:cxnSp>
        <p:nvCxnSpPr>
          <p:cNvPr id="14" name="AutoShape 12"/>
          <p:cNvCxnSpPr>
            <a:cxnSpLocks noChangeShapeType="1"/>
            <a:stCxn id="12" idx="2"/>
            <a:endCxn id="13" idx="0"/>
          </p:cNvCxnSpPr>
          <p:nvPr/>
        </p:nvCxnSpPr>
        <p:spPr bwMode="auto">
          <a:xfrm>
            <a:off x="6883427" y="3454385"/>
            <a:ext cx="0" cy="1206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057552" y="2997185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>
                <a:solidFill>
                  <a:schemeClr val="bg1"/>
                </a:solidFill>
                <a:latin typeface="Tahoma" pitchFamily="34" charset="0"/>
              </a:rPr>
              <a:t>OracleTransaction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900139" y="1933560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>
                <a:solidFill>
                  <a:schemeClr val="bg1"/>
                </a:solidFill>
                <a:latin typeface="Tahoma" pitchFamily="34" charset="0"/>
              </a:rPr>
              <a:t>OracleParameter</a:t>
            </a:r>
          </a:p>
        </p:txBody>
      </p:sp>
      <p:cxnSp>
        <p:nvCxnSpPr>
          <p:cNvPr id="17" name="AutoShape 15"/>
          <p:cNvCxnSpPr>
            <a:cxnSpLocks noChangeShapeType="1"/>
            <a:stCxn id="8" idx="3"/>
            <a:endCxn id="13" idx="1"/>
          </p:cNvCxnSpPr>
          <p:nvPr/>
        </p:nvCxnSpPr>
        <p:spPr bwMode="auto">
          <a:xfrm>
            <a:off x="4762527" y="2690798"/>
            <a:ext cx="788987" cy="2395537"/>
          </a:xfrm>
          <a:prstGeom prst="bentConnector3">
            <a:avLst>
              <a:gd name="adj1" fmla="val 49898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triangle" w="lg" len="lg"/>
          </a:ln>
          <a:effectLst/>
        </p:spPr>
      </p:cxnSp>
      <p:cxnSp>
        <p:nvCxnSpPr>
          <p:cNvPr id="18" name="AutoShape 16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2620989" y="2690798"/>
            <a:ext cx="4127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19" name="AutoShape 17"/>
          <p:cNvCxnSpPr>
            <a:cxnSpLocks noChangeShapeType="1"/>
            <a:stCxn id="7" idx="2"/>
            <a:endCxn id="6" idx="0"/>
          </p:cNvCxnSpPr>
          <p:nvPr/>
        </p:nvCxnSpPr>
        <p:spPr bwMode="auto">
          <a:xfrm>
            <a:off x="1757389" y="2917810"/>
            <a:ext cx="0" cy="793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0" name="AutoShape 18"/>
          <p:cNvCxnSpPr>
            <a:cxnSpLocks noChangeShapeType="1"/>
            <a:stCxn id="9" idx="1"/>
            <a:endCxn id="7" idx="3"/>
          </p:cNvCxnSpPr>
          <p:nvPr/>
        </p:nvCxnSpPr>
        <p:spPr bwMode="auto">
          <a:xfrm flipH="1">
            <a:off x="2620989" y="2157398"/>
            <a:ext cx="4238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1" name="AutoShape 19"/>
          <p:cNvCxnSpPr>
            <a:cxnSpLocks noChangeShapeType="1"/>
            <a:stCxn id="16" idx="2"/>
            <a:endCxn id="7" idx="0"/>
          </p:cNvCxnSpPr>
          <p:nvPr/>
        </p:nvCxnSpPr>
        <p:spPr bwMode="auto">
          <a:xfrm flipH="1">
            <a:off x="1757389" y="2387585"/>
            <a:ext cx="7938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2" name="AutoShape 20"/>
          <p:cNvCxnSpPr>
            <a:cxnSpLocks noChangeShapeType="1"/>
            <a:stCxn id="16" idx="3"/>
            <a:endCxn id="9" idx="1"/>
          </p:cNvCxnSpPr>
          <p:nvPr/>
        </p:nvCxnSpPr>
        <p:spPr bwMode="auto">
          <a:xfrm flipV="1">
            <a:off x="2628927" y="2157398"/>
            <a:ext cx="41592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3" name="AutoShape 21"/>
          <p:cNvCxnSpPr>
            <a:cxnSpLocks noChangeShapeType="1"/>
            <a:stCxn id="16" idx="3"/>
            <a:endCxn id="8" idx="1"/>
          </p:cNvCxnSpPr>
          <p:nvPr/>
        </p:nvCxnSpPr>
        <p:spPr bwMode="auto">
          <a:xfrm>
            <a:off x="2628927" y="2160573"/>
            <a:ext cx="404812" cy="530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4" name="AutoShape 22"/>
          <p:cNvCxnSpPr>
            <a:cxnSpLocks noChangeShapeType="1"/>
            <a:stCxn id="7" idx="3"/>
            <a:endCxn id="15" idx="1"/>
          </p:cNvCxnSpPr>
          <p:nvPr/>
        </p:nvCxnSpPr>
        <p:spPr bwMode="auto">
          <a:xfrm>
            <a:off x="2620989" y="2690798"/>
            <a:ext cx="4365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5" name="AutoShape 23"/>
          <p:cNvCxnSpPr>
            <a:cxnSpLocks noChangeShapeType="1"/>
            <a:stCxn id="6" idx="3"/>
            <a:endCxn id="15" idx="1"/>
          </p:cNvCxnSpPr>
          <p:nvPr/>
        </p:nvCxnSpPr>
        <p:spPr bwMode="auto">
          <a:xfrm>
            <a:off x="2620989" y="3224198"/>
            <a:ext cx="43656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6" name="AutoShape 24"/>
          <p:cNvCxnSpPr>
            <a:cxnSpLocks noChangeShapeType="1"/>
            <a:stCxn id="9" idx="3"/>
            <a:endCxn id="12" idx="0"/>
          </p:cNvCxnSpPr>
          <p:nvPr/>
        </p:nvCxnSpPr>
        <p:spPr bwMode="auto">
          <a:xfrm>
            <a:off x="4773639" y="2157398"/>
            <a:ext cx="2109788" cy="306387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045102" y="3911585"/>
            <a:ext cx="14382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プログラミング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4973664" y="1979598"/>
            <a:ext cx="18827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ＭＳ ゴシック" pitchFamily="49" charset="-128"/>
                <a:ea typeface="ＭＳ ゴシック" pitchFamily="49" charset="-128"/>
              </a:rPr>
              <a:t>Fill/Update</a:t>
            </a:r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メソッド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 smtClean="0">
                <a:ln w="3175">
                  <a:solidFill>
                    <a:schemeClr val="tx1"/>
                  </a:solidFill>
                </a:ln>
              </a:rPr>
              <a:t>ADO.NET</a:t>
            </a:r>
            <a:r>
              <a:rPr lang="ja-JP" altLang="en-US" sz="3200" dirty="0" smtClean="0">
                <a:ln w="3175">
                  <a:solidFill>
                    <a:schemeClr val="tx1"/>
                  </a:solidFill>
                </a:ln>
              </a:rPr>
              <a:t>の接続形態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859338" y="2293921"/>
            <a:ext cx="2160587" cy="1009650"/>
          </a:xfrm>
          <a:prstGeom prst="roundRect">
            <a:avLst>
              <a:gd name="adj" fmla="val 9250"/>
            </a:avLst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altLang="ja-JP" sz="1800">
                <a:latin typeface="Arial" charset="0"/>
              </a:rPr>
              <a:t>DataAdapter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3636963" y="4527533"/>
            <a:ext cx="1655762" cy="1152525"/>
          </a:xfrm>
          <a:prstGeom prst="can">
            <a:avLst>
              <a:gd name="adj" fmla="val 25000"/>
            </a:avLst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2800">
                <a:latin typeface="Arial" charset="0"/>
              </a:rPr>
              <a:t>Oracle</a:t>
            </a:r>
          </a:p>
          <a:p>
            <a:pPr algn="ctr"/>
            <a:r>
              <a:rPr lang="en-US" altLang="ja-JP" sz="2800">
                <a:latin typeface="Arial" charset="0"/>
              </a:rPr>
              <a:t>Database</a:t>
            </a:r>
          </a:p>
        </p:txBody>
      </p:sp>
      <p:cxnSp>
        <p:nvCxnSpPr>
          <p:cNvPr id="6" name="AutoShape 12"/>
          <p:cNvCxnSpPr>
            <a:cxnSpLocks noChangeShapeType="1"/>
            <a:stCxn id="18" idx="2"/>
            <a:endCxn id="5" idx="2"/>
          </p:cNvCxnSpPr>
          <p:nvPr/>
        </p:nvCxnSpPr>
        <p:spPr bwMode="auto">
          <a:xfrm rot="16200000" flipH="1">
            <a:off x="2686050" y="4152883"/>
            <a:ext cx="1252538" cy="649288"/>
          </a:xfrm>
          <a:prstGeom prst="bentConnector2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triangle" w="lg" len="lg"/>
          </a:ln>
          <a:effectLst/>
        </p:spPr>
      </p:cxnSp>
      <p:sp>
        <p:nvSpPr>
          <p:cNvPr id="7" name="AutoShape 18"/>
          <p:cNvSpPr>
            <a:spLocks noChangeArrowheads="1"/>
          </p:cNvSpPr>
          <p:nvPr/>
        </p:nvSpPr>
        <p:spPr bwMode="auto">
          <a:xfrm>
            <a:off x="4859338" y="3521058"/>
            <a:ext cx="2160587" cy="320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>
                <a:latin typeface="Arial" charset="0"/>
              </a:rPr>
              <a:t>Connection</a:t>
            </a:r>
          </a:p>
        </p:txBody>
      </p:sp>
      <p:cxnSp>
        <p:nvCxnSpPr>
          <p:cNvPr id="8" name="AutoShape 23"/>
          <p:cNvCxnSpPr>
            <a:cxnSpLocks noChangeShapeType="1"/>
            <a:stCxn id="7" idx="2"/>
            <a:endCxn id="5" idx="4"/>
          </p:cNvCxnSpPr>
          <p:nvPr/>
        </p:nvCxnSpPr>
        <p:spPr bwMode="auto">
          <a:xfrm rot="5400000">
            <a:off x="4985543" y="4148915"/>
            <a:ext cx="1262063" cy="647700"/>
          </a:xfrm>
          <a:prstGeom prst="bentConnector2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9" name="AutoShape 24"/>
          <p:cNvCxnSpPr>
            <a:cxnSpLocks noChangeShapeType="1"/>
            <a:endCxn id="4" idx="3"/>
          </p:cNvCxnSpPr>
          <p:nvPr/>
        </p:nvCxnSpPr>
        <p:spPr bwMode="auto">
          <a:xfrm rot="5400000">
            <a:off x="7138194" y="1889902"/>
            <a:ext cx="790575" cy="1027113"/>
          </a:xfrm>
          <a:prstGeom prst="bentConnector2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triangle" w="lg" len="lg"/>
          </a:ln>
          <a:effectLst/>
        </p:spPr>
      </p:cxn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7370763" y="2584433"/>
            <a:ext cx="137795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altLang="ja-JP" sz="1800">
                <a:latin typeface="Arial" charset="0"/>
              </a:rPr>
              <a:t>(1)</a:t>
            </a:r>
            <a:r>
              <a:rPr lang="ja-JP" altLang="en-US" sz="1800">
                <a:latin typeface="Arial" charset="0"/>
              </a:rPr>
              <a:t>データ取得</a:t>
            </a:r>
            <a:endParaRPr lang="en-US" altLang="ja-JP"/>
          </a:p>
        </p:txBody>
      </p:sp>
      <p:pic>
        <p:nvPicPr>
          <p:cNvPr id="11" name="Picture 42" descr="MCj025110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34288" y="1000108"/>
            <a:ext cx="825500" cy="1008063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5116513" y="2695558"/>
            <a:ext cx="1368425" cy="320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>
                <a:latin typeface="Arial" charset="0"/>
              </a:rPr>
              <a:t>Command</a:t>
            </a:r>
          </a:p>
        </p:txBody>
      </p:sp>
      <p:sp>
        <p:nvSpPr>
          <p:cNvPr id="13" name="AutoShape 19"/>
          <p:cNvSpPr>
            <a:spLocks noChangeArrowheads="1"/>
          </p:cNvSpPr>
          <p:nvPr/>
        </p:nvSpPr>
        <p:spPr bwMode="auto">
          <a:xfrm>
            <a:off x="5187950" y="2766996"/>
            <a:ext cx="1368425" cy="320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>
                <a:latin typeface="Arial" charset="0"/>
              </a:rPr>
              <a:t>Command</a:t>
            </a:r>
          </a:p>
        </p:txBody>
      </p:sp>
      <p:sp>
        <p:nvSpPr>
          <p:cNvPr id="14" name="AutoShape 20"/>
          <p:cNvSpPr>
            <a:spLocks noChangeArrowheads="1"/>
          </p:cNvSpPr>
          <p:nvPr/>
        </p:nvSpPr>
        <p:spPr bwMode="auto">
          <a:xfrm>
            <a:off x="5259388" y="2840021"/>
            <a:ext cx="1368425" cy="320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>
                <a:latin typeface="Arial" charset="0"/>
              </a:rPr>
              <a:t>Command</a:t>
            </a:r>
          </a:p>
        </p:txBody>
      </p:sp>
      <p:grpSp>
        <p:nvGrpSpPr>
          <p:cNvPr id="15" name="Group 46"/>
          <p:cNvGrpSpPr>
            <a:grpSpLocks/>
          </p:cNvGrpSpPr>
          <p:nvPr/>
        </p:nvGrpSpPr>
        <p:grpSpPr bwMode="auto">
          <a:xfrm>
            <a:off x="323850" y="4095733"/>
            <a:ext cx="8280400" cy="288925"/>
            <a:chOff x="204" y="3112"/>
            <a:chExt cx="5216" cy="182"/>
          </a:xfrm>
        </p:grpSpPr>
        <p:sp>
          <p:nvSpPr>
            <p:cNvPr id="16" name="Rectangle 47"/>
            <p:cNvSpPr>
              <a:spLocks noChangeArrowheads="1"/>
            </p:cNvSpPr>
            <p:nvPr/>
          </p:nvSpPr>
          <p:spPr bwMode="auto">
            <a:xfrm>
              <a:off x="204" y="3112"/>
              <a:ext cx="2449" cy="18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1800">
                  <a:latin typeface="Arial" charset="0"/>
                </a:rPr>
                <a:t>接続型⇒</a:t>
              </a:r>
              <a:r>
                <a:rPr lang="en-US" altLang="ja-JP" sz="1800">
                  <a:latin typeface="Arial" charset="0"/>
                </a:rPr>
                <a:t>DataSet</a:t>
              </a:r>
              <a:r>
                <a:rPr lang="ja-JP" altLang="en-US" sz="1800">
                  <a:latin typeface="Arial" charset="0"/>
                </a:rPr>
                <a:t>を使わない</a:t>
              </a:r>
            </a:p>
          </p:txBody>
        </p:sp>
        <p:sp>
          <p:nvSpPr>
            <p:cNvPr id="17" name="Rectangle 48"/>
            <p:cNvSpPr>
              <a:spLocks noChangeArrowheads="1"/>
            </p:cNvSpPr>
            <p:nvPr/>
          </p:nvSpPr>
          <p:spPr bwMode="auto">
            <a:xfrm>
              <a:off x="2971" y="3112"/>
              <a:ext cx="2449" cy="18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1800">
                  <a:latin typeface="Arial" charset="0"/>
                </a:rPr>
                <a:t>非接続型⇒</a:t>
              </a:r>
              <a:r>
                <a:rPr lang="en-US" altLang="ja-JP" sz="1800">
                  <a:latin typeface="Arial" charset="0"/>
                </a:rPr>
                <a:t>DataSet</a:t>
              </a:r>
              <a:r>
                <a:rPr lang="ja-JP" altLang="en-US" sz="1800">
                  <a:latin typeface="Arial" charset="0"/>
                </a:rPr>
                <a:t>を使う</a:t>
              </a:r>
            </a:p>
          </p:txBody>
        </p:sp>
      </p:grpSp>
      <p:sp>
        <p:nvSpPr>
          <p:cNvPr id="18" name="AutoShape 50"/>
          <p:cNvSpPr>
            <a:spLocks noChangeArrowheads="1"/>
          </p:cNvSpPr>
          <p:nvPr/>
        </p:nvSpPr>
        <p:spPr bwMode="auto">
          <a:xfrm>
            <a:off x="1979613" y="3530583"/>
            <a:ext cx="2016125" cy="320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>
                <a:latin typeface="Arial" charset="0"/>
              </a:rPr>
              <a:t>Connection</a:t>
            </a:r>
          </a:p>
        </p:txBody>
      </p:sp>
      <p:pic>
        <p:nvPicPr>
          <p:cNvPr id="19" name="Picture 56" descr="MCj025110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6413" y="1009633"/>
            <a:ext cx="825500" cy="1008063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</p:spPr>
      </p:pic>
      <p:cxnSp>
        <p:nvCxnSpPr>
          <p:cNvPr id="20" name="AutoShape 62"/>
          <p:cNvCxnSpPr>
            <a:cxnSpLocks noChangeShapeType="1"/>
            <a:endCxn id="18" idx="1"/>
          </p:cNvCxnSpPr>
          <p:nvPr/>
        </p:nvCxnSpPr>
        <p:spPr bwMode="auto">
          <a:xfrm rot="16200000" flipH="1">
            <a:off x="612775" y="2324084"/>
            <a:ext cx="1673225" cy="1060450"/>
          </a:xfrm>
          <a:prstGeom prst="bentConnector2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triangle" w="lg" len="lg"/>
          </a:ln>
          <a:effectLst/>
        </p:spPr>
      </p:cxnSp>
      <p:sp>
        <p:nvSpPr>
          <p:cNvPr id="21" name="Text Box 61"/>
          <p:cNvSpPr txBox="1">
            <a:spLocks noChangeArrowheads="1"/>
          </p:cNvSpPr>
          <p:nvPr/>
        </p:nvSpPr>
        <p:spPr bwMode="auto">
          <a:xfrm>
            <a:off x="250825" y="3592496"/>
            <a:ext cx="1512888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altLang="ja-JP" sz="1800">
                <a:latin typeface="Arial" charset="0"/>
              </a:rPr>
              <a:t>(4)</a:t>
            </a:r>
            <a:r>
              <a:rPr lang="ja-JP" altLang="en-US" sz="1800">
                <a:latin typeface="Arial" charset="0"/>
              </a:rPr>
              <a:t>接続切断</a:t>
            </a:r>
          </a:p>
        </p:txBody>
      </p:sp>
      <p:sp>
        <p:nvSpPr>
          <p:cNvPr id="22" name="Text Box 58"/>
          <p:cNvSpPr txBox="1">
            <a:spLocks noChangeArrowheads="1"/>
          </p:cNvSpPr>
          <p:nvPr/>
        </p:nvSpPr>
        <p:spPr bwMode="auto">
          <a:xfrm>
            <a:off x="250825" y="3160696"/>
            <a:ext cx="1512888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altLang="ja-JP" sz="1800">
                <a:latin typeface="Arial" charset="0"/>
              </a:rPr>
              <a:t>(1)</a:t>
            </a:r>
            <a:r>
              <a:rPr lang="ja-JP" altLang="en-US" sz="1800">
                <a:latin typeface="Arial" charset="0"/>
              </a:rPr>
              <a:t>接続確立</a:t>
            </a:r>
          </a:p>
        </p:txBody>
      </p:sp>
      <p:cxnSp>
        <p:nvCxnSpPr>
          <p:cNvPr id="23" name="AutoShape 63"/>
          <p:cNvCxnSpPr>
            <a:cxnSpLocks noChangeShapeType="1"/>
            <a:endCxn id="25" idx="1"/>
          </p:cNvCxnSpPr>
          <p:nvPr/>
        </p:nvCxnSpPr>
        <p:spPr bwMode="auto">
          <a:xfrm rot="16200000" flipH="1">
            <a:off x="1013619" y="1923240"/>
            <a:ext cx="871537" cy="1060450"/>
          </a:xfrm>
          <a:prstGeom prst="bentConnector2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24" name="AutoShape 65"/>
          <p:cNvCxnSpPr>
            <a:cxnSpLocks noChangeShapeType="1"/>
            <a:stCxn id="18" idx="0"/>
            <a:endCxn id="25" idx="2"/>
          </p:cNvCxnSpPr>
          <p:nvPr/>
        </p:nvCxnSpPr>
        <p:spPr bwMode="auto">
          <a:xfrm rot="16200000">
            <a:off x="2747169" y="3290077"/>
            <a:ext cx="48101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</p:cxnSp>
      <p:sp>
        <p:nvSpPr>
          <p:cNvPr id="25" name="AutoShape 55"/>
          <p:cNvSpPr>
            <a:spLocks noChangeArrowheads="1"/>
          </p:cNvSpPr>
          <p:nvPr/>
        </p:nvSpPr>
        <p:spPr bwMode="auto">
          <a:xfrm>
            <a:off x="1979613" y="2728896"/>
            <a:ext cx="2016125" cy="320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>
                <a:latin typeface="Arial" charset="0"/>
              </a:rPr>
              <a:t>Command</a:t>
            </a:r>
          </a:p>
        </p:txBody>
      </p:sp>
      <p:sp>
        <p:nvSpPr>
          <p:cNvPr id="26" name="AutoShape 66"/>
          <p:cNvSpPr>
            <a:spLocks noChangeArrowheads="1"/>
          </p:cNvSpPr>
          <p:nvPr/>
        </p:nvSpPr>
        <p:spPr bwMode="auto">
          <a:xfrm>
            <a:off x="1979613" y="2152633"/>
            <a:ext cx="2016125" cy="320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>
                <a:latin typeface="Arial" charset="0"/>
              </a:rPr>
              <a:t>DataReader</a:t>
            </a:r>
          </a:p>
        </p:txBody>
      </p:sp>
      <p:sp>
        <p:nvSpPr>
          <p:cNvPr id="27" name="Text Box 67"/>
          <p:cNvSpPr txBox="1">
            <a:spLocks noChangeArrowheads="1"/>
          </p:cNvSpPr>
          <p:nvPr/>
        </p:nvSpPr>
        <p:spPr bwMode="auto">
          <a:xfrm>
            <a:off x="250825" y="2639996"/>
            <a:ext cx="1512888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altLang="ja-JP" sz="1800">
                <a:latin typeface="Arial" charset="0"/>
              </a:rPr>
              <a:t>(2)</a:t>
            </a:r>
            <a:r>
              <a:rPr lang="ja-JP" altLang="en-US" sz="1800">
                <a:latin typeface="Arial" charset="0"/>
              </a:rPr>
              <a:t>データ選択</a:t>
            </a:r>
            <a:endParaRPr lang="en-US" altLang="ja-JP" sz="1800">
              <a:latin typeface="Arial" charset="0"/>
            </a:endParaRPr>
          </a:p>
        </p:txBody>
      </p:sp>
      <p:cxnSp>
        <p:nvCxnSpPr>
          <p:cNvPr id="28" name="AutoShape 68"/>
          <p:cNvCxnSpPr>
            <a:cxnSpLocks noChangeShapeType="1"/>
            <a:stCxn id="14" idx="2"/>
            <a:endCxn id="7" idx="0"/>
          </p:cNvCxnSpPr>
          <p:nvPr/>
        </p:nvCxnSpPr>
        <p:spPr bwMode="auto">
          <a:xfrm rot="5400000">
            <a:off x="5761832" y="3339289"/>
            <a:ext cx="360362" cy="3175"/>
          </a:xfrm>
          <a:prstGeom prst="bentConnector3">
            <a:avLst>
              <a:gd name="adj1" fmla="val 49778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</p:cxnSp>
      <p:sp>
        <p:nvSpPr>
          <p:cNvPr id="29" name="AutoShape 21"/>
          <p:cNvSpPr>
            <a:spLocks noChangeArrowheads="1"/>
          </p:cNvSpPr>
          <p:nvPr/>
        </p:nvSpPr>
        <p:spPr bwMode="auto">
          <a:xfrm>
            <a:off x="5332413" y="2911458"/>
            <a:ext cx="1368425" cy="320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>
                <a:latin typeface="Arial" charset="0"/>
              </a:rPr>
              <a:t>Command</a:t>
            </a:r>
          </a:p>
        </p:txBody>
      </p:sp>
      <p:cxnSp>
        <p:nvCxnSpPr>
          <p:cNvPr id="30" name="AutoShape 69"/>
          <p:cNvCxnSpPr>
            <a:cxnSpLocks noChangeShapeType="1"/>
            <a:stCxn id="25" idx="0"/>
            <a:endCxn id="26" idx="2"/>
          </p:cNvCxnSpPr>
          <p:nvPr/>
        </p:nvCxnSpPr>
        <p:spPr bwMode="auto">
          <a:xfrm rot="16200000">
            <a:off x="2859881" y="2601102"/>
            <a:ext cx="25558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</p:cxnSp>
      <p:cxnSp>
        <p:nvCxnSpPr>
          <p:cNvPr id="31" name="AutoShape 70"/>
          <p:cNvCxnSpPr>
            <a:cxnSpLocks noChangeShapeType="1"/>
            <a:stCxn id="26" idx="0"/>
          </p:cNvCxnSpPr>
          <p:nvPr/>
        </p:nvCxnSpPr>
        <p:spPr bwMode="auto">
          <a:xfrm rot="5400000" flipH="1">
            <a:off x="1840706" y="1005665"/>
            <a:ext cx="638175" cy="1655762"/>
          </a:xfrm>
          <a:prstGeom prst="bentConnector2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triangle" w="lg" len="lg"/>
          </a:ln>
          <a:effectLst/>
        </p:spPr>
      </p:cxnSp>
      <p:sp>
        <p:nvSpPr>
          <p:cNvPr id="32" name="Text Box 71"/>
          <p:cNvSpPr txBox="1">
            <a:spLocks noChangeArrowheads="1"/>
          </p:cNvSpPr>
          <p:nvPr/>
        </p:nvSpPr>
        <p:spPr bwMode="auto">
          <a:xfrm>
            <a:off x="2235200" y="1647808"/>
            <a:ext cx="1512888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altLang="ja-JP" sz="1800">
                <a:latin typeface="Arial" charset="0"/>
              </a:rPr>
              <a:t>(3)</a:t>
            </a:r>
            <a:r>
              <a:rPr lang="ja-JP" altLang="en-US" sz="1800">
                <a:latin typeface="Arial" charset="0"/>
              </a:rPr>
              <a:t>データ参照</a:t>
            </a:r>
          </a:p>
        </p:txBody>
      </p:sp>
      <p:sp>
        <p:nvSpPr>
          <p:cNvPr id="33" name="AutoShape 22"/>
          <p:cNvSpPr>
            <a:spLocks noChangeArrowheads="1"/>
          </p:cNvSpPr>
          <p:nvPr/>
        </p:nvSpPr>
        <p:spPr bwMode="auto">
          <a:xfrm>
            <a:off x="4859338" y="1831958"/>
            <a:ext cx="2160587" cy="320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>
                <a:latin typeface="Arial" charset="0"/>
              </a:rPr>
              <a:t>DataSet</a:t>
            </a:r>
          </a:p>
        </p:txBody>
      </p:sp>
      <p:cxnSp>
        <p:nvCxnSpPr>
          <p:cNvPr id="34" name="AutoShape 72"/>
          <p:cNvCxnSpPr>
            <a:cxnSpLocks noChangeShapeType="1"/>
            <a:stCxn id="4" idx="0"/>
            <a:endCxn id="33" idx="2"/>
          </p:cNvCxnSpPr>
          <p:nvPr/>
        </p:nvCxnSpPr>
        <p:spPr bwMode="auto">
          <a:xfrm rot="16200000">
            <a:off x="5869781" y="2223277"/>
            <a:ext cx="14128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</p:cxnSp>
      <p:cxnSp>
        <p:nvCxnSpPr>
          <p:cNvPr id="35" name="AutoShape 76"/>
          <p:cNvCxnSpPr>
            <a:cxnSpLocks noChangeShapeType="1"/>
            <a:stCxn id="33" idx="0"/>
          </p:cNvCxnSpPr>
          <p:nvPr/>
        </p:nvCxnSpPr>
        <p:spPr bwMode="auto">
          <a:xfrm rot="16200000">
            <a:off x="6623844" y="821514"/>
            <a:ext cx="327025" cy="1693863"/>
          </a:xfrm>
          <a:prstGeom prst="bentConnector2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triangle" w="lg" len="lg"/>
          </a:ln>
          <a:effectLst/>
        </p:spPr>
      </p:cxnSp>
      <p:sp>
        <p:nvSpPr>
          <p:cNvPr id="36" name="Text Box 75"/>
          <p:cNvSpPr txBox="1">
            <a:spLocks noChangeArrowheads="1"/>
          </p:cNvSpPr>
          <p:nvPr/>
        </p:nvSpPr>
        <p:spPr bwMode="auto">
          <a:xfrm>
            <a:off x="5148263" y="1287446"/>
            <a:ext cx="1512887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altLang="ja-JP" sz="1800">
                <a:latin typeface="Arial" charset="0"/>
              </a:rPr>
              <a:t>(2)</a:t>
            </a:r>
            <a:r>
              <a:rPr lang="ja-JP" altLang="en-US" sz="1800">
                <a:latin typeface="Arial" charset="0"/>
              </a:rPr>
              <a:t>データ参照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</a:rPr>
              <a:t>Oracle Instant Client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</a:rPr>
              <a:t>Oracle Instant Client</a:t>
            </a:r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</a:rPr>
              <a:t>の検索順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237648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ja-JP" altLang="en-US" sz="2400" dirty="0" smtClean="0"/>
              <a:t>アプリケーションの </a:t>
            </a:r>
            <a:r>
              <a:rPr lang="en-US" altLang="ja-JP" sz="2400" dirty="0" smtClean="0"/>
              <a:t>exe </a:t>
            </a:r>
            <a:r>
              <a:rPr lang="ja-JP" altLang="en-US" sz="2400" dirty="0" smtClean="0"/>
              <a:t>ファイルが存在するディレクトリ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400" dirty="0" err="1" smtClean="0"/>
              <a:t>web.config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またはアプリの</a:t>
            </a:r>
            <a:r>
              <a:rPr lang="en-US" altLang="ja-JP" sz="2400" dirty="0" smtClean="0"/>
              <a:t>)</a:t>
            </a:r>
            <a:endParaRPr lang="ja-JP" alt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sz="2400" dirty="0" err="1" smtClean="0"/>
              <a:t>machine.config</a:t>
            </a:r>
            <a:endParaRPr lang="ja-JP" alt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sz="2400" dirty="0" smtClean="0"/>
              <a:t>レジストリの指定値</a:t>
            </a:r>
            <a:endParaRPr lang="en-US" altLang="ja-JP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sz="2400" dirty="0" smtClean="0"/>
              <a:t>環境変数 </a:t>
            </a:r>
            <a:r>
              <a:rPr lang="en-US" altLang="ja-JP" sz="2400" dirty="0" smtClean="0"/>
              <a:t>PATH</a:t>
            </a:r>
            <a:r>
              <a:rPr lang="ja-JP" altLang="en-US" sz="2400" dirty="0" smtClean="0"/>
              <a:t>値</a:t>
            </a:r>
            <a:endParaRPr kumimoji="1" lang="ja-JP" altLang="en-US" sz="2400" dirty="0"/>
          </a:p>
        </p:txBody>
      </p:sp>
      <p:sp>
        <p:nvSpPr>
          <p:cNvPr id="11" name="コンテンツ プレースホルダ 4"/>
          <p:cNvSpPr txBox="1">
            <a:spLocks/>
          </p:cNvSpPr>
          <p:nvPr/>
        </p:nvSpPr>
        <p:spPr bwMode="auto">
          <a:xfrm>
            <a:off x="4714876" y="1643050"/>
            <a:ext cx="4038600" cy="4340236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&lt;?xml version="1.0" encoding="utf-8" ?&gt;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&lt;configuration&gt;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&lt;oracle.dataaccess.client&gt;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&lt;settings&gt;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&lt;add name="DllPath" value="C:\oracle\bin"/&gt;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&lt;add name="FetchSize" value="65536"/&gt;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&lt;add name="PromotableTransaction" value="promotable"/&gt;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&lt;add name="StatementCacheSize" value="10"/&gt;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&lt;add name="TraceFileName" value="C:\odpnet2.trc"/&gt;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&lt;add name="TraceLevel" value="63"/&gt;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&lt;add name="TraceOption" value="1"/&gt;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&lt;/settings&gt;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&lt;/oracle.dataaccess.client&gt;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&lt;/configuration&gt;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4786314" y="2928934"/>
            <a:ext cx="37862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>
                <a:ln w="3175">
                  <a:solidFill>
                    <a:sysClr val="windowText" lastClr="000000"/>
                  </a:solidFill>
                </a:ln>
              </a:rPr>
              <a:t>ASP.NET</a:t>
            </a:r>
            <a:r>
              <a:rPr kumimoji="1" lang="ja-JP" altLang="en-US" sz="3200" dirty="0" smtClean="0">
                <a:ln w="3175">
                  <a:solidFill>
                    <a:sysClr val="windowText" lastClr="000000"/>
                  </a:solidFill>
                </a:ln>
              </a:rPr>
              <a:t>から使用するときの追加設定</a:t>
            </a:r>
            <a:endParaRPr kumimoji="1" lang="ja-JP" altLang="en-US" sz="3200" dirty="0">
              <a:ln w="3175">
                <a:solidFill>
                  <a:sysClr val="windowText" lastClr="000000"/>
                </a:solidFill>
              </a:ln>
            </a:endParaRPr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4805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今日、お話すること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</a:rPr>
              <a:t>Oracle</a:t>
            </a:r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</a:rPr>
              <a:t>のネットワーク構成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6000760" y="1428736"/>
            <a:ext cx="2857520" cy="20002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接続記述子 </a:t>
            </a:r>
            <a:r>
              <a:rPr kumimoji="1"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=</a:t>
            </a:r>
          </a:p>
          <a:p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(DESCRIPTION =</a:t>
            </a:r>
          </a:p>
          <a:p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 (ADDRESS=(PROTOCOL=</a:t>
            </a:r>
            <a:r>
              <a:rPr lang="en-US" altLang="ja-JP" sz="1400" dirty="0" err="1" smtClean="0">
                <a:latin typeface="ＭＳ ゴシック" pitchFamily="49" charset="-128"/>
                <a:ea typeface="ＭＳ ゴシック" pitchFamily="49" charset="-128"/>
              </a:rPr>
              <a:t>tcp</a:t>
            </a:r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</a:p>
          <a:p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  (HOST=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サーバ名</a:t>
            </a:r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)(PORT=1521)</a:t>
            </a:r>
          </a:p>
          <a:p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  )</a:t>
            </a:r>
          </a:p>
          <a:p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  (CONNECT_DATA=</a:t>
            </a:r>
          </a:p>
          <a:p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   (SERVICE_NAME=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サービス名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  )</a:t>
            </a:r>
          </a:p>
          <a:p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 )</a:t>
            </a:r>
          </a:p>
          <a:p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4805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今日、お話すること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6429388" y="1120958"/>
            <a:ext cx="2071702" cy="3643338"/>
          </a:xfrm>
          <a:prstGeom prst="roundRect">
            <a:avLst>
              <a:gd name="adj" fmla="val 98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en-US" altLang="ja-JP" dirty="0" smtClean="0"/>
              <a:t>DB</a:t>
            </a:r>
            <a:r>
              <a:rPr kumimoji="1" lang="ja-JP" altLang="en-US" dirty="0" smtClean="0"/>
              <a:t>サーバ</a:t>
            </a:r>
            <a:endParaRPr kumimoji="1" lang="ja-JP" altLang="en-US" dirty="0"/>
          </a:p>
        </p:txBody>
      </p:sp>
      <p:sp>
        <p:nvSpPr>
          <p:cNvPr id="28" name="角丸四角形 27"/>
          <p:cNvSpPr/>
          <p:nvPr/>
        </p:nvSpPr>
        <p:spPr>
          <a:xfrm>
            <a:off x="714348" y="1142984"/>
            <a:ext cx="2071702" cy="3643338"/>
          </a:xfrm>
          <a:prstGeom prst="roundRect">
            <a:avLst>
              <a:gd name="adj" fmla="val 98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ja-JP" altLang="en-US" dirty="0" smtClean="0"/>
              <a:t>アプリケーション</a:t>
            </a:r>
            <a:endParaRPr kumimoji="1" lang="ja-JP" altLang="en-US" dirty="0"/>
          </a:p>
        </p:txBody>
      </p:sp>
      <p:sp>
        <p:nvSpPr>
          <p:cNvPr id="29" name="角丸四角形 28"/>
          <p:cNvSpPr/>
          <p:nvPr/>
        </p:nvSpPr>
        <p:spPr>
          <a:xfrm>
            <a:off x="2571736" y="1142984"/>
            <a:ext cx="3071834" cy="3643338"/>
          </a:xfrm>
          <a:prstGeom prst="roundRect">
            <a:avLst>
              <a:gd name="adj" fmla="val 611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en-US" altLang="ja-JP" dirty="0" smtClean="0"/>
              <a:t>ODP.NET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>
                <a:ln w="3175">
                  <a:solidFill>
                    <a:schemeClr val="tx1"/>
                  </a:solidFill>
                </a:ln>
              </a:rPr>
              <a:t>接続プーリング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5357826"/>
            <a:ext cx="8229600" cy="500067"/>
          </a:xfrm>
        </p:spPr>
        <p:txBody>
          <a:bodyPr/>
          <a:lstStyle/>
          <a:p>
            <a:r>
              <a:rPr kumimoji="1" lang="en-US" altLang="ja-JP" dirty="0" smtClean="0"/>
              <a:t>ODP.NET</a:t>
            </a:r>
            <a:r>
              <a:rPr lang="ja-JP" altLang="en-US" dirty="0" smtClean="0"/>
              <a:t>のデフォルト動作は</a:t>
            </a:r>
            <a:r>
              <a:rPr lang="en-US" altLang="ja-JP" dirty="0" smtClean="0"/>
              <a:t>Pooling=True</a:t>
            </a:r>
            <a:endParaRPr kumimoji="1" lang="ja-JP" altLang="en-US" dirty="0"/>
          </a:p>
        </p:txBody>
      </p:sp>
      <p:pic>
        <p:nvPicPr>
          <p:cNvPr id="7" name="Picture 4" descr="C:\Users\fukuoka\AppData\Local\Microsoft\Windows\Temporary Internet Files\Content.IE5\DN896E64\MCj039850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214414" y="785794"/>
            <a:ext cx="814606" cy="714380"/>
          </a:xfrm>
          <a:prstGeom prst="rect">
            <a:avLst/>
          </a:prstGeom>
          <a:noFill/>
        </p:spPr>
      </p:pic>
      <p:sp>
        <p:nvSpPr>
          <p:cNvPr id="19" name="テキスト ボックス 18"/>
          <p:cNvSpPr txBox="1"/>
          <p:nvPr/>
        </p:nvSpPr>
        <p:spPr>
          <a:xfrm>
            <a:off x="357158" y="4978611"/>
            <a:ext cx="8786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User Id={0};Password={1};Data Source=</a:t>
            </a:r>
            <a:r>
              <a:rPr lang="ja-JP" altLang="en-US" sz="1400" dirty="0" smtClean="0"/>
              <a:t>ホスト文字列</a:t>
            </a:r>
            <a:r>
              <a:rPr lang="en-US" sz="1400" dirty="0" smtClean="0"/>
              <a:t>;</a:t>
            </a:r>
            <a:endParaRPr kumimoji="1" lang="ja-JP" altLang="en-US" sz="1400" dirty="0"/>
          </a:p>
        </p:txBody>
      </p:sp>
      <p:sp>
        <p:nvSpPr>
          <p:cNvPr id="10" name="右矢印 9"/>
          <p:cNvSpPr/>
          <p:nvPr/>
        </p:nvSpPr>
        <p:spPr>
          <a:xfrm>
            <a:off x="5143504" y="1357298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接続</a:t>
            </a:r>
            <a:endParaRPr kumimoji="1" lang="ja-JP" altLang="en-US" dirty="0"/>
          </a:p>
        </p:txBody>
      </p:sp>
      <p:sp>
        <p:nvSpPr>
          <p:cNvPr id="13" name="右矢印 12"/>
          <p:cNvSpPr/>
          <p:nvPr/>
        </p:nvSpPr>
        <p:spPr>
          <a:xfrm>
            <a:off x="1785918" y="1357298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接続</a:t>
            </a:r>
            <a:endParaRPr kumimoji="1" lang="ja-JP" altLang="en-US" dirty="0"/>
          </a:p>
        </p:txBody>
      </p:sp>
      <p:sp>
        <p:nvSpPr>
          <p:cNvPr id="21" name="右矢印 20"/>
          <p:cNvSpPr/>
          <p:nvPr/>
        </p:nvSpPr>
        <p:spPr>
          <a:xfrm>
            <a:off x="1785918" y="1729002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切断</a:t>
            </a:r>
            <a:endParaRPr kumimoji="1" lang="ja-JP" altLang="en-US" dirty="0"/>
          </a:p>
        </p:txBody>
      </p:sp>
      <p:sp>
        <p:nvSpPr>
          <p:cNvPr id="23" name="円柱 22"/>
          <p:cNvSpPr/>
          <p:nvPr/>
        </p:nvSpPr>
        <p:spPr>
          <a:xfrm>
            <a:off x="7072330" y="785794"/>
            <a:ext cx="785818" cy="71438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>
            <a:off x="1785918" y="2357430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接続</a:t>
            </a:r>
            <a:endParaRPr kumimoji="1" lang="ja-JP" altLang="en-US" dirty="0"/>
          </a:p>
        </p:txBody>
      </p:sp>
      <p:sp>
        <p:nvSpPr>
          <p:cNvPr id="25" name="右矢印 24"/>
          <p:cNvSpPr/>
          <p:nvPr/>
        </p:nvSpPr>
        <p:spPr>
          <a:xfrm>
            <a:off x="1785918" y="2714620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切断</a:t>
            </a:r>
            <a:endParaRPr kumimoji="1" lang="ja-JP" altLang="en-US" dirty="0"/>
          </a:p>
        </p:txBody>
      </p:sp>
      <p:sp>
        <p:nvSpPr>
          <p:cNvPr id="26" name="右矢印 25"/>
          <p:cNvSpPr/>
          <p:nvPr/>
        </p:nvSpPr>
        <p:spPr>
          <a:xfrm>
            <a:off x="1785918" y="3335536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接続</a:t>
            </a:r>
            <a:endParaRPr kumimoji="1" lang="ja-JP" altLang="en-US" dirty="0"/>
          </a:p>
        </p:txBody>
      </p:sp>
      <p:sp>
        <p:nvSpPr>
          <p:cNvPr id="27" name="右矢印 26"/>
          <p:cNvSpPr/>
          <p:nvPr/>
        </p:nvSpPr>
        <p:spPr>
          <a:xfrm>
            <a:off x="1785918" y="3714752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切断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>
                <a:ln w="3175">
                  <a:solidFill>
                    <a:schemeClr val="tx1"/>
                  </a:solidFill>
                </a:ln>
              </a:rPr>
              <a:t>接続プーリング関連の接続文字列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428596" y="1214424"/>
          <a:ext cx="8143932" cy="3353076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571768"/>
                <a:gridCol w="857256"/>
                <a:gridCol w="4714908"/>
              </a:tblGrid>
              <a:tr h="16778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/>
                        <a:t>接続文字列属性</a:t>
                      </a:r>
                    </a:p>
                  </a:txBody>
                  <a:tcPr marL="37284" marR="37284" marT="18642" marB="186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dirty="0" smtClean="0"/>
                        <a:t>省略値</a:t>
                      </a:r>
                      <a:endParaRPr lang="ja-JP" altLang="en-US" sz="1800" dirty="0"/>
                    </a:p>
                  </a:txBody>
                  <a:tcPr marL="37284" marR="37284" marT="18642" marB="186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/>
                        <a:t>説明</a:t>
                      </a:r>
                    </a:p>
                  </a:txBody>
                  <a:tcPr marL="37284" marR="37284" marT="18642" marB="18642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Pooling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TRUE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接続</a:t>
                      </a:r>
                      <a:r>
                        <a:rPr lang="ja-JP" altLang="en-US" sz="1800" dirty="0" smtClean="0"/>
                        <a:t>プーリングの有無</a:t>
                      </a:r>
                      <a:endParaRPr lang="ja-JP" altLang="en-US" sz="1800" dirty="0"/>
                    </a:p>
                  </a:txBody>
                  <a:tcPr marL="37284" marR="37284" marT="18642" marB="18642"/>
                </a:tc>
              </a:tr>
              <a:tr h="293617">
                <a:tc>
                  <a:txBody>
                    <a:bodyPr/>
                    <a:lstStyle/>
                    <a:p>
                      <a:r>
                        <a:rPr lang="en-US" sz="1800"/>
                        <a:t>Connection Lifetime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en-US" altLang="ja-JP" sz="1800"/>
                        <a:t>0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接続の最長存続期間（秒</a:t>
                      </a:r>
                      <a:r>
                        <a:rPr lang="ja-JP" altLang="en-US" sz="1800" dirty="0" smtClean="0"/>
                        <a:t>）</a:t>
                      </a:r>
                      <a:endParaRPr lang="ja-JP" altLang="en-US" sz="1800" dirty="0"/>
                    </a:p>
                  </a:txBody>
                  <a:tcPr marL="37284" marR="37284" marT="18642" marB="18642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800"/>
                        <a:t>Connection Timeout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en-US" altLang="ja-JP" sz="1800"/>
                        <a:t>15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プールから空いた接続を取得するまで待機する最長時間（秒</a:t>
                      </a:r>
                      <a:r>
                        <a:rPr lang="ja-JP" altLang="en-US" sz="1800" dirty="0" smtClean="0"/>
                        <a:t>）</a:t>
                      </a:r>
                      <a:endParaRPr lang="ja-JP" altLang="en-US" sz="1800" dirty="0"/>
                    </a:p>
                  </a:txBody>
                  <a:tcPr marL="37284" marR="37284" marT="18642" marB="18642"/>
                </a:tc>
              </a:tr>
              <a:tr h="293617">
                <a:tc>
                  <a:txBody>
                    <a:bodyPr/>
                    <a:lstStyle/>
                    <a:p>
                      <a:r>
                        <a:rPr lang="en-US" sz="1800"/>
                        <a:t>Max Pool Size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en-US" altLang="ja-JP" sz="1800"/>
                        <a:t>100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プール内の最大</a:t>
                      </a:r>
                      <a:r>
                        <a:rPr lang="ja-JP" altLang="en-US" sz="1800" dirty="0" smtClean="0"/>
                        <a:t>接続数</a:t>
                      </a:r>
                      <a:endParaRPr lang="ja-JP" altLang="en-US" sz="1800" dirty="0"/>
                    </a:p>
                  </a:txBody>
                  <a:tcPr marL="37284" marR="37284" marT="18642" marB="18642"/>
                </a:tc>
              </a:tr>
              <a:tr h="293617">
                <a:tc>
                  <a:txBody>
                    <a:bodyPr/>
                    <a:lstStyle/>
                    <a:p>
                      <a:r>
                        <a:rPr lang="en-US" sz="1800"/>
                        <a:t>Min Pool Size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en-US" altLang="ja-JP" sz="1800"/>
                        <a:t>1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プール内の最小</a:t>
                      </a:r>
                      <a:r>
                        <a:rPr lang="ja-JP" altLang="en-US" sz="1800" dirty="0" smtClean="0"/>
                        <a:t>接続数</a:t>
                      </a:r>
                      <a:endParaRPr lang="ja-JP" altLang="en-US" sz="1800" dirty="0"/>
                    </a:p>
                  </a:txBody>
                  <a:tcPr marL="37284" marR="37284" marT="18642" marB="18642"/>
                </a:tc>
              </a:tr>
              <a:tr h="81727">
                <a:tc>
                  <a:txBody>
                    <a:bodyPr/>
                    <a:lstStyle/>
                    <a:p>
                      <a:r>
                        <a:rPr lang="en-US" sz="1800" dirty="0" err="1"/>
                        <a:t>Incr</a:t>
                      </a:r>
                      <a:r>
                        <a:rPr lang="en-US" sz="1800" dirty="0"/>
                        <a:t> Pool Size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en-US" altLang="ja-JP" sz="1800"/>
                        <a:t>5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ja-JP" altLang="en-US" sz="1800" dirty="0" smtClean="0"/>
                        <a:t>コネクションプール数の増加値</a:t>
                      </a:r>
                      <a:endParaRPr lang="ja-JP" altLang="en-US" sz="1800" dirty="0"/>
                    </a:p>
                  </a:txBody>
                  <a:tcPr marL="37284" marR="37284" marT="18642" marB="18642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800"/>
                        <a:t>Decr Pool Size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en-US" altLang="ja-JP" sz="1800"/>
                        <a:t>1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ja-JP" altLang="en-US" sz="1800" dirty="0" smtClean="0"/>
                        <a:t>コネクションプール数の減少値</a:t>
                      </a:r>
                      <a:endParaRPr lang="ja-JP" altLang="en-US" sz="1800" dirty="0"/>
                    </a:p>
                  </a:txBody>
                  <a:tcPr marL="37284" marR="37284" marT="18642" marB="18642"/>
                </a:tc>
              </a:tr>
              <a:tr h="419452">
                <a:tc>
                  <a:txBody>
                    <a:bodyPr/>
                    <a:lstStyle/>
                    <a:p>
                      <a:r>
                        <a:rPr lang="en-US" sz="1800"/>
                        <a:t>Validate Connection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FALSE</a:t>
                      </a:r>
                    </a:p>
                  </a:txBody>
                  <a:tcPr marL="37284" marR="37284" marT="18642" marB="18642"/>
                </a:tc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プールから発生した接続の検証の有効化または</a:t>
                      </a:r>
                      <a:r>
                        <a:rPr lang="ja-JP" altLang="en-US" sz="1800" dirty="0" smtClean="0"/>
                        <a:t>無効化</a:t>
                      </a:r>
                      <a:endParaRPr lang="ja-JP" altLang="en-US" sz="1800" dirty="0"/>
                    </a:p>
                  </a:txBody>
                  <a:tcPr marL="37284" marR="37284" marT="18642" marB="1864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角丸四角形 26"/>
          <p:cNvSpPr/>
          <p:nvPr/>
        </p:nvSpPr>
        <p:spPr>
          <a:xfrm>
            <a:off x="6429388" y="1120958"/>
            <a:ext cx="2071702" cy="3643338"/>
          </a:xfrm>
          <a:prstGeom prst="roundRect">
            <a:avLst>
              <a:gd name="adj" fmla="val 98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en-US" altLang="ja-JP" dirty="0" smtClean="0"/>
              <a:t>DB</a:t>
            </a:r>
            <a:r>
              <a:rPr kumimoji="1" lang="ja-JP" altLang="en-US" dirty="0" smtClean="0"/>
              <a:t>サーバ</a:t>
            </a:r>
            <a:endParaRPr kumimoji="1" lang="ja-JP" altLang="en-US" dirty="0"/>
          </a:p>
        </p:txBody>
      </p:sp>
      <p:sp>
        <p:nvSpPr>
          <p:cNvPr id="26" name="角丸四角形 25"/>
          <p:cNvSpPr/>
          <p:nvPr/>
        </p:nvSpPr>
        <p:spPr>
          <a:xfrm>
            <a:off x="3643306" y="1120958"/>
            <a:ext cx="2071702" cy="3643338"/>
          </a:xfrm>
          <a:prstGeom prst="roundRect">
            <a:avLst>
              <a:gd name="adj" fmla="val 98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サーバ</a:t>
            </a:r>
            <a:endParaRPr kumimoji="1" lang="ja-JP" altLang="en-US" dirty="0"/>
          </a:p>
        </p:txBody>
      </p:sp>
      <p:sp>
        <p:nvSpPr>
          <p:cNvPr id="17" name="角丸四角形 16"/>
          <p:cNvSpPr/>
          <p:nvPr/>
        </p:nvSpPr>
        <p:spPr>
          <a:xfrm>
            <a:off x="642910" y="1120958"/>
            <a:ext cx="2071702" cy="3643338"/>
          </a:xfrm>
          <a:prstGeom prst="roundRect">
            <a:avLst>
              <a:gd name="adj" fmla="val 98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ブラウザ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</a:rPr>
              <a:t>PROXY</a:t>
            </a:r>
            <a:r>
              <a:rPr lang="ja-JP" altLang="en-US" sz="3200" dirty="0" smtClean="0">
                <a:ln w="3175">
                  <a:solidFill>
                    <a:schemeClr val="tx1"/>
                  </a:solidFill>
                </a:ln>
              </a:rPr>
              <a:t>認証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pic>
        <p:nvPicPr>
          <p:cNvPr id="1028" name="Picture 4" descr="C:\Users\fukuoka\AppData\Local\Microsoft\Windows\Temporary Internet Files\Content.IE5\DN896E64\MCj039850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185626" y="1478148"/>
            <a:ext cx="814606" cy="714380"/>
          </a:xfrm>
          <a:prstGeom prst="rect">
            <a:avLst/>
          </a:prstGeom>
          <a:noFill/>
        </p:spPr>
      </p:pic>
      <p:pic>
        <p:nvPicPr>
          <p:cNvPr id="8" name="Picture 4" descr="C:\Users\fukuoka\AppData\Local\Microsoft\Windows\Temporary Internet Files\Content.IE5\DN896E64\MCj039850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185626" y="2478280"/>
            <a:ext cx="814606" cy="714380"/>
          </a:xfrm>
          <a:prstGeom prst="rect">
            <a:avLst/>
          </a:prstGeom>
          <a:noFill/>
        </p:spPr>
      </p:pic>
      <p:pic>
        <p:nvPicPr>
          <p:cNvPr id="9" name="Picture 4" descr="C:\Users\fukuoka\AppData\Local\Microsoft\Windows\Temporary Internet Files\Content.IE5\DN896E64\MCj039850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185626" y="3549850"/>
            <a:ext cx="814606" cy="714380"/>
          </a:xfrm>
          <a:prstGeom prst="rect">
            <a:avLst/>
          </a:prstGeom>
          <a:noFill/>
        </p:spPr>
      </p:pic>
      <p:sp>
        <p:nvSpPr>
          <p:cNvPr id="22" name="右矢印 21"/>
          <p:cNvSpPr/>
          <p:nvPr/>
        </p:nvSpPr>
        <p:spPr>
          <a:xfrm>
            <a:off x="2214546" y="1549586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A</a:t>
            </a:r>
            <a:r>
              <a:rPr lang="ja-JP" altLang="en-US" dirty="0" smtClean="0"/>
              <a:t>ユーザ</a:t>
            </a:r>
            <a:endParaRPr kumimoji="1" lang="ja-JP" altLang="en-US" dirty="0"/>
          </a:p>
        </p:txBody>
      </p:sp>
      <p:sp>
        <p:nvSpPr>
          <p:cNvPr id="23" name="右矢印 22"/>
          <p:cNvSpPr/>
          <p:nvPr/>
        </p:nvSpPr>
        <p:spPr>
          <a:xfrm>
            <a:off x="2214546" y="2621156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B</a:t>
            </a:r>
            <a:r>
              <a:rPr lang="ja-JP" altLang="en-US" dirty="0" smtClean="0"/>
              <a:t>ユーザ</a:t>
            </a:r>
            <a:endParaRPr kumimoji="1" lang="ja-JP" altLang="en-US" dirty="0"/>
          </a:p>
        </p:txBody>
      </p:sp>
      <p:sp>
        <p:nvSpPr>
          <p:cNvPr id="24" name="右矢印 23"/>
          <p:cNvSpPr/>
          <p:nvPr/>
        </p:nvSpPr>
        <p:spPr>
          <a:xfrm>
            <a:off x="2214546" y="3692726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C</a:t>
            </a:r>
            <a:r>
              <a:rPr lang="ja-JP" altLang="en-US" dirty="0" smtClean="0"/>
              <a:t>ユーザ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6858016" y="1478148"/>
            <a:ext cx="142876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accent4"/>
                </a:solidFill>
              </a:rPr>
              <a:t>A</a:t>
            </a:r>
            <a:r>
              <a:rPr kumimoji="1" lang="ja-JP" altLang="en-US" sz="1400" dirty="0" smtClean="0">
                <a:solidFill>
                  <a:schemeClr val="accent4"/>
                </a:solidFill>
              </a:rPr>
              <a:t>ユーザの</a:t>
            </a:r>
            <a:endParaRPr kumimoji="1" lang="en-US" altLang="ja-JP" sz="1400" dirty="0" smtClean="0">
              <a:solidFill>
                <a:schemeClr val="accent4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accent4"/>
                </a:solidFill>
              </a:rPr>
              <a:t>権限で</a:t>
            </a:r>
            <a:r>
              <a:rPr lang="en-US" altLang="ja-JP" sz="1400" dirty="0" smtClean="0">
                <a:solidFill>
                  <a:schemeClr val="accent4"/>
                </a:solidFill>
              </a:rPr>
              <a:t>SQL</a:t>
            </a:r>
            <a:r>
              <a:rPr lang="ja-JP" altLang="en-US" sz="1400" dirty="0" smtClean="0">
                <a:solidFill>
                  <a:schemeClr val="accent4"/>
                </a:solidFill>
              </a:rPr>
              <a:t>実行</a:t>
            </a:r>
            <a:endParaRPr kumimoji="1" lang="ja-JP" altLang="en-US" sz="1400" dirty="0">
              <a:solidFill>
                <a:schemeClr val="accent4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858016" y="2549718"/>
            <a:ext cx="142876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accent4"/>
                </a:solidFill>
              </a:rPr>
              <a:t>Ｂ</a:t>
            </a:r>
            <a:r>
              <a:rPr kumimoji="1" lang="ja-JP" altLang="en-US" sz="1400" dirty="0" smtClean="0">
                <a:solidFill>
                  <a:schemeClr val="accent4"/>
                </a:solidFill>
              </a:rPr>
              <a:t>ユーザの</a:t>
            </a:r>
            <a:endParaRPr kumimoji="1" lang="en-US" altLang="ja-JP" sz="1400" dirty="0" smtClean="0">
              <a:solidFill>
                <a:schemeClr val="accent4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accent4"/>
                </a:solidFill>
              </a:rPr>
              <a:t>権限で</a:t>
            </a:r>
            <a:r>
              <a:rPr lang="en-US" altLang="ja-JP" sz="1400" dirty="0" smtClean="0">
                <a:solidFill>
                  <a:schemeClr val="accent4"/>
                </a:solidFill>
              </a:rPr>
              <a:t>SQL</a:t>
            </a:r>
            <a:r>
              <a:rPr lang="ja-JP" altLang="en-US" sz="1400" dirty="0" smtClean="0">
                <a:solidFill>
                  <a:schemeClr val="accent4"/>
                </a:solidFill>
              </a:rPr>
              <a:t>実行</a:t>
            </a:r>
            <a:endParaRPr kumimoji="1" lang="ja-JP" altLang="en-US" sz="1400" dirty="0">
              <a:solidFill>
                <a:schemeClr val="accent4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858016" y="3621288"/>
            <a:ext cx="142876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accent4"/>
                </a:solidFill>
              </a:rPr>
              <a:t>C</a:t>
            </a:r>
            <a:r>
              <a:rPr kumimoji="1" lang="ja-JP" altLang="en-US" sz="1400" dirty="0" smtClean="0">
                <a:solidFill>
                  <a:schemeClr val="accent4"/>
                </a:solidFill>
              </a:rPr>
              <a:t>ユーザの</a:t>
            </a:r>
            <a:endParaRPr kumimoji="1" lang="en-US" altLang="ja-JP" sz="1400" dirty="0" smtClean="0">
              <a:solidFill>
                <a:schemeClr val="accent4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accent4"/>
                </a:solidFill>
              </a:rPr>
              <a:t>権限で</a:t>
            </a:r>
            <a:r>
              <a:rPr lang="en-US" altLang="ja-JP" sz="1400" dirty="0" smtClean="0">
                <a:solidFill>
                  <a:schemeClr val="accent4"/>
                </a:solidFill>
              </a:rPr>
              <a:t>SQL</a:t>
            </a:r>
            <a:r>
              <a:rPr lang="ja-JP" altLang="en-US" sz="1400" dirty="0" smtClean="0">
                <a:solidFill>
                  <a:schemeClr val="accent4"/>
                </a:solidFill>
              </a:rPr>
              <a:t>実行</a:t>
            </a:r>
            <a:endParaRPr kumimoji="1" lang="ja-JP" altLang="en-US" sz="1400" dirty="0">
              <a:solidFill>
                <a:schemeClr val="accent4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7158" y="4978611"/>
            <a:ext cx="8786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User Id={0};Password={1};Data Source=</a:t>
            </a:r>
            <a:r>
              <a:rPr lang="ja-JP" altLang="en-US" sz="1400" dirty="0" smtClean="0"/>
              <a:t>ホスト文字列</a:t>
            </a:r>
            <a:r>
              <a:rPr lang="en-US" sz="1400" dirty="0" smtClean="0"/>
              <a:t>;Proxy User Id=</a:t>
            </a:r>
            <a:r>
              <a:rPr lang="en-US" sz="1400" dirty="0" err="1" smtClean="0"/>
              <a:t>proxyuser;Proxy</a:t>
            </a:r>
            <a:r>
              <a:rPr lang="en-US" sz="1400" dirty="0" smtClean="0"/>
              <a:t> Password=</a:t>
            </a:r>
            <a:r>
              <a:rPr lang="en-US" sz="1400" dirty="0" err="1" smtClean="0"/>
              <a:t>proxypass</a:t>
            </a:r>
            <a:r>
              <a:rPr lang="en-US" sz="1400" dirty="0" smtClean="0"/>
              <a:t>;</a:t>
            </a:r>
            <a:endParaRPr kumimoji="1" lang="ja-JP" altLang="en-US" sz="1400" dirty="0"/>
          </a:p>
        </p:txBody>
      </p:sp>
      <p:sp>
        <p:nvSpPr>
          <p:cNvPr id="19" name="右矢印 18"/>
          <p:cNvSpPr/>
          <p:nvPr/>
        </p:nvSpPr>
        <p:spPr>
          <a:xfrm>
            <a:off x="5143504" y="1549586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PROXY</a:t>
            </a:r>
            <a:r>
              <a:rPr lang="ja-JP" altLang="en-US" dirty="0" smtClean="0"/>
              <a:t>ユーザ</a:t>
            </a:r>
            <a:endParaRPr kumimoji="1" lang="ja-JP" altLang="en-US" dirty="0"/>
          </a:p>
        </p:txBody>
      </p:sp>
      <p:sp>
        <p:nvSpPr>
          <p:cNvPr id="20" name="右矢印 19"/>
          <p:cNvSpPr/>
          <p:nvPr/>
        </p:nvSpPr>
        <p:spPr>
          <a:xfrm>
            <a:off x="5143504" y="2621156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PROXY</a:t>
            </a:r>
            <a:r>
              <a:rPr lang="ja-JP" altLang="en-US" dirty="0" smtClean="0"/>
              <a:t>ユーザ</a:t>
            </a:r>
            <a:endParaRPr kumimoji="1" lang="ja-JP" altLang="en-US" dirty="0"/>
          </a:p>
        </p:txBody>
      </p:sp>
      <p:sp>
        <p:nvSpPr>
          <p:cNvPr id="21" name="右矢印 20"/>
          <p:cNvSpPr/>
          <p:nvPr/>
        </p:nvSpPr>
        <p:spPr>
          <a:xfrm>
            <a:off x="5143504" y="3692726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PROXY</a:t>
            </a:r>
            <a:r>
              <a:rPr lang="ja-JP" altLang="en-US" dirty="0" smtClean="0"/>
              <a:t>ユーザ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4805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今日、お話すること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+mj-ea"/>
              </a:rPr>
              <a:t>Oracle Database</a:t>
            </a:r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+mj-ea"/>
              </a:rPr>
              <a:t>のエディション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+mj-ea"/>
            </a:endParaRP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285720" y="1136650"/>
          <a:ext cx="8572560" cy="4561841"/>
        </p:xfrm>
        <a:graphic>
          <a:graphicData uri="http://schemas.openxmlformats.org/drawingml/2006/table">
            <a:tbl>
              <a:tblPr/>
              <a:tblGrid>
                <a:gridCol w="4304581"/>
                <a:gridCol w="4267979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Oracle Database 11g Release 1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　</a:t>
                      </a: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11.1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SQL Server 2008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Express Edition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Express Edition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未提供</a:t>
                      </a:r>
                      <a:endParaRPr kumimoji="0" lang="en-US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Ｐゴシック" charset="-128"/>
                      </a:endParaRPr>
                    </a:p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(Oracle 10gR2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　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XE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は→）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CPU = 1</a:t>
                      </a:r>
                    </a:p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最大メモリ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= 1GB (File=4GB)</a:t>
                      </a:r>
                      <a:endParaRPr kumimoji="0" lang="ja-JP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Standard Edition One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　（</a:t>
                      </a: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SE RAC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不可</a:t>
                      </a: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Workgroup Edition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CPU = 2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ソケット</a:t>
                      </a:r>
                      <a:endParaRPr kumimoji="0" lang="en-US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Ｐゴシック" charset="-128"/>
                      </a:endParaRPr>
                    </a:p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最大メモリ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= 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無制限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CPU = 2</a:t>
                      </a:r>
                    </a:p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最大メモリ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= 3GB</a:t>
                      </a:r>
                      <a:endParaRPr kumimoji="0" lang="ja-JP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Standard Edition (SE RAC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標準添付</a:t>
                      </a: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Standard Edition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CPU = 4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ソケット</a:t>
                      </a:r>
                      <a:endParaRPr kumimoji="0" lang="en-US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Ｐゴシック" charset="-128"/>
                      </a:endParaRPr>
                    </a:p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最大メモリ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= 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無制限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CPU = 4</a:t>
                      </a:r>
                    </a:p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最大メモリ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= 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無制限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Enterprise Edition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Enterprise Edition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CPU = 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無制限</a:t>
                      </a:r>
                      <a:endParaRPr kumimoji="0" lang="en-US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Ｐゴシック" charset="-128"/>
                      </a:endParaRPr>
                    </a:p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最大メモリ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= 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無制限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CPU = 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無制限</a:t>
                      </a:r>
                      <a:endParaRPr kumimoji="0" lang="en-US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Ｐゴシック" charset="-128"/>
                      </a:endParaRPr>
                    </a:p>
                    <a:p>
                      <a:pPr marL="6238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最大メモリ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= 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charset="-128"/>
                        </a:rPr>
                        <a:t>無制限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34"/>
          <p:cNvSpPr>
            <a:spLocks noChangeArrowheads="1"/>
          </p:cNvSpPr>
          <p:nvPr/>
        </p:nvSpPr>
        <p:spPr bwMode="auto">
          <a:xfrm>
            <a:off x="6629400" y="5257800"/>
            <a:ext cx="228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</a:rPr>
              <a:t>Oracle Database</a:t>
            </a:r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</a:rPr>
              <a:t>の管理ツール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15" name="コンテンツ プレースホルダ 1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447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fukuoka\Pictures\em_0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3" y="1571612"/>
            <a:ext cx="6192043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Oracle Price 2003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  <a:latin typeface="+mj-ea"/>
            </a:endParaRPr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15328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4805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</a:rPr>
              <a:t>今日、お話すること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Visual Studio</a:t>
            </a:r>
            <a:r>
              <a:rPr lang="ja-JP" altLang="en-US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から</a:t>
            </a:r>
            <a:r>
              <a:rPr lang="en-US" altLang="ja-JP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Oracle</a:t>
            </a:r>
            <a:r>
              <a:rPr lang="ja-JP" altLang="en-US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に接続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500166" y="1500174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Visual Studio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572264" y="2214554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ODP.NET</a:t>
            </a:r>
            <a:endParaRPr kumimoji="1" lang="ja-JP" altLang="en-US" dirty="0"/>
          </a:p>
        </p:txBody>
      </p:sp>
      <p:sp>
        <p:nvSpPr>
          <p:cNvPr id="6" name="円柱 5"/>
          <p:cNvSpPr/>
          <p:nvPr/>
        </p:nvSpPr>
        <p:spPr>
          <a:xfrm>
            <a:off x="4342704" y="4857760"/>
            <a:ext cx="1386818" cy="1071570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Oracle</a:t>
            </a:r>
          </a:p>
          <a:p>
            <a:pPr algn="ctr"/>
            <a:r>
              <a:rPr lang="en-US" altLang="ja-JP" dirty="0" smtClean="0"/>
              <a:t>Database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4357686" y="2928934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ODE.NET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572264" y="1500174"/>
            <a:ext cx="1357322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アセンブリ</a:t>
            </a:r>
            <a:endParaRPr lang="en-US" altLang="ja-JP" sz="1400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1500166" y="2214554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ODT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500166" y="2928934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ODP.NET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4357686" y="3643314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ODP.NET</a:t>
            </a:r>
            <a:endParaRPr kumimoji="1" lang="ja-JP" altLang="en-US" dirty="0"/>
          </a:p>
        </p:txBody>
      </p:sp>
      <p:sp>
        <p:nvSpPr>
          <p:cNvPr id="12" name="右矢印 11"/>
          <p:cNvSpPr/>
          <p:nvPr/>
        </p:nvSpPr>
        <p:spPr>
          <a:xfrm>
            <a:off x="3000364" y="2214554"/>
            <a:ext cx="1285884" cy="71438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デプロイ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4357686" y="2214554"/>
            <a:ext cx="1357322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.NET</a:t>
            </a:r>
            <a:r>
              <a:rPr lang="ja-JP" altLang="en-US" sz="1400" dirty="0" smtClean="0"/>
              <a:t>ストアド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アセンブリ</a:t>
            </a:r>
            <a:r>
              <a:rPr lang="en-US" altLang="ja-JP" sz="1400" dirty="0" smtClean="0"/>
              <a:t>)</a:t>
            </a:r>
          </a:p>
        </p:txBody>
      </p:sp>
      <p:sp>
        <p:nvSpPr>
          <p:cNvPr id="14" name="右矢印 13"/>
          <p:cNvSpPr/>
          <p:nvPr/>
        </p:nvSpPr>
        <p:spPr>
          <a:xfrm>
            <a:off x="3000364" y="1500174"/>
            <a:ext cx="3500462" cy="71438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ビルド</a:t>
            </a:r>
            <a:endParaRPr kumimoji="1" lang="ja-JP" altLang="en-US" dirty="0"/>
          </a:p>
        </p:txBody>
      </p:sp>
      <p:cxnSp>
        <p:nvCxnSpPr>
          <p:cNvPr id="15" name="カギ線コネクタ 15"/>
          <p:cNvCxnSpPr>
            <a:stCxn id="6" idx="2"/>
            <a:endCxn id="10" idx="2"/>
          </p:cNvCxnSpPr>
          <p:nvPr/>
        </p:nvCxnSpPr>
        <p:spPr>
          <a:xfrm rot="10800000">
            <a:off x="2178828" y="3643315"/>
            <a:ext cx="2163877" cy="1750231"/>
          </a:xfrm>
          <a:prstGeom prst="bentConnector2">
            <a:avLst/>
          </a:prstGeom>
          <a:ln>
            <a:solidFill>
              <a:schemeClr val="accent1">
                <a:lumMod val="25000"/>
              </a:schemeClr>
            </a:solidFill>
            <a:headEnd type="arrow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stCxn id="6" idx="4"/>
            <a:endCxn id="5" idx="2"/>
          </p:cNvCxnSpPr>
          <p:nvPr/>
        </p:nvCxnSpPr>
        <p:spPr>
          <a:xfrm flipV="1">
            <a:off x="5729522" y="2928934"/>
            <a:ext cx="1521403" cy="2464611"/>
          </a:xfrm>
          <a:prstGeom prst="bentConnector2">
            <a:avLst/>
          </a:prstGeom>
          <a:ln>
            <a:solidFill>
              <a:schemeClr val="accent1">
                <a:lumMod val="25000"/>
              </a:schemeClr>
            </a:solidFill>
            <a:headEnd type="arrow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カギ線コネクタ 15"/>
          <p:cNvCxnSpPr>
            <a:stCxn id="6" idx="1"/>
            <a:endCxn id="11" idx="2"/>
          </p:cNvCxnSpPr>
          <p:nvPr/>
        </p:nvCxnSpPr>
        <p:spPr>
          <a:xfrm rot="5400000" flipH="1" flipV="1">
            <a:off x="4786197" y="4607610"/>
            <a:ext cx="500066" cy="234"/>
          </a:xfrm>
          <a:prstGeom prst="bentConnector3">
            <a:avLst>
              <a:gd name="adj1" fmla="val 50000"/>
            </a:avLst>
          </a:prstGeom>
          <a:ln>
            <a:solidFill>
              <a:schemeClr val="accent1">
                <a:lumMod val="25000"/>
              </a:schemeClr>
            </a:solidFill>
            <a:headEnd type="arrow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</a:rPr>
              <a:t>ODT</a:t>
            </a:r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</a:rPr>
              <a:t>と</a:t>
            </a:r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</a:rPr>
              <a:t>VS</a:t>
            </a:r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</a:rPr>
              <a:t>のバージョン関連表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10" name="コンテンツ プレースホルダ 9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15328" cy="34798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808720"/>
                <a:gridCol w="3520526"/>
                <a:gridCol w="2786082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</a:t>
                      </a:r>
                      <a:r>
                        <a:rPr kumimoji="1" lang="en-US" altLang="ja-JP" dirty="0" smtClean="0"/>
                        <a:t>DB</a:t>
                      </a:r>
                      <a:r>
                        <a:rPr kumimoji="1" lang="ja-JP" altLang="en-US" dirty="0" smtClean="0"/>
                        <a:t>バージョン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</a:t>
                      </a:r>
                      <a:r>
                        <a:rPr kumimoji="1" lang="en-US" altLang="ja-JP" dirty="0" smtClean="0"/>
                        <a:t>Visual Studio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ODT 10.1.x.x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Oracle 9i</a:t>
                      </a:r>
                      <a:r>
                        <a:rPr kumimoji="1" lang="en-US" altLang="ja-JP" baseline="0" dirty="0" smtClean="0"/>
                        <a:t> Database Release 2</a:t>
                      </a:r>
                    </a:p>
                    <a:p>
                      <a:r>
                        <a:rPr kumimoji="1" lang="en-US" altLang="ja-JP" baseline="0" dirty="0" smtClean="0"/>
                        <a:t>Oracle Database 10g Release 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</a:t>
                      </a:r>
                      <a:r>
                        <a:rPr kumimoji="1" lang="en-US" altLang="ja-JP" dirty="0" smtClean="0"/>
                        <a:t>.NET 2003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ODT 10.2.0.1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Oracle 9i</a:t>
                      </a:r>
                      <a:r>
                        <a:rPr kumimoji="1" lang="en-US" altLang="ja-JP" baseline="0" dirty="0" smtClean="0"/>
                        <a:t> Database Release 2</a:t>
                      </a:r>
                    </a:p>
                    <a:p>
                      <a:r>
                        <a:rPr kumimoji="1" lang="en-US" altLang="ja-JP" baseline="0" dirty="0" smtClean="0"/>
                        <a:t>Oracle Database 10g Release 1</a:t>
                      </a:r>
                    </a:p>
                    <a:p>
                      <a:r>
                        <a:rPr kumimoji="1" lang="en-US" altLang="ja-JP" baseline="0" dirty="0" smtClean="0"/>
                        <a:t>Oracle Database 10g Release 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</a:t>
                      </a:r>
                      <a:r>
                        <a:rPr kumimoji="1" lang="en-US" altLang="ja-JP" dirty="0" smtClean="0"/>
                        <a:t>.NET 2003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ODT 10.2.0.2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Oracle8i R8.1.7.4</a:t>
                      </a:r>
                      <a:r>
                        <a:rPr lang="ja-JP" altLang="en-US" dirty="0" smtClean="0"/>
                        <a:t>以降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</a:t>
                      </a:r>
                      <a:r>
                        <a:rPr kumimoji="1" lang="en-US" altLang="ja-JP" dirty="0" smtClean="0"/>
                        <a:t>.NET</a:t>
                      </a:r>
                      <a:r>
                        <a:rPr kumimoji="1" lang="en-US" altLang="ja-JP" baseline="0" dirty="0" smtClean="0"/>
                        <a:t> 2003</a:t>
                      </a:r>
                    </a:p>
                    <a:p>
                      <a:r>
                        <a:rPr kumimoji="1" lang="en-US" altLang="ja-JP" baseline="0" dirty="0" smtClean="0"/>
                        <a:t>Visual Studio 2005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ODT 11.1.0.6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Oracle 9i Database Release 2</a:t>
                      </a:r>
                      <a:r>
                        <a:rPr kumimoji="1" lang="ja-JP" altLang="en-US" dirty="0" smtClean="0"/>
                        <a:t>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</a:t>
                      </a:r>
                      <a:r>
                        <a:rPr kumimoji="1" lang="en-US" altLang="ja-JP" dirty="0" smtClean="0"/>
                        <a:t>.NET</a:t>
                      </a:r>
                      <a:r>
                        <a:rPr kumimoji="1" lang="en-US" altLang="ja-JP" baseline="0" dirty="0" smtClean="0"/>
                        <a:t> 2003</a:t>
                      </a:r>
                    </a:p>
                    <a:p>
                      <a:r>
                        <a:rPr kumimoji="1" lang="en-US" altLang="ja-JP" baseline="0" dirty="0" smtClean="0"/>
                        <a:t>Visual Studio 2005</a:t>
                      </a:r>
                      <a:endParaRPr kumimoji="1" lang="ja-JP" altLang="en-US" dirty="0" smtClean="0"/>
                    </a:p>
                    <a:p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2008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928662" y="4643446"/>
            <a:ext cx="44284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～</a:t>
            </a:r>
            <a:r>
              <a:rPr lang="en-US" altLang="ja-JP" dirty="0" smtClean="0"/>
              <a:t>ODT 10.2:</a:t>
            </a:r>
            <a:r>
              <a:rPr lang="ja-JP" altLang="en-US" dirty="0" smtClean="0"/>
              <a:t>サーバーエクスプローラとは別</a:t>
            </a:r>
            <a:endParaRPr lang="en-US" altLang="ja-JP" dirty="0" smtClean="0"/>
          </a:p>
          <a:p>
            <a:r>
              <a:rPr kumimoji="1" lang="en-US" altLang="ja-JP" dirty="0" smtClean="0"/>
              <a:t>ODT 11.1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サーバーエクスプローラに統合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6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スライドマスタT16</Template>
  <TotalTime>2455</TotalTime>
  <Words>991</Words>
  <Application>Microsoft Office PowerPoint</Application>
  <PresentationFormat>画面に合わせる (4:3)</PresentationFormat>
  <Paragraphs>261</Paragraphs>
  <Slides>22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スライドマスタT16</vt:lpstr>
      <vt:lpstr>Visual Basic 2008 + Oracle Database 11 Release 1</vt:lpstr>
      <vt:lpstr>今日、お話すること</vt:lpstr>
      <vt:lpstr>今日、お話すること</vt:lpstr>
      <vt:lpstr>Oracle Databaseのエディション</vt:lpstr>
      <vt:lpstr>Oracle Databaseの管理ツール</vt:lpstr>
      <vt:lpstr>Oracle Price 2003</vt:lpstr>
      <vt:lpstr>今日、お話すること</vt:lpstr>
      <vt:lpstr>Visual StudioからOracleに接続</vt:lpstr>
      <vt:lpstr>ODTとVSのバージョン関連表</vt:lpstr>
      <vt:lpstr>ODTとサーバーエクスプローラ</vt:lpstr>
      <vt:lpstr>今日、お話すること</vt:lpstr>
      <vt:lpstr>VBからOracleに接続</vt:lpstr>
      <vt:lpstr>Oracle.DataAccessクラスライブラリの構成</vt:lpstr>
      <vt:lpstr>ADO.NETの接続形態</vt:lpstr>
      <vt:lpstr>Oracle Instant Client</vt:lpstr>
      <vt:lpstr>Oracle Instant Clientの検索順</vt:lpstr>
      <vt:lpstr>ASP.NETから使用するときの追加設定</vt:lpstr>
      <vt:lpstr>今日、お話すること</vt:lpstr>
      <vt:lpstr>Oracleのネットワーク構成</vt:lpstr>
      <vt:lpstr>接続プーリング</vt:lpstr>
      <vt:lpstr>接続プーリング関連の接続文字列</vt:lpstr>
      <vt:lpstr>PROXY認証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 2008 + Oracle Database 11 Release 1</dc:title>
  <dc:creator>fukuoka</dc:creator>
  <cp:lastModifiedBy>中 博俊</cp:lastModifiedBy>
  <cp:revision>70</cp:revision>
  <dcterms:created xsi:type="dcterms:W3CDTF">2008-01-12T12:48:33Z</dcterms:created>
  <dcterms:modified xsi:type="dcterms:W3CDTF">2008-06-15T09:05:05Z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