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65" r:id="rId2"/>
    <p:sldId id="285" r:id="rId3"/>
    <p:sldId id="266" r:id="rId4"/>
    <p:sldId id="267" r:id="rId5"/>
    <p:sldId id="276" r:id="rId6"/>
    <p:sldId id="269" r:id="rId7"/>
    <p:sldId id="278" r:id="rId8"/>
    <p:sldId id="274" r:id="rId9"/>
    <p:sldId id="275" r:id="rId10"/>
    <p:sldId id="273" r:id="rId11"/>
    <p:sldId id="279" r:id="rId12"/>
    <p:sldId id="280" r:id="rId13"/>
    <p:sldId id="281" r:id="rId14"/>
    <p:sldId id="282" r:id="rId15"/>
    <p:sldId id="270" r:id="rId16"/>
    <p:sldId id="271" r:id="rId17"/>
    <p:sldId id="284" r:id="rId18"/>
    <p:sldId id="283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2008/6/15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#16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dn2.microsoft.com/ja-jp/library/ms229605.asp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Major</a:t>
            </a: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</a:rPr>
              <a:t>な</a:t>
            </a:r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Measure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囚人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GDI </a:t>
            </a:r>
            <a:r>
              <a:rPr kumimoji="1" lang="ja-JP" altLang="en-US" dirty="0" smtClean="0"/>
              <a:t>における 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インチとは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sz="1800" dirty="0" smtClean="0"/>
          </a:p>
          <a:p>
            <a:r>
              <a:rPr lang="en-US" altLang="ja-JP" sz="1800" dirty="0" smtClean="0"/>
              <a:t>1</a:t>
            </a:r>
            <a:r>
              <a:rPr lang="ja-JP" altLang="en-US" sz="1800" dirty="0" smtClean="0"/>
              <a:t>インチ </a:t>
            </a:r>
            <a:r>
              <a:rPr lang="en-US" altLang="ja-JP" sz="1800" dirty="0" smtClean="0"/>
              <a:t>= </a:t>
            </a:r>
            <a:r>
              <a:rPr lang="en-US" altLang="ja-JP" sz="1800" dirty="0" err="1" smtClean="0"/>
              <a:t>GetDeviceCaps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hdc</a:t>
            </a:r>
            <a:r>
              <a:rPr lang="en-US" altLang="ja-JP" sz="1800" dirty="0" smtClean="0"/>
              <a:t>, HORZRES) / (</a:t>
            </a:r>
            <a:r>
              <a:rPr lang="en-US" altLang="ja-JP" sz="1800" dirty="0" err="1" smtClean="0"/>
              <a:t>GetDeviceCaps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hdc</a:t>
            </a:r>
            <a:r>
              <a:rPr lang="en-US" altLang="ja-JP" sz="1800" dirty="0" smtClean="0"/>
              <a:t>, HORZSIZE) / 25.4)</a:t>
            </a:r>
          </a:p>
          <a:p>
            <a:r>
              <a:rPr lang="en-US" altLang="ja-JP" sz="1800" dirty="0" smtClean="0"/>
              <a:t>XP </a:t>
            </a:r>
            <a:r>
              <a:rPr lang="ja-JP" altLang="en-US" sz="1800" dirty="0" smtClean="0"/>
              <a:t>では環境による。</a:t>
            </a:r>
            <a:r>
              <a:rPr lang="en-US" altLang="ja-JP" sz="1800" dirty="0" smtClean="0"/>
              <a:t>Vista </a:t>
            </a:r>
            <a:r>
              <a:rPr lang="ja-JP" altLang="en-US" sz="1800" dirty="0" smtClean="0"/>
              <a:t>では </a:t>
            </a:r>
            <a:r>
              <a:rPr lang="en-US" altLang="ja-JP" sz="1800" dirty="0" smtClean="0"/>
              <a:t>72</a:t>
            </a:r>
            <a:r>
              <a:rPr lang="ja-JP" altLang="en-US" sz="1800" dirty="0" smtClean="0"/>
              <a:t> 固定</a:t>
            </a:r>
            <a:endParaRPr lang="en-US" altLang="ja-JP" sz="1800" dirty="0" smtClean="0"/>
          </a:p>
          <a:p>
            <a:r>
              <a:rPr lang="ja-JP" altLang="en-US" sz="1800" dirty="0" smtClean="0"/>
              <a:t>この数値を簡単に知るにはペイントを使う。</a:t>
            </a:r>
            <a:endParaRPr lang="en-US" altLang="ja-JP" sz="1800" dirty="0" smtClean="0"/>
          </a:p>
          <a:p>
            <a:r>
              <a:rPr lang="ja-JP" altLang="en-US" sz="1800" dirty="0" smtClean="0"/>
              <a:t>決して真の</a:t>
            </a:r>
            <a:r>
              <a:rPr lang="en-US" altLang="ja-JP" sz="1800" dirty="0" smtClean="0"/>
              <a:t>DPI</a:t>
            </a:r>
            <a:r>
              <a:rPr lang="ja-JP" altLang="en-US" sz="1800" dirty="0" smtClean="0"/>
              <a:t>ではない。</a:t>
            </a:r>
            <a:endParaRPr lang="en-US" altLang="ja-JP" sz="1800" dirty="0" smtClean="0"/>
          </a:p>
          <a:p>
            <a:endParaRPr lang="en-US" altLang="ja-JP" sz="1800" dirty="0" smtClean="0"/>
          </a:p>
          <a:p>
            <a:r>
              <a:rPr lang="en-US" altLang="ja-JP" sz="2000" dirty="0" smtClean="0"/>
              <a:t>※ </a:t>
            </a:r>
            <a:r>
              <a:rPr lang="en-US" altLang="ja-JP" sz="2000" dirty="0" err="1" smtClean="0"/>
              <a:t>GetDeviceCaps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hdc</a:t>
            </a:r>
            <a:r>
              <a:rPr lang="en-US" altLang="ja-JP" sz="2000" dirty="0" smtClean="0"/>
              <a:t>, HORZRES)</a:t>
            </a:r>
            <a:r>
              <a:rPr lang="ja-JP" altLang="en-US" sz="2000" dirty="0" smtClean="0"/>
              <a:t>ピクセル単位の画面の幅</a:t>
            </a:r>
            <a:endParaRPr lang="en-US" altLang="ja-JP" sz="2000" dirty="0" smtClean="0"/>
          </a:p>
          <a:p>
            <a:r>
              <a:rPr lang="en-US" altLang="ja-JP" sz="2000" dirty="0" smtClean="0"/>
              <a:t>※ </a:t>
            </a:r>
            <a:r>
              <a:rPr lang="en-US" altLang="ja-JP" sz="2000" dirty="0" err="1" smtClean="0"/>
              <a:t>GetDeviceCaps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hdc</a:t>
            </a:r>
            <a:r>
              <a:rPr lang="en-US" altLang="ja-JP" sz="2000" dirty="0" smtClean="0"/>
              <a:t>, HORZSIZE)mm</a:t>
            </a:r>
            <a:r>
              <a:rPr lang="ja-JP" altLang="en-US" sz="2000" dirty="0" smtClean="0"/>
              <a:t>単位の画面の物理幅（正確ではない）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正確に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インチを描画するには？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ユーザーに情報を入力してもらう</a:t>
            </a:r>
            <a:r>
              <a:rPr lang="ja-JP" altLang="en-US" sz="2400" dirty="0" smtClean="0"/>
              <a:t>（モニタのサイズ、現在の総ピクセル数）。</a:t>
            </a:r>
            <a:endParaRPr lang="en-US" altLang="ja-JP" sz="2400" dirty="0" smtClean="0"/>
          </a:p>
          <a:p>
            <a:r>
              <a:rPr lang="ja-JP" altLang="en-US" sz="2400" dirty="0" smtClean="0"/>
              <a:t>マッピングモード</a:t>
            </a:r>
            <a:r>
              <a:rPr lang="en-US" altLang="ja-JP" sz="2400" dirty="0" smtClean="0"/>
              <a:t>MM_TEXT</a:t>
            </a:r>
            <a:r>
              <a:rPr lang="ja-JP" altLang="en-US" sz="2400" dirty="0" smtClean="0"/>
              <a:t>で、上記情報より正確なピクセル数を計算する。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他のマッピングモードでは、論理的な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インチになってしまう。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DPI</a:t>
            </a:r>
            <a:r>
              <a:rPr lang="ja-JP" altLang="en-US" dirty="0" smtClean="0"/>
              <a:t>変更の問題</a:t>
            </a:r>
            <a:endParaRPr kumimoji="1" lang="ja-JP" altLang="en-US" dirty="0"/>
          </a:p>
        </p:txBody>
      </p:sp>
      <p:pic>
        <p:nvPicPr>
          <p:cNvPr id="3074" name="Picture 2" descr="D:\Users\Desktop\9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14422"/>
            <a:ext cx="1162050" cy="800100"/>
          </a:xfrm>
          <a:prstGeom prst="rect">
            <a:avLst/>
          </a:prstGeom>
          <a:noFill/>
        </p:spPr>
      </p:pic>
      <p:pic>
        <p:nvPicPr>
          <p:cNvPr id="3075" name="Picture 3" descr="D:\Users\Desktop\1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214422"/>
            <a:ext cx="1162050" cy="800100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1500166" y="21431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96DPI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15008" y="21431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120DPI</a:t>
            </a:r>
            <a:endParaRPr kumimoji="1" lang="ja-JP" altLang="en-US" dirty="0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2643182"/>
            <a:ext cx="8229600" cy="3000396"/>
          </a:xfrm>
        </p:spPr>
        <p:txBody>
          <a:bodyPr/>
          <a:lstStyle/>
          <a:p>
            <a:r>
              <a:rPr kumimoji="1" lang="ja-JP" altLang="en-US" sz="2400" dirty="0" smtClean="0"/>
              <a:t>ボタンなどのサイズはピクセル単位でしか指定できない。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フォントのサイズは論理</a:t>
            </a:r>
            <a:r>
              <a:rPr lang="en-US" altLang="ja-JP" sz="2400" dirty="0" smtClean="0"/>
              <a:t>DPI</a:t>
            </a:r>
            <a:r>
              <a:rPr lang="ja-JP" altLang="en-US" sz="2400" dirty="0" smtClean="0"/>
              <a:t>に基づく。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故に</a:t>
            </a:r>
            <a:r>
              <a:rPr kumimoji="1" lang="en-US" altLang="ja-JP" sz="2400" dirty="0" smtClean="0"/>
              <a:t>DPI</a:t>
            </a:r>
            <a:r>
              <a:rPr kumimoji="1" lang="ja-JP" altLang="en-US" sz="2400" dirty="0" smtClean="0"/>
              <a:t>を変更するとフォントだけ大きくなる。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フォーム描画（</a:t>
            </a:r>
            <a:r>
              <a:rPr kumimoji="1" lang="en-US" altLang="ja-JP" dirty="0" err="1" smtClean="0"/>
              <a:t>OnPaint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の処理）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1604" y="1571612"/>
            <a:ext cx="60007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Graphics g = </a:t>
            </a:r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e.Graphics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;</a:t>
            </a:r>
          </a:p>
          <a:p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g.DrawRectangle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(p, 0, 0, 96, 96);</a:t>
            </a:r>
          </a:p>
          <a:p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g.DrawRectangle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(p, 0, 0, 120, 120);</a:t>
            </a:r>
          </a:p>
          <a:p>
            <a:endParaRPr lang="en-US" altLang="ja-JP" sz="14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g.PageUnit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 = </a:t>
            </a:r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GraphicsUnit.Inch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;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Pen p2 = new Pen(</a:t>
            </a:r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Color.Black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, 0.05f);</a:t>
            </a:r>
          </a:p>
          <a:p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g.DrawLine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(p2, 0, 1, 1, 1);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フォームの </a:t>
            </a:r>
            <a:r>
              <a:rPr kumimoji="1" lang="en-US" altLang="ja-JP" dirty="0" smtClean="0"/>
              <a:t>DPI </a:t>
            </a:r>
            <a:r>
              <a:rPr kumimoji="1" lang="ja-JP" altLang="en-US" dirty="0" smtClean="0"/>
              <a:t>による違い</a:t>
            </a:r>
            <a:endParaRPr kumimoji="1" lang="ja-JP" altLang="en-US" dirty="0"/>
          </a:p>
        </p:txBody>
      </p:sp>
      <p:pic>
        <p:nvPicPr>
          <p:cNvPr id="1026" name="Picture 2" descr="D:\Users\Desktop\winform9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736"/>
            <a:ext cx="1333500" cy="1333500"/>
          </a:xfrm>
          <a:prstGeom prst="rect">
            <a:avLst/>
          </a:prstGeom>
          <a:noFill/>
        </p:spPr>
      </p:pic>
      <p:pic>
        <p:nvPicPr>
          <p:cNvPr id="1027" name="Picture 3" descr="D:\Users\Desktop\winform1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428736"/>
            <a:ext cx="1333500" cy="1333500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1714480" y="292893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96DPI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29256" y="307181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120</a:t>
            </a:r>
            <a:r>
              <a:rPr kumimoji="1" lang="en-US" altLang="ja-JP" dirty="0" smtClean="0"/>
              <a:t>DPI</a:t>
            </a:r>
            <a:endParaRPr kumimoji="1" lang="ja-JP" altLang="en-US" dirty="0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4"/>
          </a:xfrm>
        </p:spPr>
        <p:txBody>
          <a:bodyPr/>
          <a:lstStyle/>
          <a:p>
            <a:r>
              <a:rPr kumimoji="1" lang="en-US" altLang="ja-JP" sz="2400" dirty="0" smtClean="0"/>
              <a:t>Windows Forms </a:t>
            </a:r>
            <a:r>
              <a:rPr kumimoji="1" lang="ja-JP" altLang="en-US" sz="2400" dirty="0" smtClean="0"/>
              <a:t>における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インチは論理</a:t>
            </a:r>
            <a:r>
              <a:rPr lang="en-US" altLang="ja-JP" sz="2400" dirty="0" smtClean="0"/>
              <a:t>DPI</a:t>
            </a:r>
            <a:r>
              <a:rPr lang="ja-JP" altLang="en-US" sz="2400" dirty="0" smtClean="0"/>
              <a:t>に基づく。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フォームの自動スケーリング</a:t>
            </a:r>
            <a:endParaRPr kumimoji="1" lang="ja-JP" altLang="en-US" dirty="0"/>
          </a:p>
        </p:txBody>
      </p:sp>
      <p:pic>
        <p:nvPicPr>
          <p:cNvPr id="2050" name="Picture 2" descr="D:\Users\Desktop\button9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71546"/>
            <a:ext cx="2276475" cy="685800"/>
          </a:xfrm>
          <a:prstGeom prst="rect">
            <a:avLst/>
          </a:prstGeom>
          <a:noFill/>
        </p:spPr>
      </p:pic>
      <p:pic>
        <p:nvPicPr>
          <p:cNvPr id="2051" name="Picture 3" descr="D:\Users\Desktop\button1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000108"/>
            <a:ext cx="2590800" cy="857250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1785918" y="192880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96DPI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6314" y="192880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120DPI</a:t>
            </a:r>
            <a:endParaRPr kumimoji="1" lang="ja-JP" altLang="en-US" dirty="0"/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500305"/>
            <a:ext cx="8229600" cy="3625857"/>
          </a:xfrm>
        </p:spPr>
        <p:txBody>
          <a:bodyPr/>
          <a:lstStyle/>
          <a:p>
            <a:r>
              <a:rPr kumimoji="1" lang="ja-JP" altLang="en-US" sz="2400" dirty="0" smtClean="0"/>
              <a:t>開発時点の</a:t>
            </a:r>
            <a:r>
              <a:rPr kumimoji="1" lang="en-US" altLang="ja-JP" sz="2400" dirty="0" smtClean="0"/>
              <a:t>DPI</a:t>
            </a:r>
            <a:r>
              <a:rPr kumimoji="1" lang="ja-JP" altLang="en-US" sz="2400" dirty="0" smtClean="0"/>
              <a:t>や</a:t>
            </a:r>
            <a:r>
              <a:rPr lang="ja-JP" altLang="en-US" sz="2400" dirty="0" smtClean="0"/>
              <a:t>システムフォントの大きさを記録しておき、実行時にそれらを調べて、各要素のサイズを調整する。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開発時点の情報を記録するので、できれば各開発環境の</a:t>
            </a:r>
            <a:r>
              <a:rPr kumimoji="1" lang="en-US" altLang="ja-JP" sz="2400" dirty="0" smtClean="0"/>
              <a:t>DPI</a:t>
            </a:r>
            <a:r>
              <a:rPr kumimoji="1" lang="ja-JP" altLang="en-US" sz="2400" dirty="0" smtClean="0"/>
              <a:t>やシステムフォントの大きさは揃えておいた方が良い。</a:t>
            </a:r>
            <a:endParaRPr lang="en-US" altLang="ja-JP" sz="2400" dirty="0" smtClean="0"/>
          </a:p>
          <a:p>
            <a:r>
              <a:rPr lang="en-US" altLang="ja-JP" sz="2400" dirty="0" smtClean="0">
                <a:hlinkClick r:id="rId4"/>
              </a:rPr>
              <a:t>http://msdn2.microsoft.com/ja-jp/library/ms229605.aspx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 smtClean="0"/>
              <a:t>Windows</a:t>
            </a:r>
            <a:r>
              <a:rPr lang="ja-JP" altLang="en-US" sz="2400" dirty="0" smtClean="0"/>
              <a:t>フォームにおける自働スケーリング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 </a:t>
            </a:r>
            <a:r>
              <a:rPr kumimoji="1" lang="ja-JP" altLang="en-US" dirty="0" smtClean="0"/>
              <a:t>に導入された新しい単位 </a:t>
            </a:r>
            <a:r>
              <a:rPr kumimoji="1" lang="en-US" altLang="ja-JP" dirty="0" smtClean="0"/>
              <a:t>-</a:t>
            </a:r>
            <a:r>
              <a:rPr lang="ja-JP" altLang="en-US" dirty="0" smtClean="0">
                <a:solidFill>
                  <a:srgbClr val="FF0000"/>
                </a:solidFill>
              </a:rPr>
              <a:t>デバイス非依存ピクセル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400" dirty="0" smtClean="0"/>
              <a:t>どのような環境であれ、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デバイス非依存ピクセルは</a:t>
            </a:r>
            <a:r>
              <a:rPr lang="en-US" altLang="ja-JP" sz="2400" dirty="0" smtClean="0"/>
              <a:t>1/96</a:t>
            </a:r>
            <a:r>
              <a:rPr lang="ja-JP" altLang="en-US" sz="2400" dirty="0" smtClean="0"/>
              <a:t>インチとなる。</a:t>
            </a:r>
            <a:endParaRPr lang="en-US" altLang="ja-JP" sz="2400" dirty="0" smtClean="0"/>
          </a:p>
          <a:p>
            <a:r>
              <a:rPr lang="ja-JP" altLang="en-US" sz="2400" dirty="0" smtClean="0"/>
              <a:t>描画、コントロールのサイズ、フォントのサイズ、あらゆる測定がデバイス非依存ピクセルとなる。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96DPI</a:t>
            </a:r>
            <a:r>
              <a:rPr kumimoji="1" lang="ja-JP" altLang="en-US" sz="2400" dirty="0" smtClean="0"/>
              <a:t>の環境で、</a:t>
            </a:r>
            <a:r>
              <a:rPr kumimoji="1" lang="en-US" altLang="ja-JP" sz="2400" dirty="0" smtClean="0"/>
              <a:t>96</a:t>
            </a:r>
            <a:r>
              <a:rPr kumimoji="1" lang="ja-JP" altLang="en-US" sz="2400" dirty="0" smtClean="0"/>
              <a:t>デバイス非依存ピクセルの直線は</a:t>
            </a:r>
            <a:r>
              <a:rPr kumimoji="1" lang="en-US" altLang="ja-JP" sz="2400" dirty="0" smtClean="0"/>
              <a:t>96</a:t>
            </a:r>
            <a:r>
              <a:rPr kumimoji="1" lang="ja-JP" altLang="en-US" sz="2400" dirty="0" smtClean="0"/>
              <a:t>物理ピクセル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120DPI</a:t>
            </a:r>
            <a:r>
              <a:rPr lang="ja-JP" altLang="en-US" sz="2400" dirty="0" smtClean="0"/>
              <a:t>の環境で、</a:t>
            </a:r>
            <a:r>
              <a:rPr lang="en-US" altLang="ja-JP" sz="2400" dirty="0" smtClean="0"/>
              <a:t>96</a:t>
            </a:r>
            <a:r>
              <a:rPr lang="ja-JP" altLang="en-US" sz="2400" dirty="0" smtClean="0"/>
              <a:t>デバイス非依存ピクセルの直線は</a:t>
            </a:r>
            <a:r>
              <a:rPr lang="en-US" altLang="ja-JP" sz="2400" dirty="0" smtClean="0"/>
              <a:t>120</a:t>
            </a:r>
            <a:r>
              <a:rPr lang="ja-JP" altLang="en-US" sz="2400" dirty="0" smtClean="0"/>
              <a:t>物理ピクセル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フォントのサイズ指定</a:t>
            </a:r>
            <a:r>
              <a:rPr lang="ja-JP" altLang="en-US" sz="2400" dirty="0" smtClean="0"/>
              <a:t>がこれまでと違う！</a:t>
            </a:r>
            <a:endParaRPr lang="en-US" altLang="ja-JP" sz="2400" dirty="0" smtClean="0"/>
          </a:p>
          <a:p>
            <a:r>
              <a:rPr lang="en-US" altLang="ja-JP" sz="2400" dirty="0" err="1" smtClean="0"/>
              <a:t>Silverlight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は相変わらず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単位</a:t>
            </a:r>
            <a:r>
              <a:rPr lang="en-US" altLang="ja-JP" sz="2400" dirty="0" smtClean="0"/>
              <a:t>=1</a:t>
            </a:r>
            <a:r>
              <a:rPr lang="ja-JP" altLang="en-US" sz="2400" dirty="0" smtClean="0"/>
              <a:t>物理ピクセル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WPF </a:t>
            </a:r>
            <a:r>
              <a:rPr lang="ja-JP" altLang="en-US" dirty="0" smtClean="0"/>
              <a:t>で直線を描画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142984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&lt;Window x:Class="WpfApplication1.Window1"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xmlns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="http://schemas.microsoft.com/winfx/2006/xaml/presentation"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400" b="1" dirty="0" err="1" smtClean="0">
                <a:latin typeface="ＭＳ ゴシック" pitchFamily="49" charset="-128"/>
                <a:ea typeface="ＭＳ ゴシック" pitchFamily="49" charset="-128"/>
              </a:rPr>
              <a:t>xmlns:x</a:t>
            </a:r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="http://schemas.microsoft.com/winfx/2006/xaml"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    Title="Window1" Height="300" Width="300"&gt;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    &lt;Grid&gt;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	&lt;Line X1="0" X2="96" Y1="10" Y2="10" Stroke="Black" /&gt;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    &lt;/Grid&gt;</a:t>
            </a:r>
          </a:p>
          <a:p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</a:rPr>
              <a:t>&lt;/Window&gt;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 DPI </a:t>
            </a:r>
            <a:r>
              <a:rPr kumimoji="1" lang="ja-JP" altLang="en-US" dirty="0" smtClean="0"/>
              <a:t>の違い</a:t>
            </a:r>
            <a:endParaRPr kumimoji="1" lang="ja-JP" altLang="en-US" dirty="0"/>
          </a:p>
        </p:txBody>
      </p:sp>
      <p:pic>
        <p:nvPicPr>
          <p:cNvPr id="1026" name="Picture 2" descr="D:\Users\Desktop\wpf9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42984"/>
            <a:ext cx="2857500" cy="2857500"/>
          </a:xfrm>
          <a:prstGeom prst="rect">
            <a:avLst/>
          </a:prstGeom>
          <a:noFill/>
        </p:spPr>
      </p:pic>
      <p:pic>
        <p:nvPicPr>
          <p:cNvPr id="1027" name="Picture 3" descr="D:\Users\Desktop\wpf1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142984"/>
            <a:ext cx="3571875" cy="3571875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1500166" y="414338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96DPI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57884" y="478632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120DPI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72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96</a:t>
            </a:r>
            <a:r>
              <a:rPr kumimoji="1" lang="ja-JP" altLang="en-US" dirty="0" smtClean="0"/>
              <a:t>って？</a:t>
            </a:r>
            <a:endParaRPr kumimoji="1" lang="en-US" altLang="ja-JP" dirty="0" smtClean="0"/>
          </a:p>
          <a:p>
            <a:r>
              <a:rPr lang="en-US" altLang="ja-JP" dirty="0" smtClean="0"/>
              <a:t>Win32(GDI)</a:t>
            </a:r>
            <a:r>
              <a:rPr lang="ja-JP" altLang="en-US" dirty="0" smtClean="0"/>
              <a:t>の測定</a:t>
            </a:r>
            <a:endParaRPr lang="en-US" altLang="ja-JP" dirty="0" smtClean="0"/>
          </a:p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フォーム</a:t>
            </a:r>
            <a:r>
              <a:rPr kumimoji="1" lang="en-US" altLang="ja-JP" dirty="0" smtClean="0"/>
              <a:t>(GDI+)</a:t>
            </a:r>
            <a:r>
              <a:rPr kumimoji="1" lang="ja-JP" altLang="en-US" dirty="0" smtClean="0"/>
              <a:t>の測定</a:t>
            </a:r>
            <a:endParaRPr kumimoji="1" lang="en-US" altLang="ja-JP" dirty="0" smtClean="0"/>
          </a:p>
          <a:p>
            <a:r>
              <a:rPr lang="en-US" altLang="ja-JP" dirty="0" smtClean="0"/>
              <a:t>WPF</a:t>
            </a:r>
            <a:r>
              <a:rPr lang="ja-JP" altLang="en-US" dirty="0" smtClean="0"/>
              <a:t>の測定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00298" y="2000240"/>
            <a:ext cx="40719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dirty="0" smtClean="0"/>
              <a:t>72</a:t>
            </a:r>
            <a:r>
              <a:rPr lang="ja-JP" altLang="en-US" sz="9600" dirty="0" err="1" smtClean="0"/>
              <a:t>、</a:t>
            </a:r>
            <a:r>
              <a:rPr lang="en-US" altLang="ja-JP" sz="9600" dirty="0" smtClean="0"/>
              <a:t>96</a:t>
            </a:r>
          </a:p>
          <a:p>
            <a:pPr algn="ctr"/>
            <a:r>
              <a:rPr kumimoji="1" lang="ja-JP" altLang="en-US" sz="3600" dirty="0" smtClean="0"/>
              <a:t>何か知ってますよね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b="1" dirty="0" smtClean="0"/>
              <a:t>96</a:t>
            </a:r>
            <a:endParaRPr kumimoji="1" lang="ja-JP" altLang="en-US" sz="3600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3448057"/>
          </a:xfrm>
        </p:spPr>
        <p:txBody>
          <a:bodyPr/>
          <a:lstStyle/>
          <a:p>
            <a:r>
              <a:rPr kumimoji="1" lang="en-US" altLang="ja-JP" sz="2400" dirty="0" smtClean="0"/>
              <a:t>Windows </a:t>
            </a:r>
            <a:r>
              <a:rPr kumimoji="1" lang="ja-JP" altLang="en-US" sz="2400" dirty="0" smtClean="0"/>
              <a:t>の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一般的な </a:t>
            </a:r>
            <a:r>
              <a:rPr lang="en-US" altLang="ja-JP" sz="2400" dirty="0" smtClean="0"/>
              <a:t>DPI</a:t>
            </a:r>
          </a:p>
          <a:p>
            <a:r>
              <a:rPr kumimoji="1" lang="en-US" altLang="ja-JP" sz="2400" dirty="0" smtClean="0"/>
              <a:t>DPI</a:t>
            </a:r>
            <a:r>
              <a:rPr kumimoji="1" lang="ja-JP" altLang="en-US" sz="2400" dirty="0" smtClean="0"/>
              <a:t>・・・</a:t>
            </a:r>
            <a:r>
              <a:rPr kumimoji="1" lang="en-US" altLang="ja-JP" sz="2400" dirty="0" smtClean="0"/>
              <a:t>1</a:t>
            </a:r>
            <a:r>
              <a:rPr lang="ja-JP" altLang="en-US" sz="2400" dirty="0" smtClean="0"/>
              <a:t>インチ辺りのドット数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でも、今私が使っているノート</a:t>
            </a:r>
            <a:r>
              <a:rPr kumimoji="1" lang="en-US" altLang="ja-JP" sz="2400" dirty="0" smtClean="0"/>
              <a:t>PC</a:t>
            </a:r>
            <a:r>
              <a:rPr kumimoji="1" lang="ja-JP" altLang="en-US" sz="2400" dirty="0" smtClean="0"/>
              <a:t>のモニタは</a:t>
            </a:r>
            <a:r>
              <a:rPr kumimoji="1" lang="en-US" altLang="ja-JP" sz="2400" dirty="0" smtClean="0"/>
              <a:t>12.1</a:t>
            </a:r>
            <a:r>
              <a:rPr kumimoji="1" lang="ja-JP" altLang="en-US" sz="2400" dirty="0" smtClean="0"/>
              <a:t>インチで</a:t>
            </a:r>
            <a:r>
              <a:rPr kumimoji="1" lang="en-US" altLang="ja-JP" sz="2400" dirty="0" smtClean="0"/>
              <a:t>1024x768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(1024^2+768^2)/12.1</a:t>
            </a:r>
            <a:r>
              <a:rPr kumimoji="1" lang="ja-JP" altLang="en-US" sz="2400" dirty="0" smtClean="0"/>
              <a:t>≒</a:t>
            </a:r>
            <a:r>
              <a:rPr kumimoji="1" lang="en-US" altLang="ja-JP" sz="2400" dirty="0" smtClean="0"/>
              <a:t>105</a:t>
            </a:r>
          </a:p>
          <a:p>
            <a:r>
              <a:rPr lang="ja-JP" altLang="en-US" sz="2400" dirty="0" smtClean="0"/>
              <a:t>要するに、</a:t>
            </a:r>
            <a:r>
              <a:rPr lang="en-US" altLang="ja-JP" sz="2400" dirty="0" smtClean="0"/>
              <a:t>Windows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96</a:t>
            </a:r>
            <a:r>
              <a:rPr lang="ja-JP" altLang="en-US" sz="2400" dirty="0" smtClean="0"/>
              <a:t>ドットで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インチだと思っているが、実際は</a:t>
            </a:r>
            <a:r>
              <a:rPr lang="en-US" altLang="ja-JP" sz="2400" dirty="0" smtClean="0"/>
              <a:t>105</a:t>
            </a:r>
            <a:r>
              <a:rPr lang="ja-JP" altLang="en-US" sz="2400" dirty="0" smtClean="0"/>
              <a:t>ドットで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インチ</a:t>
            </a:r>
            <a:endParaRPr lang="en-US" altLang="ja-JP" sz="2400" dirty="0" smtClean="0"/>
          </a:p>
          <a:p>
            <a:r>
              <a:rPr lang="ja-JP" altLang="en-US" sz="2400" dirty="0" smtClean="0"/>
              <a:t>「ペイント」をチェックしてみよう</a:t>
            </a:r>
            <a:endParaRPr kumimoji="1" lang="en-US" altLang="ja-JP" sz="2400" dirty="0" smtClean="0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500034" y="4357694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72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28596" y="5072075"/>
            <a:ext cx="82296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フォントの１ポイントは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1/72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インチ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定義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論理</a:t>
            </a:r>
            <a:r>
              <a:rPr lang="en-US" altLang="ja-JP" sz="2400" dirty="0" smtClean="0"/>
              <a:t>DPI…</a:t>
            </a:r>
            <a:r>
              <a:rPr lang="ja-JP" altLang="en-US" sz="2400" dirty="0" smtClean="0"/>
              <a:t>画面設定の</a:t>
            </a:r>
            <a:r>
              <a:rPr lang="en-US" altLang="ja-JP" sz="2400" dirty="0" smtClean="0"/>
              <a:t>DPI</a:t>
            </a:r>
          </a:p>
          <a:p>
            <a:r>
              <a:rPr kumimoji="1" lang="ja-JP" altLang="en-US" sz="2400" dirty="0" smtClean="0"/>
              <a:t>真</a:t>
            </a:r>
            <a:r>
              <a:rPr kumimoji="1" lang="en-US" altLang="ja-JP" sz="2400" dirty="0" smtClean="0"/>
              <a:t>DPI…LCD</a:t>
            </a:r>
            <a:r>
              <a:rPr kumimoji="1" lang="ja-JP" altLang="en-US" sz="2400" dirty="0" smtClean="0"/>
              <a:t>の推奨総ピクセル数と</a:t>
            </a:r>
            <a:r>
              <a:rPr kumimoji="1" lang="en-US" altLang="ja-JP" sz="2400" dirty="0" smtClean="0"/>
              <a:t>LCD</a:t>
            </a:r>
            <a:r>
              <a:rPr kumimoji="1" lang="ja-JP" altLang="en-US" sz="2400" dirty="0" smtClean="0"/>
              <a:t>の大きさより求めたもの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ペイント</a:t>
            </a:r>
            <a:r>
              <a:rPr lang="en-US" altLang="ja-JP" sz="2400" dirty="0" smtClean="0"/>
              <a:t>DPI…MS</a:t>
            </a:r>
            <a:r>
              <a:rPr lang="ja-JP" altLang="en-US" sz="2400" dirty="0" smtClean="0"/>
              <a:t>ペイントで表示される</a:t>
            </a:r>
            <a:r>
              <a:rPr lang="en-US" altLang="ja-JP" sz="2400" dirty="0" smtClean="0"/>
              <a:t>DPI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マッピングモードの違いによる </a:t>
            </a:r>
            <a:r>
              <a:rPr lang="en-US" altLang="ja-JP" dirty="0" smtClean="0"/>
              <a:t>GDI </a:t>
            </a:r>
            <a:r>
              <a:rPr lang="ja-JP" altLang="en-US" dirty="0" smtClean="0"/>
              <a:t>の描画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GDI</a:t>
            </a:r>
            <a:r>
              <a:rPr kumimoji="1" lang="ja-JP" altLang="en-US" sz="2400" dirty="0" smtClean="0"/>
              <a:t>で正方形を描画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内側から</a:t>
            </a:r>
            <a:r>
              <a:rPr lang="en-US" altLang="ja-JP" sz="2400" dirty="0" smtClean="0"/>
              <a:t>72px,81px,85px,90px,96px,120px</a:t>
            </a:r>
            <a:r>
              <a:rPr lang="ja-JP" altLang="en-US" sz="2400" dirty="0" smtClean="0"/>
              <a:t>の正方形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インチの直線も描画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28596" y="857233"/>
            <a:ext cx="82153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SetMapMode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MM_TEXT);</a:t>
            </a: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SelectObject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GetStockObject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(NULL_BRUSH));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1, NULL);</a:t>
            </a:r>
          </a:p>
          <a:p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Rectangle(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0, 72, 72);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5, NULL);</a:t>
            </a:r>
          </a:p>
          <a:p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Rectangle(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0, 81, 81);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10, NULL);</a:t>
            </a:r>
          </a:p>
          <a:p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Rectangle(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0, 85, 85);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15, NULL);</a:t>
            </a:r>
          </a:p>
          <a:p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Rectangle(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0, 90, 90);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20, NULL);</a:t>
            </a:r>
          </a:p>
          <a:p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Rectangle(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0, 96, 96);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25, NULL);</a:t>
            </a:r>
          </a:p>
          <a:p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Rectangle(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0, 120, 120);</a:t>
            </a:r>
          </a:p>
          <a:p>
            <a:endParaRPr lang="en-US" altLang="ja-JP" sz="12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SelectObject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CreatePen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(PS_SOLID, 1, RGB(255, 0, 0)));</a:t>
            </a: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SetMapMode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MM_LOENGLISH);</a:t>
            </a: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MoveToEx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0, -10, NULL);</a:t>
            </a:r>
          </a:p>
          <a:p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LineTo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sz="1200" b="1" dirty="0" err="1" smtClean="0">
                <a:latin typeface="ＭＳ ゴシック" pitchFamily="49" charset="-128"/>
                <a:ea typeface="ＭＳ ゴシック" pitchFamily="49" charset="-128"/>
              </a:rPr>
              <a:t>hdc</a:t>
            </a:r>
            <a:r>
              <a:rPr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, 100, -10);</a:t>
            </a:r>
          </a:p>
          <a:p>
            <a:endParaRPr kumimoji="1" lang="ja-JP" altLang="en-US" sz="1400" dirty="0">
              <a:latin typeface="Lucida Console" pitchFamily="49" charset="0"/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WM_PAINT</a:t>
            </a:r>
            <a:r>
              <a:rPr kumimoji="1" lang="ja-JP" altLang="en-US" dirty="0" smtClean="0"/>
              <a:t>の処理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Windws</a:t>
            </a:r>
            <a:r>
              <a:rPr kumimoji="1" lang="en-US" altLang="ja-JP" dirty="0" smtClean="0"/>
              <a:t> XP </a:t>
            </a:r>
            <a:r>
              <a:rPr kumimoji="1" lang="ja-JP" altLang="en-US" dirty="0" smtClean="0"/>
              <a:t>の違い</a:t>
            </a:r>
            <a:endParaRPr kumimoji="1" lang="ja-JP" altLang="en-US" dirty="0"/>
          </a:p>
        </p:txBody>
      </p:sp>
      <p:pic>
        <p:nvPicPr>
          <p:cNvPr id="1026" name="Picture 2" descr="D:\Users\Desktop\dpitest\無題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1647825" cy="1666875"/>
          </a:xfrm>
          <a:prstGeom prst="rect">
            <a:avLst/>
          </a:prstGeom>
          <a:noFill/>
        </p:spPr>
      </p:pic>
      <p:pic>
        <p:nvPicPr>
          <p:cNvPr id="1027" name="Picture 3" descr="D:\Users\Desktop\無題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785794"/>
            <a:ext cx="1647825" cy="1666875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4929190" y="2500306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96DPI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85 DPI(1024x768 15</a:t>
            </a:r>
            <a:r>
              <a:rPr lang="ja-JP" altLang="en-US" sz="1600" dirty="0" smtClean="0"/>
              <a:t>インチ</a:t>
            </a:r>
            <a:r>
              <a:rPr lang="en-US" altLang="ja-JP" sz="1600" dirty="0" smtClean="0"/>
              <a:t>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90DPI</a:t>
            </a:r>
            <a:endParaRPr lang="ja-JP" altLang="en-US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1538" y="250030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120DPI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85 DPI(1024x768 15</a:t>
            </a:r>
            <a:r>
              <a:rPr lang="ja-JP" altLang="en-US" sz="1600" dirty="0" smtClean="0"/>
              <a:t>インチ</a:t>
            </a:r>
            <a:r>
              <a:rPr lang="en-US" altLang="ja-JP" sz="1600" dirty="0" smtClean="0"/>
              <a:t>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90DPI</a:t>
            </a:r>
            <a:endParaRPr lang="ja-JP" altLang="en-US" sz="1600" dirty="0" smtClean="0"/>
          </a:p>
        </p:txBody>
      </p:sp>
      <p:pic>
        <p:nvPicPr>
          <p:cNvPr id="3" name="Picture 2" descr="D:\Users\Desktop\xp81-12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357562"/>
            <a:ext cx="1647825" cy="1666875"/>
          </a:xfrm>
          <a:prstGeom prst="rect">
            <a:avLst/>
          </a:prstGeom>
          <a:noFill/>
        </p:spPr>
      </p:pic>
      <p:pic>
        <p:nvPicPr>
          <p:cNvPr id="4" name="Picture 3" descr="D:\Users\Desktop\xp81-9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3357562"/>
            <a:ext cx="1647825" cy="1666875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1000100" y="500063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120DPI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?DPI(Virtual PC)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81DPI</a:t>
            </a:r>
            <a:endParaRPr lang="ja-JP" altLang="en-US" sz="16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0628" y="500063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96DPI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?DPI(Virtual PC)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81DPI</a:t>
            </a:r>
            <a:endParaRPr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Windws</a:t>
            </a:r>
            <a:r>
              <a:rPr kumimoji="1" lang="en-US" altLang="ja-JP" dirty="0" smtClean="0"/>
              <a:t> Vista </a:t>
            </a:r>
            <a:r>
              <a:rPr kumimoji="1" lang="ja-JP" altLang="en-US" dirty="0" smtClean="0"/>
              <a:t>の違い</a:t>
            </a:r>
            <a:endParaRPr kumimoji="1" lang="ja-JP" altLang="en-US" dirty="0"/>
          </a:p>
        </p:txBody>
      </p:sp>
      <p:pic>
        <p:nvPicPr>
          <p:cNvPr id="2050" name="Picture 2" descr="D:\Users\Desktop\vista9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857232"/>
            <a:ext cx="1647825" cy="1666875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5286380" y="250030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96DPI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94 DPI(1920x1200 24</a:t>
            </a:r>
            <a:r>
              <a:rPr lang="ja-JP" altLang="en-US" sz="1600" dirty="0" smtClean="0"/>
              <a:t>インチ</a:t>
            </a:r>
            <a:r>
              <a:rPr lang="en-US" altLang="ja-JP" sz="1600" dirty="0" smtClean="0"/>
              <a:t>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72DPI</a:t>
            </a:r>
            <a:endParaRPr lang="ja-JP" altLang="en-US" sz="1600" dirty="0" smtClean="0"/>
          </a:p>
        </p:txBody>
      </p:sp>
      <p:pic>
        <p:nvPicPr>
          <p:cNvPr id="2051" name="Picture 3" descr="D:\Users\Desktop\vista1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857232"/>
            <a:ext cx="1647825" cy="1666875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1142976" y="2571744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120DPI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94 DPI(1920x1200 24</a:t>
            </a:r>
            <a:r>
              <a:rPr lang="ja-JP" altLang="en-US" sz="1600" dirty="0" smtClean="0"/>
              <a:t>インチ</a:t>
            </a:r>
            <a:r>
              <a:rPr lang="en-US" altLang="ja-JP" sz="1600" dirty="0" smtClean="0"/>
              <a:t>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72DPI</a:t>
            </a:r>
            <a:endParaRPr lang="ja-JP" altLang="en-US" sz="1600" dirty="0" smtClean="0"/>
          </a:p>
        </p:txBody>
      </p:sp>
      <p:pic>
        <p:nvPicPr>
          <p:cNvPr id="2052" name="Picture 4" descr="D:\Users\Desktop\9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429000"/>
            <a:ext cx="1647825" cy="1666875"/>
          </a:xfrm>
          <a:prstGeom prst="rect">
            <a:avLst/>
          </a:prstGeom>
          <a:noFill/>
        </p:spPr>
      </p:pic>
      <p:pic>
        <p:nvPicPr>
          <p:cNvPr id="2053" name="Picture 5" descr="D:\Users\Desktop\12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3429000"/>
            <a:ext cx="1647825" cy="1666875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1214414" y="5000636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120DPI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105 DPI(1024x768 12.1</a:t>
            </a:r>
            <a:r>
              <a:rPr lang="ja-JP" altLang="en-US" sz="1600" dirty="0" smtClean="0"/>
              <a:t>インチ</a:t>
            </a:r>
            <a:r>
              <a:rPr lang="en-US" altLang="ja-JP" sz="1600" dirty="0" smtClean="0"/>
              <a:t>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72DPI</a:t>
            </a:r>
            <a:endParaRPr lang="ja-JP" altLang="en-US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00628" y="5143512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論理</a:t>
            </a:r>
            <a:r>
              <a:rPr lang="en-US" altLang="ja-JP" sz="1600" dirty="0" smtClean="0"/>
              <a:t>96DPI</a:t>
            </a:r>
          </a:p>
          <a:p>
            <a:r>
              <a:rPr lang="ja-JP" altLang="en-US" sz="1600" dirty="0" smtClean="0"/>
              <a:t>真</a:t>
            </a:r>
            <a:r>
              <a:rPr lang="en-US" altLang="ja-JP" sz="1600" dirty="0" smtClean="0"/>
              <a:t>105 DPI(1024x768 12.1</a:t>
            </a:r>
            <a:r>
              <a:rPr lang="ja-JP" altLang="en-US" sz="1600" dirty="0" smtClean="0"/>
              <a:t>インチ</a:t>
            </a:r>
            <a:r>
              <a:rPr lang="en-US" altLang="ja-JP" sz="1600" dirty="0" smtClean="0"/>
              <a:t>)</a:t>
            </a:r>
          </a:p>
          <a:p>
            <a:r>
              <a:rPr lang="ja-JP" altLang="en-US" sz="1600" dirty="0" smtClean="0"/>
              <a:t>ペイント</a:t>
            </a:r>
            <a:r>
              <a:rPr lang="en-US" altLang="ja-JP" sz="1600" dirty="0" smtClean="0"/>
              <a:t>72DPI</a:t>
            </a:r>
            <a:endParaRPr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スライドマスタT16</Template>
  <TotalTime>564</TotalTime>
  <Words>847</Words>
  <Application>Microsoft Office PowerPoint</Application>
  <PresentationFormat>画面に合わせる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スライドマスタT16</vt:lpstr>
      <vt:lpstr>MajorなMeasure</vt:lpstr>
      <vt:lpstr>アジェンダ</vt:lpstr>
      <vt:lpstr>スライド 3</vt:lpstr>
      <vt:lpstr>96</vt:lpstr>
      <vt:lpstr>定義</vt:lpstr>
      <vt:lpstr>マッピングモードの違いによる GDI の描画</vt:lpstr>
      <vt:lpstr>WM_PAINTの処理</vt:lpstr>
      <vt:lpstr>Windws XP の違い</vt:lpstr>
      <vt:lpstr>Windws Vista の違い</vt:lpstr>
      <vt:lpstr>GDI における 1 インチとは</vt:lpstr>
      <vt:lpstr>正確に1インチを描画するには？</vt:lpstr>
      <vt:lpstr>DPI変更の問題</vt:lpstr>
      <vt:lpstr>Windowsフォーム描画（OnPaint の処理）</vt:lpstr>
      <vt:lpstr>Windowsフォームの DPI による違い</vt:lpstr>
      <vt:lpstr>Windowsフォームの自動スケーリング</vt:lpstr>
      <vt:lpstr>WPF に導入された新しい単位 -デバイス非依存ピクセル</vt:lpstr>
      <vt:lpstr>WPF で直線を描画</vt:lpstr>
      <vt:lpstr>WPF DPI の違い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Yokoo</dc:creator>
  <cp:lastModifiedBy>中 博俊</cp:lastModifiedBy>
  <cp:revision>87</cp:revision>
  <dcterms:created xsi:type="dcterms:W3CDTF">2008-01-18T15:58:06Z</dcterms:created>
  <dcterms:modified xsi:type="dcterms:W3CDTF">2008-06-15T09:06:04Z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