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265" r:id="rId2"/>
    <p:sldId id="270" r:id="rId3"/>
    <p:sldId id="274" r:id="rId4"/>
    <p:sldId id="266" r:id="rId5"/>
    <p:sldId id="269" r:id="rId6"/>
    <p:sldId id="268" r:id="rId7"/>
    <p:sldId id="267" r:id="rId8"/>
    <p:sldId id="273" r:id="rId9"/>
    <p:sldId id="275" r:id="rId10"/>
    <p:sldId id="281" r:id="rId11"/>
    <p:sldId id="282" r:id="rId12"/>
    <p:sldId id="276" r:id="rId13"/>
    <p:sldId id="283" r:id="rId14"/>
    <p:sldId id="271" r:id="rId15"/>
    <p:sldId id="279" r:id="rId16"/>
    <p:sldId id="280" r:id="rId17"/>
    <p:sldId id="287" r:id="rId18"/>
    <p:sldId id="284" r:id="rId19"/>
    <p:sldId id="288" r:id="rId20"/>
    <p:sldId id="285" r:id="rId21"/>
    <p:sldId id="286" r:id="rId22"/>
    <p:sldId id="289" r:id="rId23"/>
    <p:sldId id="292" r:id="rId24"/>
    <p:sldId id="290" r:id="rId25"/>
    <p:sldId id="291" r:id="rId26"/>
    <p:sldId id="293" r:id="rId27"/>
    <p:sldId id="295" r:id="rId28"/>
    <p:sldId id="294" r:id="rId2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417CC-9DC9-4128-BAA6-08CC47DB4ADF}" type="datetimeFigureOut">
              <a:rPr kumimoji="1" lang="ja-JP" altLang="en-US" smtClean="0"/>
              <a:pPr/>
              <a:t>2008/11/8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B8C5-E141-4851-927B-9CDC255FE92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7249-59A1-4456-8214-EB8B186A10A6}" type="datetimeFigureOut">
              <a:rPr kumimoji="1" lang="ja-JP" altLang="en-US" smtClean="0"/>
              <a:pPr/>
              <a:t>2008/11/8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7ABE0-85ED-4B21-8184-F7D3B513735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 smtClean="0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同盟　大阪勉強会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93120"/>
            <a:ext cx="8286808" cy="5709181"/>
          </a:xfrm>
          <a:prstGeom prst="rect">
            <a:avLst/>
          </a:prstGeom>
          <a:noFill/>
        </p:spPr>
      </p:pic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d.hatena.ne.jp/Yamaki/20080409/1207721518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ashish/archive/2008/04/03/silverlight-roadmap-questions.aspx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1840CAB5-196C-4264-B55D-562242A72625&amp;displaylang=en" TargetMode="External"/><Relationship Id="rId2" Type="http://schemas.openxmlformats.org/officeDocument/2006/relationships/hyperlink" Target="http://www.microsoft.com/downloads/details.aspx?FamilyId=4E03409A-77F3-413F-B108-1243C243C4FE&amp;displaylang=en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microsoft.com/downloads/details.aspx?FamilyId=32A3E916-E681-4955-BC9F-CFBA49273C7C&amp;displaylang=en" TargetMode="External"/><Relationship Id="rId4" Type="http://schemas.openxmlformats.org/officeDocument/2006/relationships/hyperlink" Target="http://www.microsoft.com/downloads/details.aspx?displaylang=ja&amp;FamilyID=e0bae58e-9c0b-4090-a1db-f134d9f095f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233875"/>
          </a:xfrm>
        </p:spPr>
        <p:txBody>
          <a:bodyPr/>
          <a:lstStyle/>
          <a:p>
            <a:pPr>
              <a:buNone/>
            </a:pPr>
            <a:endParaRPr lang="en-US" altLang="ja-JP" sz="5400" dirty="0" smtClean="0"/>
          </a:p>
          <a:p>
            <a:pPr>
              <a:buNone/>
            </a:pPr>
            <a:r>
              <a:rPr lang="en-US" altLang="ja-JP" sz="5400" dirty="0" smtClean="0"/>
              <a:t>WPF(.NET3.5) </a:t>
            </a:r>
          </a:p>
          <a:p>
            <a:pPr>
              <a:buNone/>
            </a:pPr>
            <a:r>
              <a:rPr lang="ja-JP" altLang="en-US" sz="5400" dirty="0" smtClean="0"/>
              <a:t>　</a:t>
            </a:r>
            <a:r>
              <a:rPr lang="en-US" altLang="ja-JP" sz="5400" dirty="0" smtClean="0"/>
              <a:t>	</a:t>
            </a:r>
            <a:r>
              <a:rPr lang="en-US" altLang="ja-JP" sz="5400" dirty="0" err="1" smtClean="0"/>
              <a:t>vs</a:t>
            </a:r>
            <a:r>
              <a:rPr lang="en-US" altLang="ja-JP" sz="5400" dirty="0" smtClean="0"/>
              <a:t> </a:t>
            </a:r>
            <a:r>
              <a:rPr lang="en-US" altLang="ja-JP" sz="5400" dirty="0" err="1" smtClean="0"/>
              <a:t>Silverlight</a:t>
            </a:r>
            <a:r>
              <a:rPr lang="en-US" altLang="ja-JP" sz="5400" dirty="0" smtClean="0"/>
              <a:t> 2.0 Beta1</a:t>
            </a:r>
          </a:p>
          <a:p>
            <a:pPr algn="ctr">
              <a:buNone/>
            </a:pPr>
            <a:endParaRPr lang="en-US" altLang="ja-JP" sz="4800" dirty="0" smtClean="0"/>
          </a:p>
          <a:p>
            <a:pPr algn="ctr">
              <a:buNone/>
            </a:pPr>
            <a:r>
              <a:rPr lang="ja-JP" altLang="en-US" sz="4800" dirty="0" smtClean="0"/>
              <a:t>中　博俊＠</a:t>
            </a:r>
            <a:r>
              <a:rPr lang="ja-JP" altLang="en-US" sz="4800" dirty="0" err="1" smtClean="0"/>
              <a:t>わんくま</a:t>
            </a:r>
            <a:r>
              <a:rPr lang="ja-JP" altLang="en-US" sz="4800" dirty="0" smtClean="0"/>
              <a:t>同盟</a:t>
            </a:r>
            <a:endParaRPr lang="en-US" altLang="ja-JP" sz="4800" dirty="0" smtClean="0"/>
          </a:p>
          <a:p>
            <a:pPr>
              <a:buNone/>
            </a:pPr>
            <a:endParaRPr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起動ルーチン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のデフォルトは</a:t>
            </a:r>
            <a:r>
              <a:rPr kumimoji="1" lang="en-US" altLang="ja-JP" dirty="0" err="1" smtClean="0"/>
              <a:t>StartupUri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ほかに</a:t>
            </a:r>
            <a:r>
              <a:rPr lang="en-US" altLang="ja-JP" dirty="0" err="1" smtClean="0"/>
              <a:t>Application.Start</a:t>
            </a:r>
            <a:r>
              <a:rPr lang="ja-JP" altLang="en-US" dirty="0" smtClean="0"/>
              <a:t>イベントを利用する。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000924" cy="195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6643702" y="285749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起動ルーチン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Silverlight</a:t>
            </a:r>
            <a:r>
              <a:rPr kumimoji="1" lang="ja-JP" altLang="en-US" dirty="0" smtClean="0"/>
              <a:t>のデフォルトは</a:t>
            </a:r>
            <a:r>
              <a:rPr kumimoji="1" lang="en-US" altLang="ja-JP" dirty="0" smtClean="0"/>
              <a:t>Startup</a:t>
            </a:r>
            <a:r>
              <a:rPr kumimoji="1" lang="ja-JP" altLang="en-US" dirty="0" smtClean="0"/>
              <a:t>イベント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RootVisual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Page</a:t>
            </a:r>
            <a:r>
              <a:rPr kumimoji="1" lang="ja-JP" altLang="en-US" dirty="0" smtClean="0"/>
              <a:t>を入れています。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500990" cy="272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正方形/長方形 6"/>
          <p:cNvSpPr/>
          <p:nvPr/>
        </p:nvSpPr>
        <p:spPr>
          <a:xfrm>
            <a:off x="6143636" y="5214950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Application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572139"/>
            <a:ext cx="8229600" cy="554023"/>
          </a:xfrm>
        </p:spPr>
        <p:txBody>
          <a:bodyPr/>
          <a:lstStyle/>
          <a:p>
            <a:r>
              <a:rPr lang="ja-JP" altLang="en-US" dirty="0" smtClean="0"/>
              <a:t>必要最小限に絞り込まれています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414728" cy="396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233488"/>
            <a:ext cx="22002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2137" y="1285860"/>
            <a:ext cx="2819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正方形/長方形 7"/>
          <p:cNvSpPr/>
          <p:nvPr/>
        </p:nvSpPr>
        <p:spPr>
          <a:xfrm>
            <a:off x="7420450" y="107154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857760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Application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終了させる方法は？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たぶん</a:t>
            </a:r>
            <a:r>
              <a:rPr lang="en-US" altLang="ja-JP" dirty="0" err="1" smtClean="0"/>
              <a:t>Silverlight</a:t>
            </a:r>
            <a:r>
              <a:rPr lang="ja-JP" altLang="en-US" dirty="0" smtClean="0"/>
              <a:t>はない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Flash</a:t>
            </a:r>
            <a:r>
              <a:rPr lang="ja-JP" altLang="en-US" dirty="0" err="1" smtClean="0"/>
              <a:t>っぽい</a:t>
            </a:r>
            <a:r>
              <a:rPr lang="ja-JP" altLang="en-US" dirty="0" smtClean="0"/>
              <a:t>アプリケーションなら頭から再生を用意しよう。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業務系ならあっさり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TextBlock</a:t>
            </a:r>
            <a:r>
              <a:rPr lang="en-US" altLang="ja-JP" dirty="0" smtClean="0"/>
              <a:t> Text=“</a:t>
            </a:r>
            <a:r>
              <a:rPr lang="ja-JP" altLang="en-US" dirty="0" smtClean="0"/>
              <a:t>終了しました</a:t>
            </a:r>
            <a:r>
              <a:rPr lang="en-US" altLang="ja-JP" dirty="0" smtClean="0"/>
              <a:t>”&gt;</a:t>
            </a:r>
            <a:r>
              <a:rPr lang="ja-JP" altLang="en-US" dirty="0" smtClean="0"/>
              <a:t>でいいかもしれない。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Application.Exit</a:t>
            </a:r>
            <a:r>
              <a:rPr lang="ja-JP" altLang="en-US" dirty="0" smtClean="0"/>
              <a:t>イベントが走るのはブラウザが閉じられるか、別ページに行ったとき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Web</a:t>
            </a:r>
            <a:r>
              <a:rPr lang="ja-JP" altLang="en-US" dirty="0" smtClean="0"/>
              <a:t>のお約束で、実行を期待しないこと。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7"/>
            <a:ext cx="7715304" cy="49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7420450" y="107154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49031" y="2143116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090603"/>
          </a:xfrm>
        </p:spPr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作成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1"/>
            <a:ext cx="7929618" cy="161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929066"/>
            <a:ext cx="8143932" cy="20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457200" y="3286124"/>
            <a:ext cx="8229600" cy="109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Silverlight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はすべて</a:t>
            </a:r>
            <a:r>
              <a:rPr kumimoji="1" lang="en-US" altLang="ja-JP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UserControl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43702" y="228599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43636" y="5214950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画面遷移などは？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ja-JP" altLang="en-US" dirty="0" smtClean="0"/>
              <a:t>今までの</a:t>
            </a:r>
            <a:r>
              <a:rPr lang="en-US" altLang="ja-JP" dirty="0" err="1" smtClean="0"/>
              <a:t>WindowsForm</a:t>
            </a:r>
            <a:r>
              <a:rPr lang="ja-JP" altLang="en-US" dirty="0" smtClean="0"/>
              <a:t>と特に変わらない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429552" cy="158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6643702" y="2714620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がない</a:t>
            </a:r>
            <a:endParaRPr kumimoji="1" lang="en-US" altLang="ja-JP" dirty="0" smtClean="0"/>
          </a:p>
          <a:p>
            <a:r>
              <a:rPr lang="ja-JP" altLang="en-US" dirty="0" smtClean="0"/>
              <a:t>画面遷移などは？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715304" cy="173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143380"/>
            <a:ext cx="6786610" cy="172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正方形/長方形 9"/>
          <p:cNvSpPr/>
          <p:nvPr/>
        </p:nvSpPr>
        <p:spPr>
          <a:xfrm>
            <a:off x="6143636" y="5214950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1500166" y="4643446"/>
            <a:ext cx="3071834" cy="714380"/>
          </a:xfrm>
          <a:prstGeom prst="donut">
            <a:avLst>
              <a:gd name="adj" fmla="val 530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altLang="ja-JP" sz="23900" dirty="0" smtClean="0">
                <a:latin typeface="Freestyle Script" pitchFamily="66" charset="0"/>
              </a:rPr>
              <a:t>DEMO</a:t>
            </a:r>
            <a:r>
              <a:rPr kumimoji="1" lang="en-US" altLang="ja-JP" sz="23900" dirty="0" smtClean="0">
                <a:latin typeface="Freestyle Script" pitchFamily="66" charset="0"/>
              </a:rPr>
              <a:t>1</a:t>
            </a:r>
            <a:endParaRPr kumimoji="1" lang="ja-JP" altLang="en-US" sz="239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メッセージボックス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いつものメッセージボックス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Javascript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Silverlight</a:t>
            </a:r>
            <a:r>
              <a:rPr lang="ja-JP" altLang="en-US" dirty="0" smtClean="0"/>
              <a:t>はホストページの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confirm</a:t>
            </a:r>
            <a:r>
              <a:rPr lang="ja-JP" altLang="en-US" dirty="0" smtClean="0"/>
              <a:t>をつかう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5476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1571612"/>
            <a:ext cx="2428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5500694" y="85723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49031" y="5214950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286124"/>
            <a:ext cx="24288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357562"/>
            <a:ext cx="4143404" cy="69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571744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929197"/>
            <a:ext cx="5857916" cy="93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メッセージボックス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altLang="ja-JP" sz="23900" dirty="0" smtClean="0">
                <a:latin typeface="Freestyle Script" pitchFamily="66" charset="0"/>
              </a:rPr>
              <a:t>DEMO</a:t>
            </a:r>
            <a:r>
              <a:rPr kumimoji="1" lang="en-US" altLang="ja-JP" sz="23900" dirty="0" smtClean="0">
                <a:latin typeface="Freestyle Script" pitchFamily="66" charset="0"/>
              </a:rPr>
              <a:t>2</a:t>
            </a:r>
            <a:endParaRPr kumimoji="1" lang="ja-JP" altLang="en-US" sz="239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5400" dirty="0" smtClean="0"/>
              <a:t>Silverlight2.0</a:t>
            </a:r>
            <a:r>
              <a:rPr lang="ja-JP" altLang="en-US" sz="5400" dirty="0" err="1" smtClean="0"/>
              <a:t>までの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おさらい</a:t>
            </a:r>
            <a:endParaRPr lang="en-US" altLang="ja-JP" sz="5400" dirty="0" smtClean="0"/>
          </a:p>
          <a:p>
            <a:r>
              <a:rPr lang="ja-JP" altLang="en-US" sz="5400" dirty="0" smtClean="0"/>
              <a:t>細かい違いを見てみよう</a:t>
            </a:r>
            <a:endParaRPr lang="en-US" altLang="ja-JP" sz="5400" dirty="0" smtClean="0"/>
          </a:p>
          <a:p>
            <a:r>
              <a:rPr lang="ja-JP" altLang="en-US" sz="5400" dirty="0" smtClean="0"/>
              <a:t>まとめ</a:t>
            </a:r>
            <a:endParaRPr lang="en-US" altLang="ja-JP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System.Windows.Browser</a:t>
            </a:r>
            <a:r>
              <a:rPr lang="ja-JP" altLang="en-US" dirty="0" smtClean="0"/>
              <a:t>　名前空間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00628" y="1857364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一通りの</a:t>
            </a:r>
            <a:r>
              <a:rPr lang="en-US" altLang="ja-JP" sz="3200" dirty="0" smtClean="0"/>
              <a:t>DOM</a:t>
            </a:r>
            <a:r>
              <a:rPr lang="ja-JP" altLang="en-US" sz="3200" dirty="0" smtClean="0"/>
              <a:t>コントロールはできるようです。</a:t>
            </a:r>
            <a:endParaRPr kumimoji="1" lang="ja-JP" altLang="en-US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71546"/>
            <a:ext cx="3857652" cy="505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Panel</a:t>
            </a:r>
            <a:r>
              <a:rPr kumimoji="1" lang="ja-JP" altLang="en-US" dirty="0" smtClean="0"/>
              <a:t>要素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Grid, </a:t>
            </a:r>
            <a:r>
              <a:rPr lang="en-US" altLang="ja-JP" dirty="0" err="1" smtClean="0"/>
              <a:t>StackPanel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2.0</a:t>
            </a:r>
            <a:r>
              <a:rPr lang="ja-JP" altLang="en-US" dirty="0" smtClean="0"/>
              <a:t>で増えた。</a:t>
            </a:r>
            <a:endParaRPr lang="en-US" altLang="ja-JP" dirty="0" smtClean="0"/>
          </a:p>
          <a:p>
            <a:r>
              <a:rPr kumimoji="1" lang="en-US" altLang="ja-JP" dirty="0" err="1" smtClean="0"/>
              <a:t>WrapPanel</a:t>
            </a:r>
            <a:r>
              <a:rPr kumimoji="1" lang="ja-JP" altLang="en-US" dirty="0" smtClean="0"/>
              <a:t>がないのがちょっと残念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Grid</a:t>
            </a:r>
            <a:r>
              <a:rPr kumimoji="1" lang="ja-JP" altLang="en-US" dirty="0" smtClean="0"/>
              <a:t>で代用）</a:t>
            </a:r>
            <a:endParaRPr kumimoji="1" lang="ja-JP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876"/>
            <a:ext cx="4071966" cy="108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7"/>
            <a:ext cx="4643470" cy="246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6143636" y="1714488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43570" y="3643314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57752" y="5000635"/>
            <a:ext cx="3829048" cy="1125527"/>
          </a:xfrm>
        </p:spPr>
        <p:txBody>
          <a:bodyPr/>
          <a:lstStyle/>
          <a:p>
            <a:r>
              <a:rPr kumimoji="1" lang="en-US" altLang="ja-JP" dirty="0" smtClean="0"/>
              <a:t>Path=</a:t>
            </a:r>
            <a:r>
              <a:rPr kumimoji="1" lang="ja-JP" altLang="en-US" dirty="0" smtClean="0"/>
              <a:t>が書けない</a:t>
            </a:r>
            <a:endParaRPr kumimoji="1" lang="ja-JP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71546"/>
            <a:ext cx="3309946" cy="258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27908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080086"/>
            <a:ext cx="5572132" cy="95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正方形/長方形 6"/>
          <p:cNvSpPr/>
          <p:nvPr/>
        </p:nvSpPr>
        <p:spPr>
          <a:xfrm>
            <a:off x="571472" y="14285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929322" y="357166"/>
            <a:ext cx="2694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err="1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072074"/>
            <a:ext cx="4181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6182" y="1071547"/>
            <a:ext cx="4900618" cy="5054616"/>
          </a:xfrm>
        </p:spPr>
        <p:txBody>
          <a:bodyPr/>
          <a:lstStyle/>
          <a:p>
            <a:r>
              <a:rPr lang="ja-JP" altLang="en-US" dirty="0" smtClean="0"/>
              <a:t>ポイントになりそうな欠け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ElementName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別の要素の値へのバインド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RelativeSource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VisualTree</a:t>
            </a:r>
            <a:r>
              <a:rPr lang="ja-JP" altLang="en-US" dirty="0" smtClean="0"/>
              <a:t>をたどってのバインド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Xpath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XML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直接のバインド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3286148" cy="467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altLang="ja-JP" sz="23900" dirty="0" smtClean="0">
                <a:latin typeface="Freestyle Script" pitchFamily="66" charset="0"/>
              </a:rPr>
              <a:t>DEMO3</a:t>
            </a:r>
            <a:endParaRPr kumimoji="1" lang="ja-JP" altLang="en-US" sz="239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929065"/>
            <a:ext cx="8229600" cy="2197097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とりあえず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{Binding text1, Mode=</a:t>
            </a:r>
            <a:r>
              <a:rPr lang="en-US" altLang="ja-JP" dirty="0" err="1" smtClean="0"/>
              <a:t>TwoWay</a:t>
            </a:r>
            <a:r>
              <a:rPr lang="en-US" altLang="ja-JP" dirty="0" smtClean="0"/>
              <a:t>}</a:t>
            </a:r>
          </a:p>
          <a:p>
            <a:pPr>
              <a:buNone/>
            </a:pPr>
            <a:r>
              <a:rPr kumimoji="1" lang="ja-JP" altLang="en-US" dirty="0" smtClean="0"/>
              <a:t>と書いておけば安心</a:t>
            </a:r>
            <a:endParaRPr kumimoji="1" lang="ja-JP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029604" cy="25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UIElement.IsEnabled</a:t>
            </a:r>
            <a:r>
              <a:rPr kumimoji="1" lang="ja-JP" altLang="en-US" dirty="0" smtClean="0"/>
              <a:t>と、プロパティの継承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http://d.hatena.ne.jp/Yamaki/20080409/1207721518</a:t>
            </a:r>
            <a:endParaRPr lang="en-US" altLang="ja-JP" dirty="0" smtClean="0"/>
          </a:p>
          <a:p>
            <a:r>
              <a:rPr kumimoji="1" lang="en-US" altLang="ja-JP" dirty="0" smtClean="0"/>
              <a:t>Silverlight2</a:t>
            </a:r>
            <a:r>
              <a:rPr kumimoji="1" lang="ja-JP" altLang="en-US" dirty="0" smtClean="0"/>
              <a:t>では依存プロパティ値を継承させる方法がない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バインドにもない</a:t>
            </a:r>
            <a:endParaRPr lang="en-US" altLang="ja-JP" dirty="0" smtClean="0"/>
          </a:p>
          <a:p>
            <a:r>
              <a:rPr kumimoji="1" lang="en-US" altLang="ja-JP" dirty="0" err="1" smtClean="0"/>
              <a:t>UIElement.IsEnabled</a:t>
            </a:r>
            <a:r>
              <a:rPr kumimoji="1" lang="ja-JP" altLang="en-US" dirty="0" smtClean="0"/>
              <a:t>がない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→パネルの範囲を無効にするとかができない。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ja-JP" altLang="en-US" sz="4400" dirty="0" smtClean="0"/>
              <a:t>まとめ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知って</a:t>
            </a:r>
            <a:r>
              <a:rPr kumimoji="1" lang="ja-JP" altLang="en-US" dirty="0" err="1" smtClean="0"/>
              <a:t>れば</a:t>
            </a:r>
            <a:r>
              <a:rPr kumimoji="1" lang="en-US" altLang="ja-JP" dirty="0" err="1" smtClean="0"/>
              <a:t>Silverlight</a:t>
            </a:r>
            <a:r>
              <a:rPr kumimoji="1" lang="ja-JP" altLang="en-US" dirty="0" smtClean="0"/>
              <a:t>は全く怖くない</a:t>
            </a:r>
            <a:endParaRPr kumimoji="1" lang="en-US" altLang="ja-JP" dirty="0" smtClean="0"/>
          </a:p>
          <a:p>
            <a:r>
              <a:rPr lang="ja-JP" altLang="en-US" dirty="0" smtClean="0"/>
              <a:t>はまるポイント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できること、できないことをきっちりと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は確実に抑えよう</a:t>
            </a:r>
            <a:endParaRPr lang="en-US" altLang="ja-JP" dirty="0" smtClean="0"/>
          </a:p>
          <a:p>
            <a:r>
              <a:rPr lang="ja-JP" altLang="en-US" dirty="0" smtClean="0"/>
              <a:t>そのためには</a:t>
            </a:r>
            <a:r>
              <a:rPr lang="en-US" altLang="ja-JP" dirty="0" err="1" smtClean="0"/>
              <a:t>Silverlight</a:t>
            </a:r>
            <a:r>
              <a:rPr lang="ja-JP" altLang="en-US" dirty="0" smtClean="0"/>
              <a:t>アプリも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アプリも作っておくことが必要。</a:t>
            </a:r>
            <a:endParaRPr lang="en-US" altLang="ja-JP" dirty="0" smtClean="0"/>
          </a:p>
          <a:p>
            <a:r>
              <a:rPr lang="en-US" altLang="ja-JP" dirty="0" smtClean="0"/>
              <a:t>RTW</a:t>
            </a:r>
            <a:r>
              <a:rPr lang="ja-JP" altLang="en-US" dirty="0" smtClean="0"/>
              <a:t>がめちゃめちゃたのしみです。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85720" y="4429132"/>
            <a:ext cx="8358246" cy="16430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Enjoy WPF &amp; </a:t>
            </a:r>
            <a:r>
              <a:rPr kumimoji="1" lang="en-US" altLang="ja-JP" sz="4000" dirty="0" err="1" smtClean="0"/>
              <a:t>Silverlight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altLang="ja-JP" sz="4400" dirty="0" smtClean="0"/>
              <a:t>Silverlight2.0</a:t>
            </a:r>
            <a:r>
              <a:rPr lang="ja-JP" altLang="en-US" sz="4400" dirty="0" err="1" smtClean="0"/>
              <a:t>までの</a:t>
            </a:r>
            <a:r>
              <a:rPr lang="ja-JP" altLang="en-US" sz="4400" dirty="0" smtClean="0"/>
              <a:t>おさらい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Silverlight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1.0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2007/09/04</a:t>
            </a:r>
            <a:r>
              <a:rPr lang="ja-JP" altLang="en-US" dirty="0" smtClean="0"/>
              <a:t>リリース</a:t>
            </a:r>
            <a:endParaRPr lang="en-US" altLang="ja-JP" dirty="0" smtClean="0"/>
          </a:p>
          <a:p>
            <a:pPr lvl="1"/>
            <a:r>
              <a:rPr lang="en-US" altLang="ja-JP" sz="1800" dirty="0" smtClean="0"/>
              <a:t>http://www.microsoft.com/presspass/press/2007/sep07/09-04SilverlightPR.mspx</a:t>
            </a:r>
          </a:p>
          <a:p>
            <a:r>
              <a:rPr kumimoji="1" lang="en-US" altLang="ja-JP" dirty="0" smtClean="0"/>
              <a:t>Flash</a:t>
            </a:r>
            <a:r>
              <a:rPr kumimoji="1" lang="ja-JP" altLang="en-US" dirty="0" smtClean="0"/>
              <a:t>キラー？</a:t>
            </a:r>
            <a:endParaRPr kumimoji="1" lang="en-US" altLang="ja-JP" dirty="0" smtClean="0"/>
          </a:p>
          <a:p>
            <a:r>
              <a:rPr lang="en-US" altLang="ja-JP" dirty="0" smtClean="0"/>
              <a:t>XAML(</a:t>
            </a:r>
            <a:r>
              <a:rPr lang="ja-JP" altLang="en-US" dirty="0" smtClean="0"/>
              <a:t>サブセット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で見た目を作成する</a:t>
            </a:r>
            <a:endParaRPr kumimoji="1" lang="en-US" altLang="ja-JP" dirty="0" smtClean="0"/>
          </a:p>
          <a:p>
            <a:r>
              <a:rPr lang="en-US" altLang="ja-JP" dirty="0" smtClean="0"/>
              <a:t>OS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と</a:t>
            </a:r>
            <a:r>
              <a:rPr lang="en-US" altLang="ja-JP" dirty="0" smtClean="0"/>
              <a:t>Macintosh</a:t>
            </a:r>
          </a:p>
          <a:p>
            <a:r>
              <a:rPr lang="ja-JP" altLang="en-US" dirty="0" smtClean="0"/>
              <a:t>ブラウザが</a:t>
            </a:r>
            <a:r>
              <a:rPr lang="en-US" altLang="ja-JP" dirty="0" smtClean="0"/>
              <a:t>IE, Safari, Firefox, Mozilla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Silverlight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Silverlight</a:t>
            </a:r>
            <a:r>
              <a:rPr lang="en-US" altLang="ja-JP" dirty="0" smtClean="0"/>
              <a:t> Mobile (Nokia)</a:t>
            </a:r>
            <a:r>
              <a:rPr lang="ja-JP" altLang="en-US" dirty="0" smtClean="0"/>
              <a:t>　が発表されました。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http://www.nokia.com/A4136001?newsid=1197788</a:t>
            </a:r>
          </a:p>
          <a:p>
            <a:pPr lvl="1"/>
            <a:r>
              <a:rPr lang="ja-JP" altLang="en-US" dirty="0" smtClean="0"/>
              <a:t>日本上陸は？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2.0</a:t>
            </a:r>
            <a:r>
              <a:rPr lang="ja-JP" altLang="en-US" dirty="0" smtClean="0"/>
              <a:t>の特徴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MiniCLR</a:t>
            </a:r>
            <a:r>
              <a:rPr kumimoji="1" lang="ja-JP" altLang="en-US" dirty="0" smtClean="0"/>
              <a:t>が搭載されている</a:t>
            </a:r>
            <a:endParaRPr kumimoji="1" lang="en-US" altLang="ja-JP" dirty="0" smtClean="0"/>
          </a:p>
          <a:p>
            <a:r>
              <a:rPr lang="en-US" altLang="ja-JP" dirty="0" err="1" smtClean="0"/>
              <a:t>Xaml</a:t>
            </a:r>
            <a:r>
              <a:rPr lang="ja-JP" altLang="en-US" dirty="0" smtClean="0"/>
              <a:t>のデータモデルが結構変更されている。</a:t>
            </a:r>
            <a:endParaRPr lang="en-US" altLang="ja-JP" dirty="0" smtClean="0"/>
          </a:p>
          <a:p>
            <a:r>
              <a:rPr lang="ja-JP" altLang="en-US" dirty="0" smtClean="0"/>
              <a:t>日本語対応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2.0</a:t>
            </a:r>
            <a:r>
              <a:rPr lang="ja-JP" altLang="en-US" dirty="0" smtClean="0"/>
              <a:t>って？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2.0</a:t>
            </a:r>
            <a:r>
              <a:rPr lang="ja-JP" altLang="en-US" dirty="0" smtClean="0"/>
              <a:t>は今年中リリース予定？</a:t>
            </a:r>
          </a:p>
          <a:p>
            <a:pPr lvl="1"/>
            <a:r>
              <a:rPr lang="en-US" altLang="ja-JP" dirty="0" smtClean="0">
                <a:hlinkClick r:id="rId2"/>
              </a:rPr>
              <a:t>http://blogs.msdn.com/ashish/archive/2008/04/03/silverlight-roadmap-questions.aspx</a:t>
            </a:r>
            <a:endParaRPr lang="en-US" altLang="ja-JP" dirty="0" smtClean="0"/>
          </a:p>
          <a:p>
            <a:pPr lvl="0"/>
            <a:r>
              <a:rPr lang="en-US" sz="2000" dirty="0" smtClean="0"/>
              <a:t>We are targeting late Summer</a:t>
            </a:r>
          </a:p>
          <a:p>
            <a:r>
              <a:rPr lang="en-US" sz="2000" dirty="0" smtClean="0"/>
              <a:t>Here is a rough timeline:</a:t>
            </a:r>
            <a:br>
              <a:rPr lang="en-US" sz="2000" dirty="0" smtClean="0"/>
            </a:br>
            <a:r>
              <a:rPr lang="en-US" sz="2000" dirty="0" err="1" smtClean="0"/>
              <a:t>Silverlight</a:t>
            </a:r>
            <a:r>
              <a:rPr lang="en-US" sz="2000" dirty="0" smtClean="0"/>
              <a:t> 2.0 Beta 1 (Q1CY08 with limited (non commercial) Go-Live) </a:t>
            </a:r>
            <a:br>
              <a:rPr lang="en-US" sz="2000" dirty="0" smtClean="0"/>
            </a:br>
            <a:r>
              <a:rPr lang="en-US" sz="2000" dirty="0" err="1" smtClean="0"/>
              <a:t>Silverlight</a:t>
            </a:r>
            <a:r>
              <a:rPr lang="en-US" sz="2000" dirty="0" smtClean="0"/>
              <a:t> 2.0 Beta 2 (Q2CY08 with Go-Live)</a:t>
            </a:r>
            <a:br>
              <a:rPr lang="en-US" sz="2000" dirty="0" smtClean="0"/>
            </a:br>
            <a:r>
              <a:rPr lang="en-US" sz="2000" dirty="0" err="1" smtClean="0"/>
              <a:t>Silverlight</a:t>
            </a:r>
            <a:r>
              <a:rPr lang="en-US" sz="2000" dirty="0" smtClean="0"/>
              <a:t> 2.0 RTM (Summer 2008) – Exact timing TBD</a:t>
            </a:r>
          </a:p>
          <a:p>
            <a:r>
              <a:rPr lang="en-US" sz="2000" dirty="0" err="1" smtClean="0"/>
              <a:t>Silverlight</a:t>
            </a:r>
            <a:r>
              <a:rPr lang="en-US" sz="2000" dirty="0" smtClean="0"/>
              <a:t> </a:t>
            </a:r>
            <a:r>
              <a:rPr lang="en-US" sz="2000" dirty="0" err="1" smtClean="0"/>
              <a:t>v.next</a:t>
            </a:r>
            <a:r>
              <a:rPr lang="en-US" sz="2000" dirty="0" smtClean="0"/>
              <a:t> – We are working on a </a:t>
            </a:r>
            <a:r>
              <a:rPr lang="en-US" sz="2000" dirty="0" err="1" smtClean="0"/>
              <a:t>v.Next</a:t>
            </a:r>
            <a:r>
              <a:rPr lang="en-US" sz="2000" dirty="0" smtClean="0"/>
              <a:t> plan and have nothing to announce at this time</a:t>
            </a:r>
          </a:p>
          <a:p>
            <a:r>
              <a:rPr lang="en-US" sz="2000" dirty="0" err="1" smtClean="0"/>
              <a:t>Silverlight</a:t>
            </a:r>
            <a:r>
              <a:rPr lang="en-US" sz="2000" dirty="0" smtClean="0"/>
              <a:t> for mobile – No date available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2.0 Beta</a:t>
            </a:r>
            <a:r>
              <a:rPr kumimoji="1" lang="ja-JP" altLang="en-US" dirty="0" smtClean="0"/>
              <a:t>を試す環境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 dirty="0" err="1" smtClean="0"/>
              <a:t>Silverlight</a:t>
            </a:r>
            <a:r>
              <a:rPr lang="en-US" altLang="ja-JP" sz="2800" dirty="0" smtClean="0"/>
              <a:t> 2.0 SDK Beta1</a:t>
            </a:r>
          </a:p>
          <a:p>
            <a:pPr lvl="1"/>
            <a:r>
              <a:rPr lang="en-US" altLang="ja-JP" sz="1800" dirty="0" smtClean="0">
                <a:hlinkClick r:id="rId2"/>
              </a:rPr>
              <a:t>http://www.microsoft.com/downloads/details.aspx?FamilyId=4E03409A-77F3-413F-B108-1243C243C4FE&amp;displaylang=en</a:t>
            </a:r>
            <a:endParaRPr lang="en-US" altLang="ja-JP" sz="1800" dirty="0" smtClean="0"/>
          </a:p>
          <a:p>
            <a:r>
              <a:rPr lang="en-US" altLang="ja-JP" sz="2800" dirty="0" smtClean="0"/>
              <a:t>Microsoft® </a:t>
            </a:r>
            <a:r>
              <a:rPr lang="en-US" altLang="ja-JP" sz="2800" dirty="0" err="1" smtClean="0"/>
              <a:t>Silverlight</a:t>
            </a:r>
            <a:r>
              <a:rPr lang="en-US" altLang="ja-JP" sz="2800" dirty="0" smtClean="0"/>
              <a:t>™ 2 Software Development Kit Beta 1 Documentation</a:t>
            </a:r>
          </a:p>
          <a:p>
            <a:pPr lvl="1"/>
            <a:r>
              <a:rPr lang="en-US" altLang="ja-JP" sz="1800" dirty="0" smtClean="0">
                <a:hlinkClick r:id="rId3"/>
              </a:rPr>
              <a:t>http://www.microsoft.com/downloads/details.aspx?FamilyId=1840CAB5-196C-4264-B55D-562242A72625&amp;displaylang=en</a:t>
            </a:r>
            <a:endParaRPr lang="en-US" altLang="ja-JP" sz="1800" dirty="0" smtClean="0"/>
          </a:p>
          <a:p>
            <a:r>
              <a:rPr lang="en-US" altLang="ja-JP" sz="2800" dirty="0" smtClean="0"/>
              <a:t>Tools Beta1</a:t>
            </a:r>
          </a:p>
          <a:p>
            <a:pPr lvl="1"/>
            <a:r>
              <a:rPr lang="en-US" altLang="ja-JP" sz="1800" dirty="0" smtClean="0">
                <a:hlinkClick r:id="rId4"/>
              </a:rPr>
              <a:t>http://www.microsoft.com/downloads/details.aspx?displaylang=ja&amp;FamilyID=e0bae58e-9c0b-4090-a1db-f134d9f095fd</a:t>
            </a:r>
            <a:endParaRPr lang="en-US" altLang="ja-JP" sz="1800" dirty="0" smtClean="0"/>
          </a:p>
          <a:p>
            <a:r>
              <a:rPr lang="en-US" altLang="ja-JP" sz="2800" dirty="0" smtClean="0"/>
              <a:t>Blend 2.5 March 2008 Preview</a:t>
            </a:r>
          </a:p>
          <a:p>
            <a:pPr lvl="1">
              <a:buNone/>
            </a:pPr>
            <a:r>
              <a:rPr lang="en-US" altLang="ja-JP" sz="1400" dirty="0" smtClean="0">
                <a:hlinkClick r:id="rId5"/>
              </a:rPr>
              <a:t>http://www.microsoft.com/downloads/details.aspx?FamilyId=32A3E916-E681-4955-BC9F-CFBA49273C7C&amp;displaylang=en</a:t>
            </a:r>
            <a:endParaRPr lang="en-US" altLang="ja-JP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ja-JP" altLang="en-US" sz="4400" dirty="0" smtClean="0"/>
              <a:t>細かい違いをみてみよう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</TotalTime>
  <Words>492</Words>
  <Application>Microsoft Office PowerPoint</Application>
  <PresentationFormat>画面に合わせる (4:3)</PresentationFormat>
  <Paragraphs>147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1_プレゼンテーション1</vt:lpstr>
      <vt:lpstr>スライド 1</vt:lpstr>
      <vt:lpstr>アジェンダ</vt:lpstr>
      <vt:lpstr>スライド 3</vt:lpstr>
      <vt:lpstr>Silverlightとは</vt:lpstr>
      <vt:lpstr>Silverlightとは</vt:lpstr>
      <vt:lpstr>2.0の特徴</vt:lpstr>
      <vt:lpstr>2.0って？</vt:lpstr>
      <vt:lpstr>2.0 Betaを試す環境</vt:lpstr>
      <vt:lpstr>スライド 9</vt:lpstr>
      <vt:lpstr>起動ルーチン</vt:lpstr>
      <vt:lpstr>起動ルーチン</vt:lpstr>
      <vt:lpstr>Application</vt:lpstr>
      <vt:lpstr>Application</vt:lpstr>
      <vt:lpstr>最初の画面、画面遷移</vt:lpstr>
      <vt:lpstr>最初の画面、画面遷移</vt:lpstr>
      <vt:lpstr>最初の画面、画面遷移</vt:lpstr>
      <vt:lpstr>最初の画面、画面遷移</vt:lpstr>
      <vt:lpstr>メッセージボックス</vt:lpstr>
      <vt:lpstr>メッセージボックス</vt:lpstr>
      <vt:lpstr>System.Windows.Browser　名前空間</vt:lpstr>
      <vt:lpstr>Panel要素</vt:lpstr>
      <vt:lpstr>Binding</vt:lpstr>
      <vt:lpstr>Binding</vt:lpstr>
      <vt:lpstr>Binding</vt:lpstr>
      <vt:lpstr>Binding</vt:lpstr>
      <vt:lpstr>UIElement.IsEnabledと、プロパティの継承</vt:lpstr>
      <vt:lpstr>スライド 27</vt:lpstr>
      <vt:lpstr>スライド 28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わんくま同盟</cp:lastModifiedBy>
  <cp:revision>436</cp:revision>
  <dcterms:created xsi:type="dcterms:W3CDTF">2006-05-15T04:25:02Z</dcterms:created>
  <dcterms:modified xsi:type="dcterms:W3CDTF">2008-11-08T02:58:21Z</dcterms:modified>
</cp:coreProperties>
</file>