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316" r:id="rId2"/>
    <p:sldId id="317" r:id="rId3"/>
    <p:sldId id="318" r:id="rId4"/>
    <p:sldId id="319" r:id="rId5"/>
    <p:sldId id="321" r:id="rId6"/>
    <p:sldId id="320" r:id="rId7"/>
    <p:sldId id="322" r:id="rId8"/>
    <p:sldId id="323" r:id="rId9"/>
    <p:sldId id="324" r:id="rId10"/>
    <p:sldId id="325" r:id="rId11"/>
    <p:sldId id="326" r:id="rId12"/>
    <p:sldId id="331" r:id="rId13"/>
    <p:sldId id="329" r:id="rId14"/>
    <p:sldId id="330" r:id="rId15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426" autoAdjust="0"/>
    <p:restoredTop sz="94660"/>
  </p:normalViewPr>
  <p:slideViewPr>
    <p:cSldViewPr>
      <p:cViewPr varScale="1">
        <p:scale>
          <a:sx n="70" d="100"/>
          <a:sy n="70" d="100"/>
        </p:scale>
        <p:origin x="-618" y="-90"/>
      </p:cViewPr>
      <p:guideLst>
        <p:guide orient="horz" pos="2160"/>
        <p:guide pos="54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AB6C80-5CAC-4710-96DF-A51C8C1C28D4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kumimoji="1" lang="ja-JP" altLang="en-US"/>
        </a:p>
      </dgm:t>
    </dgm:pt>
    <dgm:pt modelId="{968E3C26-D7E2-432B-8B64-6DF3DB3C033A}">
      <dgm:prSet/>
      <dgm:spPr/>
      <dgm:t>
        <a:bodyPr/>
        <a:lstStyle/>
        <a:p>
          <a:pPr rtl="0"/>
          <a:r>
            <a:rPr kumimoji="1" lang="en-US" dirty="0" smtClean="0"/>
            <a:t>VOCALOID</a:t>
          </a:r>
          <a:r>
            <a:rPr kumimoji="1" lang="ja-JP" dirty="0" smtClean="0"/>
            <a:t>とは</a:t>
          </a:r>
          <a:endParaRPr kumimoji="1" lang="en-US" dirty="0"/>
        </a:p>
      </dgm:t>
    </dgm:pt>
    <dgm:pt modelId="{D28018E0-43D8-4FCE-93A6-BF49B8D2317C}" type="parTrans" cxnId="{A9098F69-9B51-4264-B1ED-F01E2548E9C2}">
      <dgm:prSet/>
      <dgm:spPr/>
      <dgm:t>
        <a:bodyPr/>
        <a:lstStyle/>
        <a:p>
          <a:endParaRPr kumimoji="1" lang="ja-JP" altLang="en-US"/>
        </a:p>
      </dgm:t>
    </dgm:pt>
    <dgm:pt modelId="{41CFA382-D084-40A3-8AD3-0C8A28B5BF15}" type="sibTrans" cxnId="{A9098F69-9B51-4264-B1ED-F01E2548E9C2}">
      <dgm:prSet/>
      <dgm:spPr/>
      <dgm:t>
        <a:bodyPr/>
        <a:lstStyle/>
        <a:p>
          <a:endParaRPr kumimoji="1" lang="ja-JP" altLang="en-US"/>
        </a:p>
      </dgm:t>
    </dgm:pt>
    <dgm:pt modelId="{6203AA99-8CB2-4A02-9826-D038FA5A9977}">
      <dgm:prSet/>
      <dgm:spPr/>
      <dgm:t>
        <a:bodyPr/>
        <a:lstStyle/>
        <a:p>
          <a:pPr rtl="0"/>
          <a:r>
            <a:rPr kumimoji="1" lang="ja-JP" dirty="0" smtClean="0"/>
            <a:t>ヤマハで開発された音声合成ソフトウェア</a:t>
          </a:r>
          <a:endParaRPr kumimoji="1" lang="en-US" dirty="0"/>
        </a:p>
      </dgm:t>
    </dgm:pt>
    <dgm:pt modelId="{C4546120-6AE6-4D28-99A1-EFB295759D21}" type="parTrans" cxnId="{AC2BEEA1-7DDA-4727-90A8-AA18701D2FBC}">
      <dgm:prSet/>
      <dgm:spPr/>
      <dgm:t>
        <a:bodyPr/>
        <a:lstStyle/>
        <a:p>
          <a:endParaRPr kumimoji="1" lang="ja-JP" altLang="en-US"/>
        </a:p>
      </dgm:t>
    </dgm:pt>
    <dgm:pt modelId="{6F569BDA-1E3E-4F15-ADA8-FA8EDFA5B4D1}" type="sibTrans" cxnId="{AC2BEEA1-7DDA-4727-90A8-AA18701D2FBC}">
      <dgm:prSet/>
      <dgm:spPr/>
      <dgm:t>
        <a:bodyPr/>
        <a:lstStyle/>
        <a:p>
          <a:endParaRPr kumimoji="1" lang="ja-JP" altLang="en-US"/>
        </a:p>
      </dgm:t>
    </dgm:pt>
    <dgm:pt modelId="{9875F11C-32D0-4AC7-8882-805F8EBB695A}">
      <dgm:prSet/>
      <dgm:spPr/>
      <dgm:t>
        <a:bodyPr/>
        <a:lstStyle/>
        <a:p>
          <a:pPr rtl="0"/>
          <a:r>
            <a:rPr kumimoji="1" lang="ja-JP" dirty="0" smtClean="0"/>
            <a:t>人の声をデータベース化して組み込んでいる</a:t>
          </a:r>
          <a:endParaRPr kumimoji="1" lang="en-US" dirty="0"/>
        </a:p>
      </dgm:t>
    </dgm:pt>
    <dgm:pt modelId="{0F691539-2C14-4B09-AC27-1C0390A7A731}" type="parTrans" cxnId="{8814946F-320F-4D3A-B86A-FD23AE2A9EFB}">
      <dgm:prSet/>
      <dgm:spPr/>
      <dgm:t>
        <a:bodyPr/>
        <a:lstStyle/>
        <a:p>
          <a:endParaRPr kumimoji="1" lang="ja-JP" altLang="en-US"/>
        </a:p>
      </dgm:t>
    </dgm:pt>
    <dgm:pt modelId="{363F0C0E-DC25-4D4B-8B96-33DF10D54B65}" type="sibTrans" cxnId="{8814946F-320F-4D3A-B86A-FD23AE2A9EFB}">
      <dgm:prSet/>
      <dgm:spPr/>
      <dgm:t>
        <a:bodyPr/>
        <a:lstStyle/>
        <a:p>
          <a:endParaRPr kumimoji="1" lang="ja-JP" altLang="en-US"/>
        </a:p>
      </dgm:t>
    </dgm:pt>
    <dgm:pt modelId="{39473815-2401-435C-94E9-2476612F5E07}">
      <dgm:prSet/>
      <dgm:spPr/>
      <dgm:t>
        <a:bodyPr/>
        <a:lstStyle/>
        <a:p>
          <a:pPr rtl="0"/>
          <a:r>
            <a:rPr kumimoji="1" lang="en-US" dirty="0" smtClean="0"/>
            <a:t>CV01 </a:t>
          </a:r>
          <a:r>
            <a:rPr kumimoji="1" lang="ja-JP" dirty="0" smtClean="0"/>
            <a:t>初音ミクとは</a:t>
          </a:r>
          <a:endParaRPr kumimoji="1" lang="en-US" dirty="0"/>
        </a:p>
      </dgm:t>
    </dgm:pt>
    <dgm:pt modelId="{E8DEA229-054E-479D-8E71-3DF591C3C587}" type="parTrans" cxnId="{B62F833A-A37C-4E1B-B64D-530B3805A74D}">
      <dgm:prSet/>
      <dgm:spPr/>
      <dgm:t>
        <a:bodyPr/>
        <a:lstStyle/>
        <a:p>
          <a:endParaRPr kumimoji="1" lang="ja-JP" altLang="en-US"/>
        </a:p>
      </dgm:t>
    </dgm:pt>
    <dgm:pt modelId="{1A3A9B02-CF17-4669-8DA7-E8288C9A3E5E}" type="sibTrans" cxnId="{B62F833A-A37C-4E1B-B64D-530B3805A74D}">
      <dgm:prSet/>
      <dgm:spPr/>
      <dgm:t>
        <a:bodyPr/>
        <a:lstStyle/>
        <a:p>
          <a:endParaRPr kumimoji="1" lang="ja-JP" altLang="en-US"/>
        </a:p>
      </dgm:t>
    </dgm:pt>
    <dgm:pt modelId="{3E636995-0758-48B4-B99F-8C1B944F4EE2}">
      <dgm:prSet/>
      <dgm:spPr/>
      <dgm:t>
        <a:bodyPr/>
        <a:lstStyle/>
        <a:p>
          <a:pPr rtl="0"/>
          <a:r>
            <a:rPr kumimoji="1" lang="ja-JP" dirty="0" smtClean="0"/>
            <a:t>年齢</a:t>
          </a:r>
          <a:r>
            <a:rPr kumimoji="1" lang="en-US" dirty="0" smtClean="0"/>
            <a:t>16</a:t>
          </a:r>
          <a:r>
            <a:rPr kumimoji="1" lang="ja-JP" dirty="0" smtClean="0"/>
            <a:t>歳</a:t>
          </a:r>
          <a:endParaRPr kumimoji="1" lang="en-US" dirty="0"/>
        </a:p>
      </dgm:t>
    </dgm:pt>
    <dgm:pt modelId="{4EB82040-A0CE-4735-91E8-B7929B3CE3A5}" type="parTrans" cxnId="{50969FDE-A076-4A74-9E68-C9C60770EBFB}">
      <dgm:prSet/>
      <dgm:spPr/>
      <dgm:t>
        <a:bodyPr/>
        <a:lstStyle/>
        <a:p>
          <a:endParaRPr kumimoji="1" lang="ja-JP" altLang="en-US"/>
        </a:p>
      </dgm:t>
    </dgm:pt>
    <dgm:pt modelId="{53378DB8-3147-40FA-B8A7-16DE1C838E6B}" type="sibTrans" cxnId="{50969FDE-A076-4A74-9E68-C9C60770EBFB}">
      <dgm:prSet/>
      <dgm:spPr/>
      <dgm:t>
        <a:bodyPr/>
        <a:lstStyle/>
        <a:p>
          <a:endParaRPr kumimoji="1" lang="ja-JP" altLang="en-US"/>
        </a:p>
      </dgm:t>
    </dgm:pt>
    <dgm:pt modelId="{05663116-8DF0-4FE6-91B4-ACCE7F7D5873}">
      <dgm:prSet/>
      <dgm:spPr/>
      <dgm:t>
        <a:bodyPr/>
        <a:lstStyle/>
        <a:p>
          <a:pPr rtl="0"/>
          <a:r>
            <a:rPr kumimoji="1" lang="ja-JP" dirty="0" smtClean="0"/>
            <a:t>身長</a:t>
          </a:r>
          <a:r>
            <a:rPr kumimoji="1" lang="en-US" dirty="0" smtClean="0"/>
            <a:t>158cm</a:t>
          </a:r>
          <a:endParaRPr lang="ja-JP" dirty="0"/>
        </a:p>
      </dgm:t>
    </dgm:pt>
    <dgm:pt modelId="{A0938FBC-D331-4F89-91C1-DF20A42E8B1D}" type="parTrans" cxnId="{D573396A-9C0F-4220-96FE-277A549DB4ED}">
      <dgm:prSet/>
      <dgm:spPr/>
      <dgm:t>
        <a:bodyPr/>
        <a:lstStyle/>
        <a:p>
          <a:endParaRPr kumimoji="1" lang="ja-JP" altLang="en-US"/>
        </a:p>
      </dgm:t>
    </dgm:pt>
    <dgm:pt modelId="{AED782CF-410D-4892-A8CB-5E1F7154F897}" type="sibTrans" cxnId="{D573396A-9C0F-4220-96FE-277A549DB4ED}">
      <dgm:prSet/>
      <dgm:spPr/>
      <dgm:t>
        <a:bodyPr/>
        <a:lstStyle/>
        <a:p>
          <a:endParaRPr kumimoji="1" lang="ja-JP" altLang="en-US"/>
        </a:p>
      </dgm:t>
    </dgm:pt>
    <dgm:pt modelId="{B920C69E-9260-42AC-A552-8DAFD2CD6ADA}">
      <dgm:prSet/>
      <dgm:spPr/>
      <dgm:t>
        <a:bodyPr/>
        <a:lstStyle/>
        <a:p>
          <a:pPr rtl="0"/>
          <a:r>
            <a:rPr kumimoji="1" lang="ja-JP" dirty="0" smtClean="0"/>
            <a:t>体重</a:t>
          </a:r>
          <a:r>
            <a:rPr kumimoji="1" lang="en-US" dirty="0" smtClean="0"/>
            <a:t>42kg</a:t>
          </a:r>
          <a:endParaRPr lang="ja-JP" dirty="0"/>
        </a:p>
      </dgm:t>
    </dgm:pt>
    <dgm:pt modelId="{037E1827-7260-437B-A76A-ABB2C6724ECC}" type="parTrans" cxnId="{BFBA2D58-9AA8-48A9-8447-C8A715F4F72E}">
      <dgm:prSet/>
      <dgm:spPr/>
      <dgm:t>
        <a:bodyPr/>
        <a:lstStyle/>
        <a:p>
          <a:endParaRPr kumimoji="1" lang="ja-JP" altLang="en-US"/>
        </a:p>
      </dgm:t>
    </dgm:pt>
    <dgm:pt modelId="{32248814-8C03-49AF-8938-8F7BCB57B45E}" type="sibTrans" cxnId="{BFBA2D58-9AA8-48A9-8447-C8A715F4F72E}">
      <dgm:prSet/>
      <dgm:spPr/>
      <dgm:t>
        <a:bodyPr/>
        <a:lstStyle/>
        <a:p>
          <a:endParaRPr kumimoji="1" lang="ja-JP" altLang="en-US"/>
        </a:p>
      </dgm:t>
    </dgm:pt>
    <dgm:pt modelId="{3C3B9C4C-34E6-42EF-B083-8D588B7E5F20}">
      <dgm:prSet/>
      <dgm:spPr/>
      <dgm:t>
        <a:bodyPr/>
        <a:lstStyle/>
        <a:p>
          <a:pPr rtl="0"/>
          <a:r>
            <a:rPr kumimoji="1" lang="ja-JP" dirty="0" smtClean="0"/>
            <a:t>得意な音域 </a:t>
          </a:r>
          <a:r>
            <a:rPr kumimoji="1" lang="en-US" dirty="0" smtClean="0"/>
            <a:t>A3</a:t>
          </a:r>
          <a:r>
            <a:rPr kumimoji="1" lang="ja-JP" dirty="0" smtClean="0"/>
            <a:t>～</a:t>
          </a:r>
          <a:r>
            <a:rPr kumimoji="1" lang="en-US" dirty="0" smtClean="0"/>
            <a:t>E5</a:t>
          </a:r>
          <a:endParaRPr kumimoji="1" lang="en-US" dirty="0"/>
        </a:p>
      </dgm:t>
    </dgm:pt>
    <dgm:pt modelId="{A6CB0331-2405-4921-B244-51CC230297D1}" type="parTrans" cxnId="{FC6C59B9-7424-4C2C-9A94-ACD0F7C0E34D}">
      <dgm:prSet/>
      <dgm:spPr/>
      <dgm:t>
        <a:bodyPr/>
        <a:lstStyle/>
        <a:p>
          <a:endParaRPr kumimoji="1" lang="ja-JP" altLang="en-US"/>
        </a:p>
      </dgm:t>
    </dgm:pt>
    <dgm:pt modelId="{384E70EC-408C-4FA6-8430-63E940538B69}" type="sibTrans" cxnId="{FC6C59B9-7424-4C2C-9A94-ACD0F7C0E34D}">
      <dgm:prSet/>
      <dgm:spPr/>
      <dgm:t>
        <a:bodyPr/>
        <a:lstStyle/>
        <a:p>
          <a:endParaRPr kumimoji="1" lang="ja-JP" altLang="en-US"/>
        </a:p>
      </dgm:t>
    </dgm:pt>
    <dgm:pt modelId="{15526EC7-F507-4DBB-BDBD-91BEB765D28C}" type="pres">
      <dgm:prSet presAssocID="{39AB6C80-5CAC-4710-96DF-A51C8C1C28D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B3BEE87D-A659-4316-9991-8DBC93D02451}" type="pres">
      <dgm:prSet presAssocID="{968E3C26-D7E2-432B-8B64-6DF3DB3C033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87ED1F2-01C7-4FBC-B3AC-63C3DB652498}" type="pres">
      <dgm:prSet presAssocID="{968E3C26-D7E2-432B-8B64-6DF3DB3C033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8CF2753-4EAE-4313-B7EC-007F8793E501}" type="pres">
      <dgm:prSet presAssocID="{39473815-2401-435C-94E9-2476612F5E0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3701EFB-5BB8-4996-AB6C-4139C8E27685}" type="pres">
      <dgm:prSet presAssocID="{39473815-2401-435C-94E9-2476612F5E0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50969FDE-A076-4A74-9E68-C9C60770EBFB}" srcId="{39473815-2401-435C-94E9-2476612F5E07}" destId="{3E636995-0758-48B4-B99F-8C1B944F4EE2}" srcOrd="0" destOrd="0" parTransId="{4EB82040-A0CE-4735-91E8-B7929B3CE3A5}" sibTransId="{53378DB8-3147-40FA-B8A7-16DE1C838E6B}"/>
    <dgm:cxn modelId="{D573396A-9C0F-4220-96FE-277A549DB4ED}" srcId="{39473815-2401-435C-94E9-2476612F5E07}" destId="{05663116-8DF0-4FE6-91B4-ACCE7F7D5873}" srcOrd="1" destOrd="0" parTransId="{A0938FBC-D331-4F89-91C1-DF20A42E8B1D}" sibTransId="{AED782CF-410D-4892-A8CB-5E1F7154F897}"/>
    <dgm:cxn modelId="{A9098F69-9B51-4264-B1ED-F01E2548E9C2}" srcId="{39AB6C80-5CAC-4710-96DF-A51C8C1C28D4}" destId="{968E3C26-D7E2-432B-8B64-6DF3DB3C033A}" srcOrd="0" destOrd="0" parTransId="{D28018E0-43D8-4FCE-93A6-BF49B8D2317C}" sibTransId="{41CFA382-D084-40A3-8AD3-0C8A28B5BF15}"/>
    <dgm:cxn modelId="{F0A5029A-42B5-4BDE-A347-7FAB68CAF6A2}" type="presOf" srcId="{3E636995-0758-48B4-B99F-8C1B944F4EE2}" destId="{73701EFB-5BB8-4996-AB6C-4139C8E27685}" srcOrd="0" destOrd="0" presId="urn:microsoft.com/office/officeart/2005/8/layout/vList2"/>
    <dgm:cxn modelId="{14D8CCF7-DBD7-41C3-8458-BC97E3F340D2}" type="presOf" srcId="{9875F11C-32D0-4AC7-8882-805F8EBB695A}" destId="{387ED1F2-01C7-4FBC-B3AC-63C3DB652498}" srcOrd="0" destOrd="1" presId="urn:microsoft.com/office/officeart/2005/8/layout/vList2"/>
    <dgm:cxn modelId="{8F01CDD9-AE91-4C9E-8807-B8E0E381E10D}" type="presOf" srcId="{39AB6C80-5CAC-4710-96DF-A51C8C1C28D4}" destId="{15526EC7-F507-4DBB-BDBD-91BEB765D28C}" srcOrd="0" destOrd="0" presId="urn:microsoft.com/office/officeart/2005/8/layout/vList2"/>
    <dgm:cxn modelId="{1E750821-E3CB-4E22-AA6B-B1F6DB2B1E89}" type="presOf" srcId="{6203AA99-8CB2-4A02-9826-D038FA5A9977}" destId="{387ED1F2-01C7-4FBC-B3AC-63C3DB652498}" srcOrd="0" destOrd="0" presId="urn:microsoft.com/office/officeart/2005/8/layout/vList2"/>
    <dgm:cxn modelId="{FD9117E0-0D12-44B1-A25C-B7CD36803530}" type="presOf" srcId="{05663116-8DF0-4FE6-91B4-ACCE7F7D5873}" destId="{73701EFB-5BB8-4996-AB6C-4139C8E27685}" srcOrd="0" destOrd="1" presId="urn:microsoft.com/office/officeart/2005/8/layout/vList2"/>
    <dgm:cxn modelId="{8814946F-320F-4D3A-B86A-FD23AE2A9EFB}" srcId="{968E3C26-D7E2-432B-8B64-6DF3DB3C033A}" destId="{9875F11C-32D0-4AC7-8882-805F8EBB695A}" srcOrd="1" destOrd="0" parTransId="{0F691539-2C14-4B09-AC27-1C0390A7A731}" sibTransId="{363F0C0E-DC25-4D4B-8B96-33DF10D54B65}"/>
    <dgm:cxn modelId="{1C617FD4-8B9D-4B1C-8F89-06D637725635}" type="presOf" srcId="{3C3B9C4C-34E6-42EF-B083-8D588B7E5F20}" destId="{73701EFB-5BB8-4996-AB6C-4139C8E27685}" srcOrd="0" destOrd="3" presId="urn:microsoft.com/office/officeart/2005/8/layout/vList2"/>
    <dgm:cxn modelId="{B62F833A-A37C-4E1B-B64D-530B3805A74D}" srcId="{39AB6C80-5CAC-4710-96DF-A51C8C1C28D4}" destId="{39473815-2401-435C-94E9-2476612F5E07}" srcOrd="1" destOrd="0" parTransId="{E8DEA229-054E-479D-8E71-3DF591C3C587}" sibTransId="{1A3A9B02-CF17-4669-8DA7-E8288C9A3E5E}"/>
    <dgm:cxn modelId="{BFBA2D58-9AA8-48A9-8447-C8A715F4F72E}" srcId="{39473815-2401-435C-94E9-2476612F5E07}" destId="{B920C69E-9260-42AC-A552-8DAFD2CD6ADA}" srcOrd="2" destOrd="0" parTransId="{037E1827-7260-437B-A76A-ABB2C6724ECC}" sibTransId="{32248814-8C03-49AF-8938-8F7BCB57B45E}"/>
    <dgm:cxn modelId="{7BCDCA9B-9863-40DC-81BF-19CA02AAC880}" type="presOf" srcId="{39473815-2401-435C-94E9-2476612F5E07}" destId="{68CF2753-4EAE-4313-B7EC-007F8793E501}" srcOrd="0" destOrd="0" presId="urn:microsoft.com/office/officeart/2005/8/layout/vList2"/>
    <dgm:cxn modelId="{FC6C59B9-7424-4C2C-9A94-ACD0F7C0E34D}" srcId="{39473815-2401-435C-94E9-2476612F5E07}" destId="{3C3B9C4C-34E6-42EF-B083-8D588B7E5F20}" srcOrd="3" destOrd="0" parTransId="{A6CB0331-2405-4921-B244-51CC230297D1}" sibTransId="{384E70EC-408C-4FA6-8430-63E940538B69}"/>
    <dgm:cxn modelId="{7C8FB04B-20F9-4DC6-A88A-D4D66CB03CCE}" type="presOf" srcId="{968E3C26-D7E2-432B-8B64-6DF3DB3C033A}" destId="{B3BEE87D-A659-4316-9991-8DBC93D02451}" srcOrd="0" destOrd="0" presId="urn:microsoft.com/office/officeart/2005/8/layout/vList2"/>
    <dgm:cxn modelId="{AC2BEEA1-7DDA-4727-90A8-AA18701D2FBC}" srcId="{968E3C26-D7E2-432B-8B64-6DF3DB3C033A}" destId="{6203AA99-8CB2-4A02-9826-D038FA5A9977}" srcOrd="0" destOrd="0" parTransId="{C4546120-6AE6-4D28-99A1-EFB295759D21}" sibTransId="{6F569BDA-1E3E-4F15-ADA8-FA8EDFA5B4D1}"/>
    <dgm:cxn modelId="{AF91DEE2-12F1-48E9-B740-611CAF524091}" type="presOf" srcId="{B920C69E-9260-42AC-A552-8DAFD2CD6ADA}" destId="{73701EFB-5BB8-4996-AB6C-4139C8E27685}" srcOrd="0" destOrd="2" presId="urn:microsoft.com/office/officeart/2005/8/layout/vList2"/>
    <dgm:cxn modelId="{929D2EAC-5967-404E-8B1A-D3C4EC245BA6}" type="presParOf" srcId="{15526EC7-F507-4DBB-BDBD-91BEB765D28C}" destId="{B3BEE87D-A659-4316-9991-8DBC93D02451}" srcOrd="0" destOrd="0" presId="urn:microsoft.com/office/officeart/2005/8/layout/vList2"/>
    <dgm:cxn modelId="{B82F84AF-0DE6-49A3-8951-90079001A337}" type="presParOf" srcId="{15526EC7-F507-4DBB-BDBD-91BEB765D28C}" destId="{387ED1F2-01C7-4FBC-B3AC-63C3DB652498}" srcOrd="1" destOrd="0" presId="urn:microsoft.com/office/officeart/2005/8/layout/vList2"/>
    <dgm:cxn modelId="{355EC41F-5F15-4177-A0EE-E744791A3D2C}" type="presParOf" srcId="{15526EC7-F507-4DBB-BDBD-91BEB765D28C}" destId="{68CF2753-4EAE-4313-B7EC-007F8793E501}" srcOrd="2" destOrd="0" presId="urn:microsoft.com/office/officeart/2005/8/layout/vList2"/>
    <dgm:cxn modelId="{B16F77E7-03F6-438F-A810-1F9A7358D252}" type="presParOf" srcId="{15526EC7-F507-4DBB-BDBD-91BEB765D28C}" destId="{73701EFB-5BB8-4996-AB6C-4139C8E27685}" srcOrd="3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6B64FC-F551-41B3-8F16-969CB001C142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2F311C7-B469-422D-8A2B-B57D02B1B2A3}">
      <dgm:prSet/>
      <dgm:spPr/>
      <dgm:t>
        <a:bodyPr/>
        <a:lstStyle/>
        <a:p>
          <a:pPr rtl="0"/>
          <a:r>
            <a:rPr lang="en-US" dirty="0" smtClean="0"/>
            <a:t>WAV</a:t>
          </a:r>
          <a:r>
            <a:rPr lang="ja-JP" dirty="0" smtClean="0"/>
            <a:t>ファイル合成</a:t>
          </a:r>
          <a:endParaRPr lang="en-US" dirty="0"/>
        </a:p>
      </dgm:t>
    </dgm:pt>
    <dgm:pt modelId="{4E928CB5-99BE-49C1-AC15-63136133F222}" type="parTrans" cxnId="{426BCB42-4228-4F58-96BC-9669B8D36FA0}">
      <dgm:prSet/>
      <dgm:spPr/>
      <dgm:t>
        <a:bodyPr/>
        <a:lstStyle/>
        <a:p>
          <a:endParaRPr lang="ja-JP" altLang="en-US"/>
        </a:p>
      </dgm:t>
    </dgm:pt>
    <dgm:pt modelId="{F8A75565-4F9F-486E-A509-9B2B2E6C30A5}" type="sibTrans" cxnId="{426BCB42-4228-4F58-96BC-9669B8D36FA0}">
      <dgm:prSet/>
      <dgm:spPr/>
      <dgm:t>
        <a:bodyPr/>
        <a:lstStyle/>
        <a:p>
          <a:endParaRPr lang="ja-JP" altLang="en-US"/>
        </a:p>
      </dgm:t>
    </dgm:pt>
    <dgm:pt modelId="{21A3EFC3-8984-4D80-BA06-55E42E04504D}">
      <dgm:prSet/>
      <dgm:spPr/>
      <dgm:t>
        <a:bodyPr/>
        <a:lstStyle/>
        <a:p>
          <a:pPr rtl="0"/>
          <a:r>
            <a:rPr lang="en-US" dirty="0" smtClean="0"/>
            <a:t>WAV</a:t>
          </a:r>
          <a:r>
            <a:rPr lang="ja-JP" dirty="0" smtClean="0"/>
            <a:t>ファイル出力</a:t>
          </a:r>
          <a:endParaRPr lang="en-US" dirty="0"/>
        </a:p>
      </dgm:t>
    </dgm:pt>
    <dgm:pt modelId="{9C2B3F9A-74C5-4E9E-A62F-10C3F77624BD}" type="parTrans" cxnId="{A835C6C0-FBB0-46E0-9850-438945CC2277}">
      <dgm:prSet/>
      <dgm:spPr/>
      <dgm:t>
        <a:bodyPr/>
        <a:lstStyle/>
        <a:p>
          <a:endParaRPr lang="ja-JP" altLang="en-US"/>
        </a:p>
      </dgm:t>
    </dgm:pt>
    <dgm:pt modelId="{1971A090-BEA9-4771-946A-3DB3855B62F4}" type="sibTrans" cxnId="{A835C6C0-FBB0-46E0-9850-438945CC2277}">
      <dgm:prSet/>
      <dgm:spPr/>
      <dgm:t>
        <a:bodyPr/>
        <a:lstStyle/>
        <a:p>
          <a:endParaRPr lang="ja-JP" altLang="en-US"/>
        </a:p>
      </dgm:t>
    </dgm:pt>
    <dgm:pt modelId="{0F8881FD-C801-46A0-9BD3-E171A36B3631}">
      <dgm:prSet/>
      <dgm:spPr/>
      <dgm:t>
        <a:bodyPr/>
        <a:lstStyle/>
        <a:p>
          <a:pPr rtl="0"/>
          <a:r>
            <a:rPr lang="en-US" dirty="0" smtClean="0"/>
            <a:t>DTM</a:t>
          </a:r>
          <a:r>
            <a:rPr lang="ja-JP" dirty="0" smtClean="0"/>
            <a:t>ソフトでインポート</a:t>
          </a:r>
          <a:endParaRPr lang="en-US" dirty="0"/>
        </a:p>
      </dgm:t>
    </dgm:pt>
    <dgm:pt modelId="{51A43EF9-40E4-4045-A567-53B6AD1494F4}" type="parTrans" cxnId="{AB90BC2B-9823-43FC-998A-E673B9ACEF6C}">
      <dgm:prSet/>
      <dgm:spPr/>
      <dgm:t>
        <a:bodyPr/>
        <a:lstStyle/>
        <a:p>
          <a:endParaRPr lang="ja-JP" altLang="en-US"/>
        </a:p>
      </dgm:t>
    </dgm:pt>
    <dgm:pt modelId="{25A6461E-BA8D-4F90-BEAD-77D6AC48F392}" type="sibTrans" cxnId="{AB90BC2B-9823-43FC-998A-E673B9ACEF6C}">
      <dgm:prSet/>
      <dgm:spPr/>
      <dgm:t>
        <a:bodyPr/>
        <a:lstStyle/>
        <a:p>
          <a:endParaRPr lang="ja-JP" altLang="en-US"/>
        </a:p>
      </dgm:t>
    </dgm:pt>
    <dgm:pt modelId="{238BEA37-31CC-4536-AF13-FA6192EF55A8}">
      <dgm:prSet/>
      <dgm:spPr/>
      <dgm:t>
        <a:bodyPr/>
        <a:lstStyle/>
        <a:p>
          <a:pPr rtl="0"/>
          <a:r>
            <a:rPr lang="en-US" dirty="0" smtClean="0"/>
            <a:t>MIDI</a:t>
          </a:r>
          <a:r>
            <a:rPr lang="ja-JP" dirty="0" smtClean="0"/>
            <a:t>ファイルなどの音源データと合成</a:t>
          </a:r>
          <a:endParaRPr lang="en-US" dirty="0"/>
        </a:p>
      </dgm:t>
    </dgm:pt>
    <dgm:pt modelId="{36F3DA0D-E10F-4127-9893-FA53C807BDF9}" type="parTrans" cxnId="{59249856-8AD8-4788-B8EB-4467BE31156B}">
      <dgm:prSet/>
      <dgm:spPr/>
      <dgm:t>
        <a:bodyPr/>
        <a:lstStyle/>
        <a:p>
          <a:endParaRPr lang="ja-JP" altLang="en-US"/>
        </a:p>
      </dgm:t>
    </dgm:pt>
    <dgm:pt modelId="{78705838-8CA5-4063-8313-B0A9D3003C0B}" type="sibTrans" cxnId="{59249856-8AD8-4788-B8EB-4467BE31156B}">
      <dgm:prSet/>
      <dgm:spPr/>
      <dgm:t>
        <a:bodyPr/>
        <a:lstStyle/>
        <a:p>
          <a:endParaRPr lang="ja-JP" altLang="en-US"/>
        </a:p>
      </dgm:t>
    </dgm:pt>
    <dgm:pt modelId="{DE4593B8-6339-4CC8-86BD-11B5105026FB}">
      <dgm:prSet/>
      <dgm:spPr/>
      <dgm:t>
        <a:bodyPr/>
        <a:lstStyle/>
        <a:p>
          <a:pPr rtl="0"/>
          <a:r>
            <a:rPr lang="en-US" dirty="0" smtClean="0"/>
            <a:t>Rewire</a:t>
          </a:r>
          <a:r>
            <a:rPr lang="ja-JP" dirty="0" smtClean="0"/>
            <a:t>連携</a:t>
          </a:r>
          <a:endParaRPr lang="en-US" dirty="0"/>
        </a:p>
      </dgm:t>
    </dgm:pt>
    <dgm:pt modelId="{8995843C-2EFC-45C6-9CDA-851E35498BC1}" type="parTrans" cxnId="{94D7484C-8949-4DF8-BE32-EB5F79DC8C59}">
      <dgm:prSet/>
      <dgm:spPr/>
      <dgm:t>
        <a:bodyPr/>
        <a:lstStyle/>
        <a:p>
          <a:endParaRPr lang="ja-JP" altLang="en-US"/>
        </a:p>
      </dgm:t>
    </dgm:pt>
    <dgm:pt modelId="{81D4098C-1F03-483F-905F-8BDE9E1FC105}" type="sibTrans" cxnId="{94D7484C-8949-4DF8-BE32-EB5F79DC8C59}">
      <dgm:prSet/>
      <dgm:spPr/>
      <dgm:t>
        <a:bodyPr/>
        <a:lstStyle/>
        <a:p>
          <a:endParaRPr lang="ja-JP" altLang="en-US"/>
        </a:p>
      </dgm:t>
    </dgm:pt>
    <dgm:pt modelId="{36BD73F9-6D13-4EFC-84A9-FF86FC737C48}">
      <dgm:prSet/>
      <dgm:spPr/>
      <dgm:t>
        <a:bodyPr/>
        <a:lstStyle/>
        <a:p>
          <a:pPr rtl="0"/>
          <a:r>
            <a:rPr lang="en-US" dirty="0" smtClean="0"/>
            <a:t>DTM</a:t>
          </a:r>
          <a:r>
            <a:rPr lang="ja-JP" dirty="0" smtClean="0"/>
            <a:t>デバイスとしてミクが</a:t>
          </a:r>
          <a:r>
            <a:rPr lang="ja-JP" altLang="en-US" dirty="0" smtClean="0"/>
            <a:t>連携</a:t>
          </a:r>
          <a:endParaRPr lang="en-US" dirty="0"/>
        </a:p>
      </dgm:t>
    </dgm:pt>
    <dgm:pt modelId="{6B0450BC-D796-47C9-97B6-80DED9BE7FCF}" type="parTrans" cxnId="{4D549FC3-94F5-4480-B4CE-B39267252704}">
      <dgm:prSet/>
      <dgm:spPr/>
      <dgm:t>
        <a:bodyPr/>
        <a:lstStyle/>
        <a:p>
          <a:endParaRPr lang="ja-JP" altLang="en-US"/>
        </a:p>
      </dgm:t>
    </dgm:pt>
    <dgm:pt modelId="{AC79511E-1014-43CB-8EDA-A0A2172CA17D}" type="sibTrans" cxnId="{4D549FC3-94F5-4480-B4CE-B39267252704}">
      <dgm:prSet/>
      <dgm:spPr/>
      <dgm:t>
        <a:bodyPr/>
        <a:lstStyle/>
        <a:p>
          <a:endParaRPr lang="ja-JP" altLang="en-US"/>
        </a:p>
      </dgm:t>
    </dgm:pt>
    <dgm:pt modelId="{3356515A-B478-4AD6-B0EB-A851ECEA0657}">
      <dgm:prSet/>
      <dgm:spPr/>
      <dgm:t>
        <a:bodyPr/>
        <a:lstStyle/>
        <a:p>
          <a:pPr rtl="0"/>
          <a:r>
            <a:rPr lang="ja-JP" altLang="en-US" dirty="0" smtClean="0"/>
            <a:t>編集を繰り返しながら微調整</a:t>
          </a:r>
          <a:endParaRPr lang="en-US" dirty="0"/>
        </a:p>
      </dgm:t>
    </dgm:pt>
    <dgm:pt modelId="{8EB4A102-2B59-4A8B-9317-CB4323F8C4F8}" type="parTrans" cxnId="{ECFA4C56-D2AD-4212-980E-B0C66C7EC532}">
      <dgm:prSet/>
      <dgm:spPr/>
      <dgm:t>
        <a:bodyPr/>
        <a:lstStyle/>
        <a:p>
          <a:endParaRPr kumimoji="1" lang="ja-JP" altLang="en-US"/>
        </a:p>
      </dgm:t>
    </dgm:pt>
    <dgm:pt modelId="{E8C4D4DB-7213-4B90-888F-F9B42C2E1F5D}" type="sibTrans" cxnId="{ECFA4C56-D2AD-4212-980E-B0C66C7EC532}">
      <dgm:prSet/>
      <dgm:spPr/>
      <dgm:t>
        <a:bodyPr/>
        <a:lstStyle/>
        <a:p>
          <a:endParaRPr kumimoji="1" lang="ja-JP" altLang="en-US"/>
        </a:p>
      </dgm:t>
    </dgm:pt>
    <dgm:pt modelId="{F2F87D7B-BBB2-4E62-9C6C-70D75BD7F66C}" type="pres">
      <dgm:prSet presAssocID="{706B64FC-F551-41B3-8F16-969CB001C14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0830B705-C913-4795-8502-57EE14172EC1}" type="pres">
      <dgm:prSet presAssocID="{12F311C7-B469-422D-8A2B-B57D02B1B2A3}" presName="linNode" presStyleCnt="0"/>
      <dgm:spPr/>
    </dgm:pt>
    <dgm:pt modelId="{7FC464BD-1F68-4AEF-B864-3EB3AFA54918}" type="pres">
      <dgm:prSet presAssocID="{12F311C7-B469-422D-8A2B-B57D02B1B2A3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9712748-5067-4DAF-91A6-7D7696CE5962}" type="pres">
      <dgm:prSet presAssocID="{12F311C7-B469-422D-8A2B-B57D02B1B2A3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0B3556C-C67E-4390-9F12-85006A6711D1}" type="pres">
      <dgm:prSet presAssocID="{F8A75565-4F9F-486E-A509-9B2B2E6C30A5}" presName="sp" presStyleCnt="0"/>
      <dgm:spPr/>
    </dgm:pt>
    <dgm:pt modelId="{7BFF1E54-176C-4A2E-832A-7DFD98F24981}" type="pres">
      <dgm:prSet presAssocID="{DE4593B8-6339-4CC8-86BD-11B5105026FB}" presName="linNode" presStyleCnt="0"/>
      <dgm:spPr/>
    </dgm:pt>
    <dgm:pt modelId="{CCF17A74-E812-4CE1-9D2D-F2ABA38BEEC6}" type="pres">
      <dgm:prSet presAssocID="{DE4593B8-6339-4CC8-86BD-11B5105026FB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C5901A2-14EF-4BD2-A114-837380EAEE4B}" type="pres">
      <dgm:prSet presAssocID="{DE4593B8-6339-4CC8-86BD-11B5105026FB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59249856-8AD8-4788-B8EB-4467BE31156B}" srcId="{12F311C7-B469-422D-8A2B-B57D02B1B2A3}" destId="{238BEA37-31CC-4536-AF13-FA6192EF55A8}" srcOrd="2" destOrd="0" parTransId="{36F3DA0D-E10F-4127-9893-FA53C807BDF9}" sibTransId="{78705838-8CA5-4063-8313-B0A9D3003C0B}"/>
    <dgm:cxn modelId="{A835C6C0-FBB0-46E0-9850-438945CC2277}" srcId="{12F311C7-B469-422D-8A2B-B57D02B1B2A3}" destId="{21A3EFC3-8984-4D80-BA06-55E42E04504D}" srcOrd="0" destOrd="0" parTransId="{9C2B3F9A-74C5-4E9E-A62F-10C3F77624BD}" sibTransId="{1971A090-BEA9-4771-946A-3DB3855B62F4}"/>
    <dgm:cxn modelId="{10A03402-CFFF-4031-ABEC-3D51C724B13D}" type="presOf" srcId="{DE4593B8-6339-4CC8-86BD-11B5105026FB}" destId="{CCF17A74-E812-4CE1-9D2D-F2ABA38BEEC6}" srcOrd="0" destOrd="0" presId="urn:microsoft.com/office/officeart/2005/8/layout/vList5"/>
    <dgm:cxn modelId="{41200514-A9D1-43F4-80DE-00EF13BB9595}" type="presOf" srcId="{706B64FC-F551-41B3-8F16-969CB001C142}" destId="{F2F87D7B-BBB2-4E62-9C6C-70D75BD7F66C}" srcOrd="0" destOrd="0" presId="urn:microsoft.com/office/officeart/2005/8/layout/vList5"/>
    <dgm:cxn modelId="{63691256-3D30-4747-8583-9BE487BF8AA3}" type="presOf" srcId="{12F311C7-B469-422D-8A2B-B57D02B1B2A3}" destId="{7FC464BD-1F68-4AEF-B864-3EB3AFA54918}" srcOrd="0" destOrd="0" presId="urn:microsoft.com/office/officeart/2005/8/layout/vList5"/>
    <dgm:cxn modelId="{AB90BC2B-9823-43FC-998A-E673B9ACEF6C}" srcId="{12F311C7-B469-422D-8A2B-B57D02B1B2A3}" destId="{0F8881FD-C801-46A0-9BD3-E171A36B3631}" srcOrd="1" destOrd="0" parTransId="{51A43EF9-40E4-4045-A567-53B6AD1494F4}" sibTransId="{25A6461E-BA8D-4F90-BEAD-77D6AC48F392}"/>
    <dgm:cxn modelId="{4D549FC3-94F5-4480-B4CE-B39267252704}" srcId="{DE4593B8-6339-4CC8-86BD-11B5105026FB}" destId="{36BD73F9-6D13-4EFC-84A9-FF86FC737C48}" srcOrd="0" destOrd="0" parTransId="{6B0450BC-D796-47C9-97B6-80DED9BE7FCF}" sibTransId="{AC79511E-1014-43CB-8EDA-A0A2172CA17D}"/>
    <dgm:cxn modelId="{ECFA4C56-D2AD-4212-980E-B0C66C7EC532}" srcId="{DE4593B8-6339-4CC8-86BD-11B5105026FB}" destId="{3356515A-B478-4AD6-B0EB-A851ECEA0657}" srcOrd="1" destOrd="0" parTransId="{8EB4A102-2B59-4A8B-9317-CB4323F8C4F8}" sibTransId="{E8C4D4DB-7213-4B90-888F-F9B42C2E1F5D}"/>
    <dgm:cxn modelId="{94D7484C-8949-4DF8-BE32-EB5F79DC8C59}" srcId="{706B64FC-F551-41B3-8F16-969CB001C142}" destId="{DE4593B8-6339-4CC8-86BD-11B5105026FB}" srcOrd="1" destOrd="0" parTransId="{8995843C-2EFC-45C6-9CDA-851E35498BC1}" sibTransId="{81D4098C-1F03-483F-905F-8BDE9E1FC105}"/>
    <dgm:cxn modelId="{B5D2BEA4-D4C9-45EC-A528-DDBA453A8111}" type="presOf" srcId="{0F8881FD-C801-46A0-9BD3-E171A36B3631}" destId="{E9712748-5067-4DAF-91A6-7D7696CE5962}" srcOrd="0" destOrd="1" presId="urn:microsoft.com/office/officeart/2005/8/layout/vList5"/>
    <dgm:cxn modelId="{6BF45B11-3A8D-4C19-B2D9-098F58BD225A}" type="presOf" srcId="{238BEA37-31CC-4536-AF13-FA6192EF55A8}" destId="{E9712748-5067-4DAF-91A6-7D7696CE5962}" srcOrd="0" destOrd="2" presId="urn:microsoft.com/office/officeart/2005/8/layout/vList5"/>
    <dgm:cxn modelId="{426BCB42-4228-4F58-96BC-9669B8D36FA0}" srcId="{706B64FC-F551-41B3-8F16-969CB001C142}" destId="{12F311C7-B469-422D-8A2B-B57D02B1B2A3}" srcOrd="0" destOrd="0" parTransId="{4E928CB5-99BE-49C1-AC15-63136133F222}" sibTransId="{F8A75565-4F9F-486E-A509-9B2B2E6C30A5}"/>
    <dgm:cxn modelId="{F9EAF55C-A7C7-4729-A4E7-82E45A913EE3}" type="presOf" srcId="{21A3EFC3-8984-4D80-BA06-55E42E04504D}" destId="{E9712748-5067-4DAF-91A6-7D7696CE5962}" srcOrd="0" destOrd="0" presId="urn:microsoft.com/office/officeart/2005/8/layout/vList5"/>
    <dgm:cxn modelId="{554B7DF2-0762-441E-82ED-E1501391721B}" type="presOf" srcId="{36BD73F9-6D13-4EFC-84A9-FF86FC737C48}" destId="{2C5901A2-14EF-4BD2-A114-837380EAEE4B}" srcOrd="0" destOrd="0" presId="urn:microsoft.com/office/officeart/2005/8/layout/vList5"/>
    <dgm:cxn modelId="{CC639CEF-32F2-48E0-A198-2E0209435636}" type="presOf" srcId="{3356515A-B478-4AD6-B0EB-A851ECEA0657}" destId="{2C5901A2-14EF-4BD2-A114-837380EAEE4B}" srcOrd="0" destOrd="1" presId="urn:microsoft.com/office/officeart/2005/8/layout/vList5"/>
    <dgm:cxn modelId="{2639F504-21A6-4204-9213-EA79B7685CC4}" type="presParOf" srcId="{F2F87D7B-BBB2-4E62-9C6C-70D75BD7F66C}" destId="{0830B705-C913-4795-8502-57EE14172EC1}" srcOrd="0" destOrd="0" presId="urn:microsoft.com/office/officeart/2005/8/layout/vList5"/>
    <dgm:cxn modelId="{139FD76A-F4A0-46DE-815F-7AC43C80BE1D}" type="presParOf" srcId="{0830B705-C913-4795-8502-57EE14172EC1}" destId="{7FC464BD-1F68-4AEF-B864-3EB3AFA54918}" srcOrd="0" destOrd="0" presId="urn:microsoft.com/office/officeart/2005/8/layout/vList5"/>
    <dgm:cxn modelId="{FBDB760A-A746-4C5D-9DF1-597450B86AAA}" type="presParOf" srcId="{0830B705-C913-4795-8502-57EE14172EC1}" destId="{E9712748-5067-4DAF-91A6-7D7696CE5962}" srcOrd="1" destOrd="0" presId="urn:microsoft.com/office/officeart/2005/8/layout/vList5"/>
    <dgm:cxn modelId="{D80F720B-2A22-4D2D-8214-5CB8F5DE3A6E}" type="presParOf" srcId="{F2F87D7B-BBB2-4E62-9C6C-70D75BD7F66C}" destId="{20B3556C-C67E-4390-9F12-85006A6711D1}" srcOrd="1" destOrd="0" presId="urn:microsoft.com/office/officeart/2005/8/layout/vList5"/>
    <dgm:cxn modelId="{6C1F0BD4-FF90-42FD-AF82-8C6193C17D9F}" type="presParOf" srcId="{F2F87D7B-BBB2-4E62-9C6C-70D75BD7F66C}" destId="{7BFF1E54-176C-4A2E-832A-7DFD98F24981}" srcOrd="2" destOrd="0" presId="urn:microsoft.com/office/officeart/2005/8/layout/vList5"/>
    <dgm:cxn modelId="{B5E504D6-58C9-4F1A-A171-8A1B54A5A776}" type="presParOf" srcId="{7BFF1E54-176C-4A2E-832A-7DFD98F24981}" destId="{CCF17A74-E812-4CE1-9D2D-F2ABA38BEEC6}" srcOrd="0" destOrd="0" presId="urn:microsoft.com/office/officeart/2005/8/layout/vList5"/>
    <dgm:cxn modelId="{FEB06955-39CE-4E9D-AD99-8E71F9ADBB8B}" type="presParOf" srcId="{7BFF1E54-176C-4A2E-832A-7DFD98F24981}" destId="{2C5901A2-14EF-4BD2-A114-837380EAEE4B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2008/12/23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2000" y="487363"/>
            <a:ext cx="6257925" cy="63817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842250" cy="4824413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>
          <a:xfrm>
            <a:off x="8532813" y="6453188"/>
            <a:ext cx="611187" cy="5048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7F4779C-D8B1-441D-BBA3-8AF8A678BCDF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大阪勉強会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#19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kumimoji="1" lang="en-US" altLang="ja-JP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VOCALOID 2</a:t>
            </a:r>
            <a:r>
              <a:rPr lang="ja-JP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初音ミク</a:t>
            </a:r>
            <a:endParaRPr kumimoji="1" lang="ja-JP" alt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kumimoji="1" lang="en-US" altLang="ja-JP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2008.06.07</a:t>
            </a:r>
          </a:p>
          <a:p>
            <a:r>
              <a:rPr lang="ja-JP" alt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初音 玲</a:t>
            </a:r>
            <a:endParaRPr kumimoji="1" lang="ja-JP" alt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3" descr="D:\work\みっくみく\sozai\mik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2928934"/>
            <a:ext cx="1866120" cy="28638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調教結果の例</a:t>
            </a:r>
            <a:endParaRPr kumimoji="1" lang="ja-JP" altLang="en-US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5" y="2000240"/>
            <a:ext cx="8193289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err="1" smtClean="0"/>
              <a:t>MikuMikuVoice</a:t>
            </a:r>
            <a:r>
              <a:rPr lang="ja-JP" altLang="en-US" dirty="0" err="1" smtClean="0"/>
              <a:t>での</a:t>
            </a:r>
            <a:r>
              <a:rPr lang="ja-JP" altLang="en-US" dirty="0" smtClean="0"/>
              <a:t>調教内容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MikuMikuVoice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WAV</a:t>
            </a:r>
            <a:r>
              <a:rPr lang="ja-JP" altLang="en-US" dirty="0" smtClean="0"/>
              <a:t>の音声を元に</a:t>
            </a:r>
            <a:r>
              <a:rPr lang="en-US" altLang="ja-JP" dirty="0" smtClean="0"/>
              <a:t>VSQ</a:t>
            </a:r>
            <a:r>
              <a:rPr lang="ja-JP" altLang="en-US" dirty="0" smtClean="0"/>
              <a:t>生成するソフト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MikuMikuDance</a:t>
            </a:r>
            <a:r>
              <a:rPr kumimoji="1" lang="ja-JP" altLang="en-US" dirty="0" smtClean="0"/>
              <a:t>と作者が同じ</a:t>
            </a:r>
            <a:endParaRPr kumimoji="1" lang="en-US" altLang="ja-JP" dirty="0" smtClean="0"/>
          </a:p>
          <a:p>
            <a:r>
              <a:rPr lang="ja-JP" altLang="en-US" dirty="0" smtClean="0"/>
              <a:t>調整内容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DYN</a:t>
            </a:r>
          </a:p>
          <a:p>
            <a:pPr lvl="1"/>
            <a:r>
              <a:rPr lang="en-US" altLang="ja-JP" dirty="0" smtClean="0"/>
              <a:t>PIT</a:t>
            </a:r>
          </a:p>
          <a:p>
            <a:pPr lvl="1"/>
            <a:r>
              <a:rPr lang="en-US" altLang="ja-JP" dirty="0" smtClean="0"/>
              <a:t>RBS</a:t>
            </a:r>
            <a:endParaRPr kumimoji="1" lang="ja-JP" alt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34929" y="2714620"/>
            <a:ext cx="5789227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オケとの合成方法</a:t>
            </a:r>
            <a:endParaRPr kumimoji="1" lang="ja-JP" altLang="en-US" dirty="0"/>
          </a:p>
        </p:txBody>
      </p:sp>
      <p:graphicFrame>
        <p:nvGraphicFramePr>
          <p:cNvPr id="6" name="コンテンツ プレースホルダ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4705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Rewire </a:t>
            </a:r>
            <a:r>
              <a:rPr lang="ja-JP" altLang="en-US" dirty="0" smtClean="0"/>
              <a:t>連携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357298"/>
            <a:ext cx="3238500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 descr="D:\work\みっくみく\sozai\mik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8130" y="1422408"/>
            <a:ext cx="1866120" cy="2863848"/>
          </a:xfrm>
          <a:prstGeom prst="rect">
            <a:avLst/>
          </a:prstGeom>
          <a:noFill/>
        </p:spPr>
      </p:pic>
      <p:sp>
        <p:nvSpPr>
          <p:cNvPr id="7" name="テキスト ボックス 6"/>
          <p:cNvSpPr txBox="1"/>
          <p:nvPr/>
        </p:nvSpPr>
        <p:spPr>
          <a:xfrm>
            <a:off x="6786578" y="4429132"/>
            <a:ext cx="1754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Rewire</a:t>
            </a:r>
            <a:r>
              <a:rPr kumimoji="1" lang="ja-JP" altLang="en-US" dirty="0" smtClean="0"/>
              <a:t>デバイス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14414" y="4429132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Rewire</a:t>
            </a:r>
            <a:r>
              <a:rPr kumimoji="1" lang="ja-JP" altLang="en-US" dirty="0" smtClean="0"/>
              <a:t>ホスト</a:t>
            </a:r>
            <a:endParaRPr kumimoji="1" lang="ja-JP" altLang="en-US" dirty="0"/>
          </a:p>
        </p:txBody>
      </p:sp>
      <p:sp>
        <p:nvSpPr>
          <p:cNvPr id="9" name="右矢印 8"/>
          <p:cNvSpPr/>
          <p:nvPr/>
        </p:nvSpPr>
        <p:spPr>
          <a:xfrm>
            <a:off x="4000496" y="1785926"/>
            <a:ext cx="2500330" cy="642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右矢印 9"/>
          <p:cNvSpPr/>
          <p:nvPr/>
        </p:nvSpPr>
        <p:spPr>
          <a:xfrm flipH="1">
            <a:off x="4000496" y="3071810"/>
            <a:ext cx="2500330" cy="642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オーディオ出力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03458" y="4786322"/>
            <a:ext cx="600079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5643601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kumimoji="1" lang="en-US" altLang="ja-JP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QA</a:t>
            </a:r>
            <a:endParaRPr kumimoji="1" lang="ja-JP" altLang="en-US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3" descr="D:\work\みっくみく\sozai\mik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2928934"/>
            <a:ext cx="1866120" cy="28638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VOCALOID2 </a:t>
            </a:r>
            <a:r>
              <a:rPr kumimoji="1" lang="ja-JP" altLang="en-US" dirty="0" smtClean="0"/>
              <a:t>初音ミク</a:t>
            </a:r>
            <a:endParaRPr kumimoji="1" lang="ja-JP" altLang="en-US" dirty="0"/>
          </a:p>
        </p:txBody>
      </p:sp>
      <p:graphicFrame>
        <p:nvGraphicFramePr>
          <p:cNvPr id="6" name="コンテンツ プレースホルダ 5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47050" cy="4876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5786446" y="5357826"/>
            <a:ext cx="2817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dirty="0" smtClean="0"/>
              <a:t>パッケージより抜粋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VOCALOID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Editor Version 2</a:t>
            </a:r>
            <a:endParaRPr kumimoji="1" lang="ja-JP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105433"/>
            <a:ext cx="7174725" cy="4895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楽譜の簡単な読み方</a:t>
            </a:r>
            <a:r>
              <a:rPr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idx="1"/>
          </p:nvPr>
        </p:nvSpPr>
        <p:spPr>
          <a:xfrm>
            <a:off x="3071802" y="2714619"/>
            <a:ext cx="5532448" cy="3286149"/>
          </a:xfrm>
        </p:spPr>
        <p:txBody>
          <a:bodyPr/>
          <a:lstStyle/>
          <a:p>
            <a:r>
              <a:rPr kumimoji="1" lang="en-US" altLang="ja-JP" sz="2400" dirty="0" smtClean="0"/>
              <a:t>32</a:t>
            </a:r>
            <a:r>
              <a:rPr lang="ja-JP" altLang="en-US" sz="2400" dirty="0" smtClean="0"/>
              <a:t>分</a:t>
            </a:r>
            <a:r>
              <a:rPr kumimoji="1" lang="ja-JP" altLang="en-US" sz="2400" dirty="0" smtClean="0"/>
              <a:t>音符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32+32=16</a:t>
            </a:r>
            <a:r>
              <a:rPr lang="ja-JP" altLang="en-US" sz="2400" dirty="0" smtClean="0"/>
              <a:t>分音符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16+16=8</a:t>
            </a:r>
            <a:r>
              <a:rPr lang="ja-JP" altLang="en-US" sz="2400" dirty="0" smtClean="0"/>
              <a:t>分音符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8+8=4</a:t>
            </a:r>
            <a:r>
              <a:rPr kumimoji="1" lang="ja-JP" altLang="en-US" sz="2400" dirty="0" smtClean="0"/>
              <a:t>分音符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4+4=2</a:t>
            </a:r>
            <a:r>
              <a:rPr lang="ja-JP" altLang="en-US" sz="2400" dirty="0" smtClean="0"/>
              <a:t>分音符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2+2=</a:t>
            </a:r>
            <a:r>
              <a:rPr kumimoji="1" lang="ja-JP" altLang="en-US" sz="2400" dirty="0" smtClean="0"/>
              <a:t>全音符</a:t>
            </a:r>
            <a:r>
              <a:rPr kumimoji="1" lang="en-US" altLang="ja-JP" sz="2400" dirty="0" smtClean="0"/>
              <a:t>=</a:t>
            </a:r>
            <a:r>
              <a:rPr kumimoji="1" lang="ja-JP" altLang="en-US" sz="2400" dirty="0" smtClean="0"/>
              <a:t>１小節</a:t>
            </a:r>
            <a:endParaRPr kumimoji="1" lang="en-US" altLang="ja-JP" sz="2400" dirty="0" smtClean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2750" y="1000108"/>
            <a:ext cx="81915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428868"/>
            <a:ext cx="1285884" cy="339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正方形/長方形 8"/>
          <p:cNvSpPr/>
          <p:nvPr/>
        </p:nvSpPr>
        <p:spPr>
          <a:xfrm>
            <a:off x="1857356" y="1214422"/>
            <a:ext cx="428628" cy="1428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357158" y="5429240"/>
            <a:ext cx="1643074" cy="2143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図形 11"/>
          <p:cNvCxnSpPr>
            <a:stCxn id="9" idx="2"/>
            <a:endCxn id="10" idx="3"/>
          </p:cNvCxnSpPr>
          <p:nvPr/>
        </p:nvCxnSpPr>
        <p:spPr>
          <a:xfrm rot="5400000">
            <a:off x="589338" y="4054076"/>
            <a:ext cx="2893227" cy="71438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357158" y="4929174"/>
            <a:ext cx="1643074" cy="2143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357158" y="4372442"/>
            <a:ext cx="1643074" cy="2143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2285984" y="1214422"/>
            <a:ext cx="428628" cy="1428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2714612" y="1214422"/>
            <a:ext cx="428628" cy="1428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図形 18"/>
          <p:cNvCxnSpPr>
            <a:stCxn id="18" idx="2"/>
            <a:endCxn id="16" idx="3"/>
          </p:cNvCxnSpPr>
          <p:nvPr/>
        </p:nvCxnSpPr>
        <p:spPr>
          <a:xfrm rot="5400000">
            <a:off x="1546365" y="3097049"/>
            <a:ext cx="1836429" cy="928694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図形 21"/>
          <p:cNvCxnSpPr>
            <a:stCxn id="17" idx="2"/>
            <a:endCxn id="15" idx="3"/>
          </p:cNvCxnSpPr>
          <p:nvPr/>
        </p:nvCxnSpPr>
        <p:spPr>
          <a:xfrm rot="5400000">
            <a:off x="1053685" y="3589729"/>
            <a:ext cx="2393161" cy="500066"/>
          </a:xfrm>
          <a:prstGeom prst="bentConnector2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14" y="5024450"/>
            <a:ext cx="28575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00709" y="4500570"/>
            <a:ext cx="2571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57884" y="4071942"/>
            <a:ext cx="2190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15074" y="3643314"/>
            <a:ext cx="3524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929322" y="3162300"/>
            <a:ext cx="3333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857752" y="2571744"/>
            <a:ext cx="3333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楽譜の簡単な読み方</a:t>
            </a:r>
            <a:endParaRPr kumimoji="1" lang="ja-JP" altLang="en-US" dirty="0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idx="1"/>
          </p:nvPr>
        </p:nvSpPr>
        <p:spPr>
          <a:xfrm>
            <a:off x="4560888" y="1052513"/>
            <a:ext cx="4043362" cy="2376487"/>
          </a:xfrm>
        </p:spPr>
        <p:txBody>
          <a:bodyPr/>
          <a:lstStyle/>
          <a:p>
            <a:r>
              <a:rPr lang="ja-JP" altLang="en-US" dirty="0" smtClean="0"/>
              <a:t>調号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半音上げ下げ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オクターブ関係なし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小節関係なし</a:t>
            </a:r>
            <a:endParaRPr kumimoji="1" lang="ja-JP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857628"/>
            <a:ext cx="336651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コンテンツ プレースホルダ 13"/>
          <p:cNvSpPr txBox="1">
            <a:spLocks/>
          </p:cNvSpPr>
          <p:nvPr/>
        </p:nvSpPr>
        <p:spPr bwMode="auto">
          <a:xfrm>
            <a:off x="4560888" y="3429000"/>
            <a:ext cx="4043362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ja-JP" altLang="en-US" sz="3200" kern="0" dirty="0" smtClean="0"/>
              <a:t>臨時記号</a:t>
            </a:r>
            <a:endParaRPr lang="en-US" altLang="ja-JP" sz="3200" kern="0" dirty="0" smtClean="0"/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半音上げ下げ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同一オクターブ</a:t>
            </a:r>
            <a:endParaRPr kumimoji="1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ja-JP" altLang="en-US" sz="3200" kern="0" dirty="0" smtClean="0">
                <a:latin typeface="+mn-lt"/>
                <a:ea typeface="+mn-ea"/>
              </a:rPr>
              <a:t>同一小節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14348" y="5500702"/>
            <a:ext cx="3297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ド、ファ、ソを半音上げる</a:t>
            </a:r>
            <a:endParaRPr lang="en-US" altLang="ja-JP" sz="2400" dirty="0" smtClean="0"/>
          </a:p>
        </p:txBody>
      </p:sp>
      <p:sp>
        <p:nvSpPr>
          <p:cNvPr id="27" name="正方形/長方形 26"/>
          <p:cNvSpPr/>
          <p:nvPr/>
        </p:nvSpPr>
        <p:spPr>
          <a:xfrm>
            <a:off x="357158" y="1071546"/>
            <a:ext cx="4143404" cy="213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lang="ja-JP" altLang="en-US" sz="3200" kern="0" dirty="0" smtClean="0"/>
              <a:t>変化記号</a:t>
            </a:r>
            <a:endParaRPr lang="en-US" altLang="ja-JP" sz="3200" kern="0" dirty="0" smtClean="0"/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ja-JP" altLang="en-US" sz="2800" kern="0" dirty="0" smtClean="0"/>
              <a:t>♯：半音あげる</a:t>
            </a:r>
            <a:endParaRPr lang="en-US" altLang="ja-JP" sz="2800" kern="0" dirty="0" smtClean="0"/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ja-JP" altLang="en-US" sz="2800" kern="0" dirty="0" smtClean="0"/>
              <a:t>♭：半音下げる</a:t>
            </a:r>
            <a:endParaRPr lang="en-US" altLang="ja-JP" sz="2800" kern="0" dirty="0" smtClean="0"/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ja-JP" altLang="en-US" sz="2800" kern="0" dirty="0" smtClean="0"/>
              <a:t>♮　：元に戻す</a:t>
            </a:r>
            <a:endParaRPr lang="en-US" altLang="ja-JP" sz="2800" kern="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ミクのテンポとビート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457200" y="3929065"/>
            <a:ext cx="8147050" cy="1928827"/>
          </a:xfrm>
        </p:spPr>
        <p:txBody>
          <a:bodyPr/>
          <a:lstStyle/>
          <a:p>
            <a:r>
              <a:rPr lang="ja-JP" altLang="en-US" dirty="0" smtClean="0"/>
              <a:t>テンポ指定は</a:t>
            </a:r>
            <a:r>
              <a:rPr kumimoji="1" lang="en-US" altLang="ja-JP" dirty="0" smtClean="0"/>
              <a:t>BPM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(Beat Per </a:t>
            </a:r>
            <a:r>
              <a:rPr lang="en-US" dirty="0" smtClean="0"/>
              <a:t>Minutes</a:t>
            </a:r>
            <a:r>
              <a:rPr kumimoji="1" lang="en-US" altLang="ja-JP" dirty="0" smtClean="0"/>
              <a:t>)</a:t>
            </a:r>
          </a:p>
          <a:p>
            <a:pPr lvl="1"/>
            <a:r>
              <a:rPr kumimoji="1" lang="en-US" altLang="ja-JP" dirty="0" smtClean="0"/>
              <a:t>6/8</a:t>
            </a:r>
            <a:r>
              <a:rPr kumimoji="1" lang="ja-JP" altLang="en-US" dirty="0" smtClean="0"/>
              <a:t>拍子ならば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分音符を１分間に刻む数</a:t>
            </a:r>
            <a:endParaRPr lang="en-US" altLang="ja-JP" dirty="0" smtClean="0"/>
          </a:p>
          <a:p>
            <a:r>
              <a:rPr lang="ja-JP" altLang="en-US" dirty="0" smtClean="0"/>
              <a:t>楽譜などでは♪</a:t>
            </a:r>
            <a:r>
              <a:rPr lang="en-US" altLang="ja-JP" dirty="0" smtClean="0"/>
              <a:t>=120</a:t>
            </a:r>
            <a:r>
              <a:rPr lang="ja-JP" altLang="en-US" dirty="0" err="1" smtClean="0"/>
              <a:t>のように</a:t>
            </a:r>
            <a:r>
              <a:rPr lang="ja-JP" altLang="en-US" dirty="0" smtClean="0"/>
              <a:t>書かれている</a:t>
            </a:r>
            <a:endParaRPr kumimoji="1" lang="en-US" altLang="ja-JP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071546"/>
            <a:ext cx="4500594" cy="2807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デフォルト歌唱スタイルの調整例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457200" y="1052513"/>
            <a:ext cx="8147050" cy="4876817"/>
          </a:xfrm>
        </p:spPr>
        <p:txBody>
          <a:bodyPr/>
          <a:lstStyle/>
          <a:p>
            <a:r>
              <a:rPr kumimoji="1" lang="ja-JP" altLang="en-US" sz="2400" dirty="0" smtClean="0"/>
              <a:t>ベントの深さ</a:t>
            </a:r>
            <a:r>
              <a:rPr lang="en-US" altLang="ja-JP" sz="2400" dirty="0" smtClean="0"/>
              <a:t>:10%</a:t>
            </a:r>
          </a:p>
          <a:p>
            <a:pPr lvl="1"/>
            <a:r>
              <a:rPr lang="ja-JP" altLang="en-US" sz="2000" dirty="0" smtClean="0"/>
              <a:t>ピッチの揺らぎの大きさ</a:t>
            </a:r>
            <a:endParaRPr lang="en-US" altLang="ja-JP" sz="2000" dirty="0" smtClean="0"/>
          </a:p>
          <a:p>
            <a:pPr lvl="1"/>
            <a:r>
              <a:rPr lang="ja-JP" altLang="en-US" sz="2000" dirty="0" smtClean="0"/>
              <a:t>大きくすると音痴に</a:t>
            </a:r>
            <a:endParaRPr lang="en-US" altLang="ja-JP" sz="2000" dirty="0" smtClean="0"/>
          </a:p>
          <a:p>
            <a:r>
              <a:rPr kumimoji="1" lang="ja-JP" altLang="en-US" sz="2400" dirty="0" smtClean="0"/>
              <a:t>ベントの長さ：</a:t>
            </a:r>
            <a:r>
              <a:rPr kumimoji="1" lang="en-US" altLang="ja-JP" sz="2400" dirty="0" smtClean="0"/>
              <a:t>5%</a:t>
            </a:r>
          </a:p>
          <a:p>
            <a:pPr lvl="1"/>
            <a:r>
              <a:rPr lang="ja-JP" altLang="en-US" sz="2000" dirty="0" smtClean="0"/>
              <a:t>ベントの深さとも関係</a:t>
            </a:r>
            <a:endParaRPr kumimoji="1" lang="en-US" altLang="ja-JP" sz="2000" dirty="0" smtClean="0"/>
          </a:p>
          <a:p>
            <a:r>
              <a:rPr kumimoji="1" lang="ja-JP" altLang="en-US" sz="2400" dirty="0" smtClean="0"/>
              <a:t>ポルタメント：オフ</a:t>
            </a:r>
            <a:endParaRPr kumimoji="1" lang="en-US" altLang="ja-JP" sz="2400" dirty="0" smtClean="0"/>
          </a:p>
          <a:p>
            <a:pPr lvl="1"/>
            <a:r>
              <a:rPr kumimoji="1" lang="ja-JP" altLang="en-US" sz="2000" dirty="0" smtClean="0"/>
              <a:t>オン：音程差を滑らか</a:t>
            </a:r>
            <a:endParaRPr kumimoji="1" lang="en-US" altLang="ja-JP" sz="2000" dirty="0" smtClean="0"/>
          </a:p>
          <a:p>
            <a:r>
              <a:rPr lang="ja-JP" altLang="en-US" sz="2400" dirty="0" smtClean="0"/>
              <a:t>ディケイ：</a:t>
            </a:r>
            <a:r>
              <a:rPr lang="en-US" altLang="ja-JP" sz="2400" dirty="0" smtClean="0"/>
              <a:t>50%</a:t>
            </a:r>
          </a:p>
          <a:p>
            <a:pPr lvl="1"/>
            <a:r>
              <a:rPr lang="ja-JP" altLang="en-US" sz="2000" dirty="0" smtClean="0"/>
              <a:t>音の減衰率です。０</a:t>
            </a:r>
            <a:r>
              <a:rPr lang="en-US" altLang="ja-JP" sz="2000" dirty="0" smtClean="0"/>
              <a:t>%</a:t>
            </a:r>
            <a:r>
              <a:rPr lang="ja-JP" altLang="en-US" sz="2000" dirty="0" smtClean="0"/>
              <a:t>減衰なし</a:t>
            </a:r>
            <a:endParaRPr lang="en-US" altLang="ja-JP" sz="2000" dirty="0" smtClean="0"/>
          </a:p>
          <a:p>
            <a:r>
              <a:rPr kumimoji="1" lang="ja-JP" altLang="en-US" sz="2400" dirty="0" smtClean="0"/>
              <a:t>アクセント：</a:t>
            </a:r>
            <a:r>
              <a:rPr kumimoji="1" lang="en-US" altLang="ja-JP" sz="2400" dirty="0" smtClean="0"/>
              <a:t>1</a:t>
            </a:r>
            <a:r>
              <a:rPr lang="en-US" altLang="ja-JP" sz="2400" dirty="0" smtClean="0"/>
              <a:t>0%</a:t>
            </a:r>
          </a:p>
          <a:p>
            <a:pPr lvl="1"/>
            <a:r>
              <a:rPr kumimoji="1" lang="ja-JP" altLang="en-US" sz="2000" dirty="0" smtClean="0"/>
              <a:t>大きくすると音の出始めにパンチが効きます</a:t>
            </a:r>
            <a:endParaRPr kumimoji="1" lang="en-US" altLang="ja-JP" sz="2000" dirty="0" smtClean="0"/>
          </a:p>
          <a:p>
            <a:pPr lvl="1"/>
            <a:r>
              <a:rPr lang="ja-JP" altLang="en-US" sz="2000" dirty="0" smtClean="0"/>
              <a:t>全体は小さく、要所で個別指定で大きくもお勧め</a:t>
            </a:r>
            <a:endParaRPr kumimoji="1" lang="ja-JP" altLang="en-US" sz="2000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72053" y="1071546"/>
            <a:ext cx="380047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ミク調教メニュー</a:t>
            </a:r>
            <a:endParaRPr kumimoji="1" lang="ja-JP" altLang="en-US" dirty="0"/>
          </a:p>
        </p:txBody>
      </p:sp>
      <p:graphicFrame>
        <p:nvGraphicFramePr>
          <p:cNvPr id="8" name="コンテンツ プレースホルダ 7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147050" cy="4079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0340"/>
                <a:gridCol w="3294460"/>
                <a:gridCol w="403225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表示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読み方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調教項目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VEL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ベロシティ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子音の発音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DYN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ダイナミクス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声の強弱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BRE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ブレシネス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息の量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BRI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ブライトネス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音質の明暗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CLE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クリアネス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声の張り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OPE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オープニング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口の開け方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GEN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ジェンダーファクタ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作った声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POR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ポルタメント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音程のつながり度合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PIT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ピッチ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音程を変化させる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PBS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ピッチベンドセンシティビティ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半音変化させる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ミク調教ステップ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457200" y="1052513"/>
            <a:ext cx="8147050" cy="507365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全体調整</a:t>
            </a:r>
            <a:endParaRPr lang="en-US" altLang="ja-JP" dirty="0" smtClean="0"/>
          </a:p>
          <a:p>
            <a:pPr marL="914400" lvl="1" indent="-514350"/>
            <a:r>
              <a:rPr kumimoji="1" lang="ja-JP" altLang="en-US" dirty="0" smtClean="0"/>
              <a:t>ベロシティを</a:t>
            </a:r>
            <a:r>
              <a:rPr kumimoji="1" lang="en-US" altLang="ja-JP" dirty="0" smtClean="0"/>
              <a:t>40	(</a:t>
            </a:r>
            <a:r>
              <a:rPr kumimoji="1" lang="ja-JP" altLang="en-US" dirty="0" smtClean="0"/>
              <a:t>子音を長めの設定</a:t>
            </a:r>
            <a:r>
              <a:rPr kumimoji="1" lang="en-US" altLang="ja-JP" dirty="0" smtClean="0"/>
              <a:t>)</a:t>
            </a:r>
          </a:p>
          <a:p>
            <a:pPr marL="914400" lvl="1" indent="-514350"/>
            <a:r>
              <a:rPr lang="ja-JP" altLang="en-US" dirty="0" smtClean="0"/>
              <a:t>ダイナミクスを</a:t>
            </a:r>
            <a:r>
              <a:rPr lang="en-US" altLang="ja-JP" dirty="0" smtClean="0"/>
              <a:t>64	(</a:t>
            </a:r>
            <a:r>
              <a:rPr lang="ja-JP" altLang="en-US" dirty="0" smtClean="0"/>
              <a:t>そっけない歌い方</a:t>
            </a:r>
            <a:r>
              <a:rPr lang="en-US" altLang="ja-JP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ベロシティの個別調整</a:t>
            </a:r>
            <a:endParaRPr lang="en-US" altLang="ja-JP" dirty="0" smtClean="0"/>
          </a:p>
          <a:p>
            <a:pPr marL="914400" lvl="1" indent="-514350"/>
            <a:r>
              <a:rPr lang="ja-JP" altLang="en-US" dirty="0" smtClean="0"/>
              <a:t>カ行、サ行、タ行、ラ行を</a:t>
            </a:r>
            <a:r>
              <a:rPr lang="en-US" altLang="ja-JP" dirty="0" smtClean="0"/>
              <a:t>100	(</a:t>
            </a:r>
            <a:r>
              <a:rPr lang="ja-JP" altLang="en-US" dirty="0" smtClean="0"/>
              <a:t>子音短め</a:t>
            </a:r>
            <a:r>
              <a:rPr lang="en-US" altLang="ja-JP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アクセント音の設定</a:t>
            </a:r>
            <a:endParaRPr lang="en-US" altLang="ja-JP" dirty="0" smtClean="0"/>
          </a:p>
          <a:p>
            <a:pPr marL="914400" lvl="1" indent="-514350"/>
            <a:r>
              <a:rPr lang="ja-JP" altLang="en-US" dirty="0" smtClean="0"/>
              <a:t>音符のプロパティで１音づつ設定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ダイナミクスの設定</a:t>
            </a:r>
            <a:endParaRPr lang="en-US" altLang="ja-JP" dirty="0" smtClean="0"/>
          </a:p>
          <a:p>
            <a:pPr marL="914400" lvl="1" indent="-514350"/>
            <a:r>
              <a:rPr lang="ja-JP" altLang="en-US" dirty="0" smtClean="0"/>
              <a:t>山形になるようにピークを描く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スライドマスタT10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786</TotalTime>
  <Words>351</Words>
  <Application>Microsoft Office PowerPoint</Application>
  <PresentationFormat>画面に合わせる (4:3)</PresentationFormat>
  <Paragraphs>121</Paragraphs>
  <Slides>14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スライドマスタT10</vt:lpstr>
      <vt:lpstr>VOCALOID 2 初音ミク</vt:lpstr>
      <vt:lpstr>VOCALOID2 初音ミク</vt:lpstr>
      <vt:lpstr>VOCALOID　Editor Version 2</vt:lpstr>
      <vt:lpstr>楽譜の簡単な読み方(1)</vt:lpstr>
      <vt:lpstr>楽譜の簡単な読み方</vt:lpstr>
      <vt:lpstr>ミクのテンポとビート</vt:lpstr>
      <vt:lpstr>デフォルト歌唱スタイルの調整例</vt:lpstr>
      <vt:lpstr>ミク調教メニュー</vt:lpstr>
      <vt:lpstr>ミク調教ステップ</vt:lpstr>
      <vt:lpstr>調教結果の例</vt:lpstr>
      <vt:lpstr>MikuMikuVoiceでの調教内容</vt:lpstr>
      <vt:lpstr>オケとの合成方法</vt:lpstr>
      <vt:lpstr>Rewire 連携</vt:lpstr>
      <vt:lpstr>QA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中　博俊</dc:creator>
  <cp:lastModifiedBy>わんくま同盟</cp:lastModifiedBy>
  <cp:revision>45</cp:revision>
  <dcterms:created xsi:type="dcterms:W3CDTF">2007-07-25T12:30:42Z</dcterms:created>
  <dcterms:modified xsi:type="dcterms:W3CDTF">2008-12-23T03:58:07Z</dcterms:modified>
</cp:coreProperties>
</file>