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2"/>
  </p:notesMasterIdLst>
  <p:sldIdLst>
    <p:sldId id="266" r:id="rId2"/>
    <p:sldId id="265" r:id="rId3"/>
    <p:sldId id="269" r:id="rId4"/>
    <p:sldId id="267" r:id="rId5"/>
    <p:sldId id="277" r:id="rId6"/>
    <p:sldId id="268" r:id="rId7"/>
    <p:sldId id="278" r:id="rId8"/>
    <p:sldId id="271" r:id="rId9"/>
    <p:sldId id="272" r:id="rId10"/>
    <p:sldId id="279" r:id="rId11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 autoAdjust="0"/>
    <p:restoredTop sz="81675" autoAdjust="0"/>
  </p:normalViewPr>
  <p:slideViewPr>
    <p:cSldViewPr>
      <p:cViewPr varScale="1">
        <p:scale>
          <a:sx n="87" d="100"/>
          <a:sy n="87" d="100"/>
        </p:scale>
        <p:origin x="-576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208" y="-96"/>
      </p:cViewPr>
      <p:guideLst>
        <p:guide orient="horz" pos="3107"/>
        <p:guide pos="212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1691ADD0-94C5-4D77-87CB-865DD84E08B9}" type="datetimeFigureOut">
              <a:rPr lang="ja-JP" altLang="en-US"/>
              <a:pPr>
                <a:defRPr/>
              </a:pPr>
              <a:t>2008/6/25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0F662FCA-B46E-4990-A673-E00CEB21D190}" type="slidenum">
              <a:rPr lang="ja-JP" altLang="en-US"/>
              <a:pPr>
                <a:defRPr/>
              </a:pPr>
              <a:t>&lt;#&gt;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662FCA-B46E-4990-A673-E00CEB21D190}" type="slidenum">
              <a:rPr lang="ja-JP" altLang="en-US" smtClean="0"/>
              <a:pPr>
                <a:defRPr/>
              </a:pPr>
              <a:t>1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662FCA-B46E-4990-A673-E00CEB21D190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662FCA-B46E-4990-A673-E00CEB21D190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662FCA-B46E-4990-A673-E00CEB21D190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dirty="0" err="1" smtClean="0"/>
              <a:t>Wii</a:t>
            </a:r>
            <a:r>
              <a:rPr kumimoji="1" lang="ja-JP" altLang="en-US" dirty="0" smtClean="0"/>
              <a:t>のリモコンにも</a:t>
            </a:r>
            <a:r>
              <a:rPr lang="en-US" altLang="ja-JP" dirty="0" smtClean="0"/>
              <a:t>STMicroelectronics</a:t>
            </a:r>
            <a:r>
              <a:rPr lang="ja-JP" altLang="en-US" dirty="0" smtClean="0"/>
              <a:t>社</a:t>
            </a:r>
            <a:endParaRPr kumimoji="1"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662FCA-B46E-4990-A673-E00CEB21D190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662FCA-B46E-4990-A673-E00CEB21D190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662FCA-B46E-4990-A673-E00CEB21D190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F662FCA-B46E-4990-A673-E00CEB21D190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642910" y="714356"/>
            <a:ext cx="7772400" cy="2857520"/>
          </a:xfrm>
        </p:spPr>
        <p:txBody>
          <a:bodyPr/>
          <a:lstStyle>
            <a:lvl1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 sz="4000"/>
            </a:lvl1pPr>
          </a:lstStyle>
          <a:p>
            <a:r>
              <a:rPr lang="en-US" altLang="ja-JP" dirty="0" smtClean="0"/>
              <a:t>Design Wave Magazine</a:t>
            </a:r>
            <a:br>
              <a:rPr lang="en-US" altLang="ja-JP" dirty="0" smtClean="0"/>
            </a:br>
            <a:r>
              <a:rPr lang="en-US" altLang="ja-JP" dirty="0" smtClean="0"/>
              <a:t>2008</a:t>
            </a:r>
            <a:r>
              <a:rPr lang="ja-JP" altLang="en-US" dirty="0" smtClean="0"/>
              <a:t>年５月号附録基板を使った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お手軽加速度センサプログラミング</a:t>
            </a:r>
            <a:endParaRPr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endParaRPr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88" y="285750"/>
            <a:ext cx="8286750" cy="5708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大阪勉強会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#20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3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625" y="6164263"/>
            <a:ext cx="1643063" cy="573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blogs.wankuma.com/ch3cooh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ja-JP" sz="2800" dirty="0" smtClean="0"/>
              <a:t>Design Wave Magazine </a:t>
            </a:r>
            <a:br>
              <a:rPr lang="en-US" altLang="ja-JP" sz="2800" dirty="0" smtClean="0"/>
            </a:br>
            <a:r>
              <a:rPr lang="en-US" altLang="ja-JP" sz="2800" dirty="0" smtClean="0"/>
              <a:t>2008</a:t>
            </a:r>
            <a:r>
              <a:rPr lang="ja-JP" altLang="en-US" sz="2800" dirty="0" smtClean="0"/>
              <a:t>年５月号附録基板を使った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お手軽加速度センサプログラミング</a:t>
            </a:r>
            <a:endParaRPr kumimoji="1" lang="ja-JP" altLang="en-US" dirty="0"/>
          </a:p>
        </p:txBody>
      </p:sp>
      <p:sp>
        <p:nvSpPr>
          <p:cNvPr id="5" name="サブタイトル 4"/>
          <p:cNvSpPr>
            <a:spLocks noGrp="1"/>
          </p:cNvSpPr>
          <p:nvPr>
            <p:ph type="subTitle" idx="1"/>
          </p:nvPr>
        </p:nvSpPr>
        <p:spPr>
          <a:xfrm>
            <a:off x="1371600" y="4429132"/>
            <a:ext cx="6400800" cy="1209668"/>
          </a:xfrm>
        </p:spPr>
        <p:txBody>
          <a:bodyPr/>
          <a:lstStyle/>
          <a:p>
            <a:r>
              <a:rPr lang="en-US" altLang="ja-JP" dirty="0" smtClean="0"/>
              <a:t>by CH3COOH(</a:t>
            </a:r>
            <a:r>
              <a:rPr lang="ja-JP" altLang="en-US" dirty="0" smtClean="0"/>
              <a:t>酢酸</a:t>
            </a:r>
            <a:r>
              <a:rPr lang="en-US" altLang="ja-JP" dirty="0" smtClean="0"/>
              <a:t>)</a:t>
            </a:r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最後に</a:t>
            </a:r>
            <a:endParaRPr kumimoji="1"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さて、加速度センサプログラミングは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如何だったでしょうか？</a:t>
            </a:r>
            <a:endParaRPr lang="en-US" altLang="ja-JP" dirty="0" smtClean="0"/>
          </a:p>
          <a:p>
            <a:r>
              <a:rPr lang="ja-JP" altLang="en-US" dirty="0" smtClean="0"/>
              <a:t>時間</a:t>
            </a:r>
            <a:r>
              <a:rPr lang="ja-JP" altLang="en-US" dirty="0" smtClean="0"/>
              <a:t>があれば、 </a:t>
            </a:r>
            <a:r>
              <a:rPr lang="en-US" altLang="ja-JP" dirty="0" smtClean="0"/>
              <a:t>USB</a:t>
            </a:r>
            <a:r>
              <a:rPr lang="ja-JP" altLang="en-US" dirty="0" smtClean="0"/>
              <a:t>ダウンローダを使った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バイナリの書き換えの方法を紹介したかったのですが、残念ながら泣く泣く諦めました。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後程</a:t>
            </a:r>
            <a:r>
              <a:rPr lang="en-US" altLang="ja-JP" dirty="0" smtClean="0"/>
              <a:t>Blog</a:t>
            </a:r>
            <a:r>
              <a:rPr lang="ja-JP" altLang="en-US" dirty="0" smtClean="0"/>
              <a:t>等でフォロー出来れば嬉しいです。</a:t>
            </a:r>
            <a:endParaRPr lang="en-US" altLang="ja-JP" dirty="0" smtClean="0"/>
          </a:p>
          <a:p>
            <a:r>
              <a:rPr lang="en-US" altLang="ja-JP" sz="2800" dirty="0" smtClean="0">
                <a:hlinkClick r:id="rId3"/>
              </a:rPr>
              <a:t>http://blogs.wankuma.com/ch3cooh</a:t>
            </a:r>
            <a:r>
              <a:rPr lang="en-US" altLang="ja-JP" sz="2800" dirty="0" smtClean="0"/>
              <a:t/>
            </a:r>
            <a:br>
              <a:rPr lang="en-US" altLang="ja-JP" sz="2800" dirty="0" smtClean="0"/>
            </a:br>
            <a:r>
              <a:rPr lang="ja-JP" altLang="en-US" sz="2800" dirty="0" smtClean="0"/>
              <a:t>を</a:t>
            </a:r>
            <a:r>
              <a:rPr lang="en-US" altLang="ja-JP" sz="2800" dirty="0" smtClean="0"/>
              <a:t>RSS</a:t>
            </a:r>
            <a:r>
              <a:rPr lang="ja-JP" altLang="en-US" sz="2800" dirty="0" smtClean="0"/>
              <a:t>リーダに追加してヲチ推奨ですよ。</a:t>
            </a:r>
            <a:endParaRPr kumimoji="1" lang="ja-JP" alt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自己紹介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こんにちは、</a:t>
            </a:r>
            <a:r>
              <a:rPr lang="en-US" altLang="ja-JP" dirty="0" smtClean="0"/>
              <a:t>CH3COOH(</a:t>
            </a:r>
            <a:r>
              <a:rPr lang="ja-JP" altLang="en-US" dirty="0" smtClean="0"/>
              <a:t>酢酸</a:t>
            </a:r>
            <a:r>
              <a:rPr lang="en-US" altLang="ja-JP" dirty="0" smtClean="0"/>
              <a:t>)</a:t>
            </a:r>
            <a:r>
              <a:rPr lang="ja-JP" altLang="en-US" dirty="0" smtClean="0"/>
              <a:t>です。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気付いたら</a:t>
            </a:r>
            <a:r>
              <a:rPr lang="en-US" altLang="ja-JP" dirty="0" smtClean="0"/>
              <a:t>IT</a:t>
            </a:r>
            <a:r>
              <a:rPr lang="ja-JP" altLang="en-US" dirty="0" smtClean="0"/>
              <a:t>業界の人になっていました。</a:t>
            </a:r>
            <a:endParaRPr lang="en-US" altLang="ja-JP" dirty="0" smtClean="0"/>
          </a:p>
          <a:p>
            <a:r>
              <a:rPr lang="ja-JP" altLang="en-US" dirty="0" smtClean="0"/>
              <a:t>一応、組込みプログラマなのです。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回路図なんて読めないし描けないけど、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なんとかやれているみたいなのです。</a:t>
            </a:r>
            <a:endParaRPr lang="en-US" altLang="ja-JP" dirty="0" smtClean="0"/>
          </a:p>
          <a:p>
            <a:r>
              <a:rPr lang="ja-JP" altLang="en-US" dirty="0" smtClean="0"/>
              <a:t>高校時代の先輩がジャンプ</a:t>
            </a:r>
            <a:r>
              <a:rPr lang="en-US" altLang="ja-JP" dirty="0" smtClean="0"/>
              <a:t>SQ</a:t>
            </a:r>
            <a:r>
              <a:rPr lang="ja-JP" altLang="en-US" dirty="0" smtClean="0"/>
              <a:t>で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「貧乏神が！」の連載を開始しました。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皆でファンレターを送れば良いと思います。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Design Wave Magazine </a:t>
            </a:r>
            <a:r>
              <a:rPr kumimoji="1" lang="ja-JP" altLang="en-US" dirty="0" smtClean="0"/>
              <a:t>とは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Design Wave Magazine</a:t>
            </a:r>
            <a:r>
              <a:rPr lang="ja-JP" altLang="en-US" dirty="0" smtClean="0"/>
              <a:t>は、</a:t>
            </a:r>
            <a:r>
              <a:rPr lang="en-US" altLang="ja-JP" dirty="0" smtClean="0"/>
              <a:t>CQ</a:t>
            </a:r>
            <a:r>
              <a:rPr lang="ja-JP" altLang="en-US" dirty="0" smtClean="0"/>
              <a:t>出版社の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FPGA</a:t>
            </a:r>
            <a:r>
              <a:rPr lang="ja-JP" altLang="en-US" dirty="0" smtClean="0"/>
              <a:t>設計者向けの月刊誌です。</a:t>
            </a:r>
            <a:endParaRPr lang="en-US" altLang="ja-JP" dirty="0" smtClean="0"/>
          </a:p>
          <a:p>
            <a:r>
              <a:rPr lang="ja-JP" altLang="en-US" dirty="0" smtClean="0"/>
              <a:t>フレッシュマンキャンペーン等のタイミングに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合わせて附録基板がついてきます。</a:t>
            </a:r>
            <a:endParaRPr lang="en-US" altLang="ja-JP" dirty="0" smtClean="0"/>
          </a:p>
          <a:p>
            <a:r>
              <a:rPr kumimoji="1" lang="ja-JP" altLang="en-US" dirty="0" smtClean="0"/>
              <a:t>今回は</a:t>
            </a:r>
            <a:r>
              <a:rPr kumimoji="1" lang="en-US" altLang="ja-JP" dirty="0" smtClean="0"/>
              <a:t>DWM</a:t>
            </a:r>
            <a:r>
              <a:rPr lang="en-US" altLang="ja-JP" dirty="0" smtClean="0"/>
              <a:t>2008</a:t>
            </a:r>
            <a:r>
              <a:rPr lang="ja-JP" altLang="en-US" dirty="0" smtClean="0"/>
              <a:t>年</a:t>
            </a:r>
            <a:r>
              <a:rPr lang="en-US" altLang="ja-JP" dirty="0" smtClean="0"/>
              <a:t>5</a:t>
            </a:r>
            <a:r>
              <a:rPr lang="ja-JP" altLang="en-US" dirty="0" smtClean="0"/>
              <a:t>月号附録基板の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加速度センサ付基板で遊んでみましょう。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加速度センサとは</a:t>
            </a:r>
            <a:endParaRPr kumimoji="1"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加速度センサーとは、ばねに取り付けた重りが変位する量を測り，重りにかかる加速度を推定するセンサ。</a:t>
            </a:r>
            <a:r>
              <a:rPr lang="en-US" altLang="ja-JP" dirty="0" smtClean="0"/>
              <a:t>X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Y</a:t>
            </a:r>
            <a:r>
              <a:rPr lang="ja-JP" altLang="en-US" dirty="0" err="1" smtClean="0"/>
              <a:t>，</a:t>
            </a:r>
            <a:r>
              <a:rPr lang="en-US" altLang="ja-JP" dirty="0" smtClean="0"/>
              <a:t>Z</a:t>
            </a:r>
            <a:r>
              <a:rPr lang="ja-JP" altLang="en-US" dirty="0" smtClean="0"/>
              <a:t>の加速ベクトルの合計から，地面に対する向き（姿勢）を測定する。</a:t>
            </a:r>
            <a:r>
              <a:rPr lang="en-US" altLang="ja-JP" dirty="0" smtClean="0"/>
              <a:t>(</a:t>
            </a:r>
            <a:r>
              <a:rPr lang="ja-JP" altLang="en-US" dirty="0" smtClean="0"/>
              <a:t>日経エレトロニクス用語集より</a:t>
            </a:r>
            <a:r>
              <a:rPr lang="en-US" altLang="ja-JP" dirty="0" smtClean="0"/>
              <a:t>)</a:t>
            </a:r>
          </a:p>
          <a:p>
            <a:endParaRPr lang="en-US" altLang="ja-JP" dirty="0" smtClean="0"/>
          </a:p>
          <a:p>
            <a:r>
              <a:rPr lang="ja-JP" altLang="en-US" dirty="0" smtClean="0"/>
              <a:t>要は、加速度センサを使う事で、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デバイスの向きや動きを知る事が出来ます。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これを利用したゲーム機が、かの</a:t>
            </a:r>
            <a:r>
              <a:rPr lang="en-US" altLang="ja-JP" dirty="0" err="1" smtClean="0"/>
              <a:t>Wii</a:t>
            </a:r>
            <a:r>
              <a:rPr lang="ja-JP" altLang="en-US" dirty="0" smtClean="0"/>
              <a:t>です。</a:t>
            </a:r>
            <a:endParaRPr lang="en-US" altLang="ja-JP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加速度センサとは</a:t>
            </a:r>
            <a:r>
              <a:rPr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ja-JP" altLang="en-US" dirty="0" smtClean="0"/>
              <a:t>附録基板に搭載されている加速度センサは</a:t>
            </a:r>
            <a:r>
              <a:rPr lang="en-US" altLang="ja-JP" dirty="0" smtClean="0"/>
              <a:t>STMicroelectronics</a:t>
            </a:r>
            <a:r>
              <a:rPr lang="ja-JP" altLang="en-US" dirty="0" smtClean="0"/>
              <a:t>社の</a:t>
            </a:r>
            <a:r>
              <a:rPr lang="en-US" altLang="ja-JP" dirty="0" smtClean="0"/>
              <a:t>LIS344ALH</a:t>
            </a:r>
            <a:r>
              <a:rPr lang="ja-JP" altLang="en-US" dirty="0" smtClean="0"/>
              <a:t>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軸の向きは右の図のようになります。</a:t>
            </a:r>
            <a:endParaRPr lang="en-US" altLang="ja-JP" dirty="0" smtClean="0"/>
          </a:p>
          <a:p>
            <a:r>
              <a:rPr lang="ja-JP" altLang="en-US" dirty="0" smtClean="0"/>
              <a:t>ハイパーターミナルを使って実際に、どんな値が出力されるのか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見てみましょう！</a:t>
            </a:r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pic>
        <p:nvPicPr>
          <p:cNvPr id="5" name="コンテンツ プレースホルダ 4" descr="20080414_1[1].png"/>
          <p:cNvPicPr>
            <a:picLocks noGrp="1" noChangeAspect="1"/>
          </p:cNvPicPr>
          <p:nvPr>
            <p:ph sz="half" idx="2"/>
          </p:nvPr>
        </p:nvPicPr>
        <p:blipFill>
          <a:blip r:embed="rId3">
            <a:grayscl/>
          </a:blip>
          <a:stretch>
            <a:fillRect/>
          </a:stretch>
        </p:blipFill>
        <p:spPr>
          <a:xfrm>
            <a:off x="4643438" y="1357298"/>
            <a:ext cx="3810000" cy="40671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457200" y="892175"/>
            <a:ext cx="8229600" cy="5073650"/>
          </a:xfrm>
        </p:spPr>
        <p:txBody>
          <a:bodyPr anchor="ctr" anchorCtr="0"/>
          <a:lstStyle/>
          <a:p>
            <a:pPr algn="ctr">
              <a:buNone/>
            </a:pPr>
            <a:r>
              <a:rPr lang="en-US" altLang="ja-JP" sz="9600" b="1" dirty="0" smtClean="0"/>
              <a:t>Demo1</a:t>
            </a:r>
            <a:endParaRPr kumimoji="1" lang="ja-JP" altLang="en-US" sz="9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出力された値について</a:t>
            </a:r>
            <a:endParaRPr kumimoji="1" lang="ja-JP" altLang="en-US" dirty="0"/>
          </a:p>
        </p:txBody>
      </p:sp>
      <p:sp>
        <p:nvSpPr>
          <p:cNvPr id="7" name="テキスト プレースホルダ 6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829180" cy="5073650"/>
          </a:xfrm>
        </p:spPr>
        <p:txBody>
          <a:bodyPr/>
          <a:lstStyle/>
          <a:p>
            <a:r>
              <a:rPr lang="ja-JP" altLang="en-US" dirty="0" smtClean="0"/>
              <a:t>デフォルトのままだと、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-2g~+2g</a:t>
            </a:r>
            <a:r>
              <a:rPr lang="ja-JP" altLang="en-US" dirty="0" smtClean="0"/>
              <a:t>の重力加速度を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en-US" altLang="ja-JP" dirty="0" smtClean="0"/>
              <a:t>0</a:t>
            </a:r>
            <a:r>
              <a:rPr lang="ja-JP" altLang="en-US" dirty="0" smtClean="0"/>
              <a:t>～</a:t>
            </a:r>
            <a:r>
              <a:rPr lang="en-US" altLang="ja-JP" dirty="0" smtClean="0"/>
              <a:t>4095</a:t>
            </a:r>
            <a:r>
              <a:rPr lang="ja-JP" altLang="en-US" dirty="0" smtClean="0"/>
              <a:t>の値で出力します</a:t>
            </a:r>
            <a:endParaRPr lang="en-US" altLang="ja-JP" dirty="0" smtClean="0"/>
          </a:p>
          <a:p>
            <a:r>
              <a:rPr lang="en-US" altLang="ja-JP" dirty="0" smtClean="0"/>
              <a:t>3.3V</a:t>
            </a:r>
            <a:r>
              <a:rPr lang="ja-JP" altLang="en-US" dirty="0" smtClean="0"/>
              <a:t>定格なので、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データシートに従うと、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理論値は右の図のようになっていたと思います。</a:t>
            </a:r>
            <a:endParaRPr lang="en-US" altLang="ja-JP" dirty="0" smtClean="0"/>
          </a:p>
          <a:p>
            <a:r>
              <a:rPr lang="ja-JP" altLang="en-US" dirty="0" smtClean="0"/>
              <a:t>値が判った</a:t>
            </a:r>
            <a:r>
              <a:rPr lang="ja-JP" altLang="en-US" dirty="0" smtClean="0"/>
              <a:t>ので、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加速度センサを利用して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アプリを作ってみましょう！</a:t>
            </a:r>
            <a:endParaRPr lang="en-US" altLang="ja-JP" dirty="0" smtClean="0"/>
          </a:p>
          <a:p>
            <a:endParaRPr lang="en-US" altLang="ja-JP" dirty="0" smtClean="0"/>
          </a:p>
          <a:p>
            <a:pPr>
              <a:buNone/>
            </a:pPr>
            <a:endParaRPr lang="en-US" altLang="ja-JP" dirty="0" smtClean="0"/>
          </a:p>
        </p:txBody>
      </p:sp>
      <p:pic>
        <p:nvPicPr>
          <p:cNvPr id="9" name="コンテンツ プレースホルダ 8" descr="value.bmp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357818" y="857232"/>
            <a:ext cx="3171032" cy="507365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idx="1"/>
          </p:nvPr>
        </p:nvSpPr>
        <p:spPr>
          <a:xfrm>
            <a:off x="457200" y="892175"/>
            <a:ext cx="8229600" cy="5073650"/>
          </a:xfrm>
        </p:spPr>
        <p:txBody>
          <a:bodyPr anchor="ctr" anchorCtr="0"/>
          <a:lstStyle/>
          <a:p>
            <a:pPr algn="ctr">
              <a:buNone/>
            </a:pPr>
            <a:r>
              <a:rPr lang="en-US" altLang="ja-JP" sz="9600" b="1" dirty="0" smtClean="0"/>
              <a:t>Demo2</a:t>
            </a:r>
            <a:endParaRPr kumimoji="1" lang="ja-JP" altLang="en-US" sz="9600" b="1" dirty="0"/>
          </a:p>
        </p:txBody>
      </p:sp>
      <p:pic>
        <p:nvPicPr>
          <p:cNvPr id="6" name="図 5" descr="新規キャンバス.bm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8016" y="4214818"/>
            <a:ext cx="1676412" cy="157163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タイトル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400552" cy="5073650"/>
          </a:xfrm>
        </p:spPr>
        <p:txBody>
          <a:bodyPr/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の</a:t>
            </a:r>
            <a:r>
              <a:rPr kumimoji="1" lang="en-US" altLang="ja-JP" dirty="0" err="1" smtClean="0"/>
              <a:t>SerialPort</a:t>
            </a:r>
            <a:r>
              <a:rPr kumimoji="1" lang="ja-JP" altLang="en-US" dirty="0" smtClean="0"/>
              <a:t>コントロールを使う事で、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かなり簡単に重力加速度値を得る</a:t>
            </a:r>
            <a:r>
              <a:rPr lang="ja-JP" altLang="en-US" dirty="0" smtClean="0"/>
              <a:t>事が出来ます</a:t>
            </a:r>
            <a:endParaRPr lang="en-US" altLang="ja-JP" dirty="0" smtClean="0"/>
          </a:p>
          <a:p>
            <a:r>
              <a:rPr kumimoji="1" lang="ja-JP" altLang="en-US" dirty="0" smtClean="0"/>
              <a:t>これ</a:t>
            </a:r>
            <a:r>
              <a:rPr kumimoji="1" lang="ja-JP" altLang="en-US" dirty="0" smtClean="0"/>
              <a:t>を応用すれば、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kumimoji="1" lang="ja-JP" altLang="en-US" dirty="0" smtClean="0"/>
              <a:t>加速度センサを使った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 smtClean="0"/>
              <a:t>面白い</a:t>
            </a:r>
            <a:r>
              <a:rPr lang="ja-JP" altLang="en-US" dirty="0" smtClean="0"/>
              <a:t>アプリ</a:t>
            </a:r>
            <a:r>
              <a:rPr lang="ja-JP" altLang="en-US" dirty="0" smtClean="0"/>
              <a:t>が作れそうですね。</a:t>
            </a:r>
            <a:endParaRPr lang="en-US" altLang="ja-JP" dirty="0" smtClean="0"/>
          </a:p>
          <a:p>
            <a:pPr>
              <a:buNone/>
            </a:pPr>
            <a:endParaRPr kumimoji="1" lang="en-US" altLang="ja-JP" dirty="0" smtClean="0"/>
          </a:p>
        </p:txBody>
      </p:sp>
      <p:pic>
        <p:nvPicPr>
          <p:cNvPr id="8" name="コンテンツ プレースホルダ 7" descr="aaa.bmp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0628" y="1071546"/>
            <a:ext cx="3382434" cy="478789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スライドマスタO20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スライドマスタO20</Template>
  <TotalTime>681</TotalTime>
  <Words>165</Words>
  <Application>Microsoft Office PowerPoint</Application>
  <PresentationFormat>画面に合わせる (4:3)</PresentationFormat>
  <Paragraphs>39</Paragraphs>
  <Slides>10</Slides>
  <Notes>8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10</vt:i4>
      </vt:variant>
    </vt:vector>
  </HeadingPairs>
  <TitlesOfParts>
    <vt:vector size="11" baseType="lpstr">
      <vt:lpstr>スライドマスタO20</vt:lpstr>
      <vt:lpstr>Design Wave Magazine  2008年５月号附録基板を使った お手軽加速度センサプログラミング</vt:lpstr>
      <vt:lpstr>自己紹介</vt:lpstr>
      <vt:lpstr>Design Wave Magazine とは</vt:lpstr>
      <vt:lpstr>加速度センサとは</vt:lpstr>
      <vt:lpstr>加速度センサとは2</vt:lpstr>
      <vt:lpstr>スライド 6</vt:lpstr>
      <vt:lpstr>出力された値について</vt:lpstr>
      <vt:lpstr>スライド 8</vt:lpstr>
      <vt:lpstr>まとめ</vt:lpstr>
      <vt:lpstr>最後に</vt:lpstr>
    </vt:vector>
  </TitlesOfParts>
  <Company>none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ch3cooh</dc:creator>
  <cp:lastModifiedBy>ch3cooh</cp:lastModifiedBy>
  <cp:revision>69</cp:revision>
  <dcterms:created xsi:type="dcterms:W3CDTF">2008-06-19T13:52:50Z</dcterms:created>
  <dcterms:modified xsi:type="dcterms:W3CDTF">2008-06-24T16:54:39Z</dcterms:modified>
</cp:coreProperties>
</file>