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2"/>
  </p:notesMasterIdLst>
  <p:sldIdLst>
    <p:sldId id="266" r:id="rId2"/>
    <p:sldId id="268" r:id="rId3"/>
    <p:sldId id="269" r:id="rId4"/>
    <p:sldId id="270" r:id="rId5"/>
    <p:sldId id="272" r:id="rId6"/>
    <p:sldId id="273" r:id="rId7"/>
    <p:sldId id="274" r:id="rId8"/>
    <p:sldId id="275" r:id="rId9"/>
    <p:sldId id="271" r:id="rId10"/>
    <p:sldId id="276" r:id="rId1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70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691ADD0-94C5-4D77-87CB-865DD84E08B9}" type="datetimeFigureOut">
              <a:rPr lang="ja-JP" altLang="en-US"/>
              <a:pPr>
                <a:defRPr/>
              </a:pPr>
              <a:t>2008/6/21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F662FCA-B46E-4990-A673-E00CEB21D19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5800" y="714356"/>
            <a:ext cx="7772400" cy="3857652"/>
          </a:xfrm>
        </p:spPr>
        <p:txBody>
          <a:bodyPr/>
          <a:lstStyle>
            <a:lvl1pPr algn="l">
              <a:defRPr/>
            </a:lvl1pPr>
          </a:lstStyle>
          <a:p>
            <a:r>
              <a:rPr lang="ja-JP" altLang="en-US" dirty="0" smtClean="0"/>
              <a:t>１：自己紹介：０－２分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２：</a:t>
            </a:r>
            <a:r>
              <a:rPr lang="en-US" altLang="ja-JP" dirty="0" smtClean="0"/>
              <a:t>SQL Server Compact</a:t>
            </a:r>
            <a:r>
              <a:rPr lang="ja-JP" altLang="en-US" dirty="0" smtClean="0"/>
              <a:t>　</a:t>
            </a:r>
            <a:r>
              <a:rPr lang="en-US" altLang="ja-JP" dirty="0" smtClean="0"/>
              <a:t>Edition</a:t>
            </a:r>
            <a:r>
              <a:rPr lang="ja-JP" altLang="en-US" dirty="0" smtClean="0"/>
              <a:t>の紹介：３－１０分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３：トイレ休憩：１１－４８分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４：</a:t>
            </a:r>
            <a:r>
              <a:rPr lang="en-US" altLang="ja-JP" dirty="0" smtClean="0"/>
              <a:t>ASP.NET</a:t>
            </a:r>
            <a:r>
              <a:rPr lang="ja-JP" altLang="en-US" dirty="0" smtClean="0"/>
              <a:t>を広めよう：４９分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５０分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786322"/>
            <a:ext cx="6400800" cy="85247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 dirty="0" smtClean="0"/>
              <a:t>-</a:t>
            </a:r>
            <a:r>
              <a:rPr lang="ja-JP" altLang="en-US" dirty="0" smtClean="0"/>
              <a:t>質問はご遠慮願います</a:t>
            </a:r>
            <a:r>
              <a:rPr lang="en-US" altLang="ja-JP" dirty="0" smtClean="0"/>
              <a:t>-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ja-JP" altLang="en-US" dirty="0" smtClean="0"/>
              <a:t>実務で使うには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8115328" cy="4805379"/>
          </a:xfrm>
        </p:spPr>
        <p:txBody>
          <a:bodyPr/>
          <a:lstStyle>
            <a:lvl1pPr algn="l">
              <a:buFont typeface="Arial" charset="0"/>
              <a:buNone/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１：私はここで使った </a:t>
            </a:r>
            <a:r>
              <a:rPr lang="en-US" altLang="ja-JP" dirty="0" smtClean="0"/>
              <a:t>2007</a:t>
            </a:r>
            <a:r>
              <a:rPr lang="ja-JP" altLang="en-US" dirty="0" smtClean="0"/>
              <a:t>年春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・インターネットへの接続不可→プライベートファイルベース配置でいいや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・スタンドアロンシステム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・更新頻度が少ない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・担当者が簡単にファイルをコピーしてデータ移動できること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２：私はここであきらめた</a:t>
            </a:r>
            <a:r>
              <a:rPr lang="en-US" altLang="ja-JP" dirty="0" smtClean="0"/>
              <a:t>2008</a:t>
            </a:r>
            <a:r>
              <a:rPr lang="ja-JP" altLang="en-US" dirty="0" smtClean="0"/>
              <a:t>年春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・デバイスメーカーによるサポート不可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デバイスアプリではまだまだ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とフラットファイルでの運用が主流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概要－１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4038600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【</a:t>
            </a:r>
            <a:r>
              <a:rPr lang="ja-JP" altLang="en-US" dirty="0" smtClean="0"/>
              <a:t>バージョン</a:t>
            </a:r>
            <a:r>
              <a:rPr lang="en-US" altLang="ja-JP" dirty="0" smtClean="0"/>
              <a:t>】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3.5</a:t>
            </a:r>
            <a:r>
              <a:rPr lang="ja-JP" altLang="en-US" dirty="0" smtClean="0"/>
              <a:t> </a:t>
            </a:r>
            <a:r>
              <a:rPr lang="en-US" altLang="ja-JP" dirty="0" smtClean="0"/>
              <a:t>SQL Server Compact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3.1</a:t>
            </a:r>
            <a:r>
              <a:rPr lang="ja-JP" altLang="en-US" dirty="0" smtClean="0"/>
              <a:t> </a:t>
            </a:r>
            <a:r>
              <a:rPr lang="en-US" altLang="ja-JP" dirty="0" smtClean="0"/>
              <a:t>SQL Server Compact Edition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3.0 SQL Server Mobile Edition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2.0 SQL Server 2000 Windows CE Edition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 hasCustomPrompt="1"/>
          </p:nvPr>
        </p:nvSpPr>
        <p:spPr>
          <a:xfrm>
            <a:off x="4648200" y="1052513"/>
            <a:ext cx="4038600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【</a:t>
            </a:r>
            <a:r>
              <a:rPr lang="ja-JP" altLang="en-US" dirty="0" smtClean="0"/>
              <a:t>互換性</a:t>
            </a:r>
            <a:r>
              <a:rPr lang="en-US" altLang="ja-JP" dirty="0" smtClean="0"/>
              <a:t>】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3.5</a:t>
            </a:r>
            <a:r>
              <a:rPr lang="ja-JP" altLang="en-US" dirty="0" smtClean="0"/>
              <a:t>→</a:t>
            </a:r>
            <a:r>
              <a:rPr lang="en-US" altLang="ja-JP" dirty="0" smtClean="0"/>
              <a:t>3.1</a:t>
            </a:r>
            <a:r>
              <a:rPr lang="ja-JP" altLang="en-US" dirty="0" smtClean="0"/>
              <a:t>をアップグレード可能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3.0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3.1</a:t>
            </a:r>
            <a:r>
              <a:rPr lang="ja-JP" altLang="en-US" dirty="0" smtClean="0"/>
              <a:t>は互換性あり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2.0</a:t>
            </a:r>
            <a:r>
              <a:rPr lang="ja-JP" altLang="en-US" dirty="0" smtClean="0"/>
              <a:t>は他エディションとの互換性なし（作り直し）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概要－２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4038600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【Visual Studio </a:t>
            </a:r>
            <a:r>
              <a:rPr lang="ja-JP" altLang="en-US" dirty="0" smtClean="0"/>
              <a:t>バージョン</a:t>
            </a:r>
            <a:r>
              <a:rPr lang="en-US" altLang="ja-JP" dirty="0" smtClean="0"/>
              <a:t>】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3.5</a:t>
            </a:r>
            <a:r>
              <a:rPr lang="ja-JP" altLang="en-US" dirty="0" smtClean="0"/>
              <a:t> </a:t>
            </a:r>
            <a:r>
              <a:rPr lang="en-US" altLang="ja-JP" dirty="0" smtClean="0"/>
              <a:t>SQL Server Compact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3.1</a:t>
            </a:r>
            <a:r>
              <a:rPr lang="ja-JP" altLang="en-US" dirty="0" smtClean="0"/>
              <a:t> </a:t>
            </a:r>
            <a:r>
              <a:rPr lang="en-US" altLang="ja-JP" dirty="0" smtClean="0"/>
              <a:t>SQL Server Compact Edition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3.0 SQL Server Mobile Edition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2.0 SQL Server 2000 Windows CE Edition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→</a:t>
            </a:r>
            <a:r>
              <a:rPr lang="en-US" altLang="ja-JP" dirty="0" smtClean="0"/>
              <a:t>Visual Studio2008※3.1</a:t>
            </a:r>
            <a:r>
              <a:rPr lang="ja-JP" altLang="en-US" dirty="0" smtClean="0"/>
              <a:t>はアップグレードとなる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→</a:t>
            </a:r>
            <a:r>
              <a:rPr lang="en-US" altLang="ja-JP" dirty="0" smtClean="0"/>
              <a:t>Visual Studio2005</a:t>
            </a:r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→</a:t>
            </a:r>
            <a:r>
              <a:rPr lang="en-US" altLang="ja-JP" dirty="0" smtClean="0"/>
              <a:t>Visual Studio2005</a:t>
            </a:r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→？？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暗号化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8115328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・暗号化には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タイプ（３．５からの機能）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１：プラットフォーム依存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	OS</a:t>
            </a:r>
            <a:r>
              <a:rPr lang="ja-JP" altLang="en-US" dirty="0" smtClean="0"/>
              <a:t>側に暗号化処理を委ねる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	Windows XP</a:t>
            </a:r>
            <a:r>
              <a:rPr lang="ja-JP" altLang="en-US" dirty="0" smtClean="0"/>
              <a:t>→</a:t>
            </a:r>
            <a:r>
              <a:rPr lang="en-US" altLang="ja-JP" dirty="0" smtClean="0"/>
              <a:t>CE </a:t>
            </a:r>
            <a:r>
              <a:rPr lang="ja-JP" altLang="en-US" dirty="0" smtClean="0"/>
              <a:t>などは利用できない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２：エンジン依存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	SQL Server Compact</a:t>
            </a:r>
            <a:r>
              <a:rPr lang="ja-JP" altLang="en-US" dirty="0" smtClean="0"/>
              <a:t>の機能による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	OS</a:t>
            </a:r>
            <a:r>
              <a:rPr lang="ja-JP" altLang="en-US" dirty="0" err="1" smtClean="0"/>
              <a:t>に依</a:t>
            </a:r>
            <a:r>
              <a:rPr lang="ja-JP" altLang="en-US" dirty="0" smtClean="0"/>
              <a:t>存されず、</a:t>
            </a:r>
            <a:r>
              <a:rPr lang="en-US" altLang="ja-JP" dirty="0" smtClean="0"/>
              <a:t>XP</a:t>
            </a:r>
            <a:r>
              <a:rPr lang="ja-JP" altLang="en-US" dirty="0" smtClean="0"/>
              <a:t>⇔</a:t>
            </a:r>
            <a:r>
              <a:rPr lang="en-US" altLang="ja-JP" dirty="0" smtClean="0"/>
              <a:t>CE</a:t>
            </a:r>
            <a:r>
              <a:rPr lang="ja-JP" altLang="en-US" dirty="0" smtClean="0"/>
              <a:t>などでも利用可能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	</a:t>
            </a:r>
          </a:p>
          <a:p>
            <a:pPr lvl="0"/>
            <a:r>
              <a:rPr lang="en-US" altLang="ja-JP" dirty="0" smtClean="0"/>
              <a:t>		PC</a:t>
            </a:r>
            <a:r>
              <a:rPr lang="ja-JP" altLang="en-US" dirty="0" smtClean="0"/>
              <a:t>とモバイルの連携運用ではエンジン依存暗号化が良い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使いどころ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8115328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・</a:t>
            </a:r>
            <a:r>
              <a:rPr lang="en-US" altLang="ja-JP" dirty="0" smtClean="0"/>
              <a:t>SQL Server</a:t>
            </a:r>
            <a:r>
              <a:rPr lang="ja-JP" altLang="en-US" dirty="0" smtClean="0"/>
              <a:t> </a:t>
            </a:r>
            <a:r>
              <a:rPr lang="en-US" altLang="ja-JP" dirty="0" smtClean="0"/>
              <a:t>Compact</a:t>
            </a:r>
            <a:r>
              <a:rPr lang="ja-JP" altLang="en-US" dirty="0" smtClean="0"/>
              <a:t>　</a:t>
            </a:r>
            <a:r>
              <a:rPr lang="en-US" altLang="ja-JP" dirty="0" smtClean="0"/>
              <a:t>Edition</a:t>
            </a:r>
            <a:r>
              <a:rPr lang="ja-JP" altLang="en-US" dirty="0" smtClean="0"/>
              <a:t>を採用する基準は？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・接続頻度が少ないアプリで（特に更新系）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・エンジンごと自由に配布したいとき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・配布サイズをひたすら小さくしたいとき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・プロセス内でアプリを完結させたいとき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ja-JP" altLang="en-US" dirty="0" smtClean="0"/>
              <a:t>デバイスへのインストール方法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8115328" cy="4805379"/>
          </a:xfrm>
        </p:spPr>
        <p:txBody>
          <a:bodyPr/>
          <a:lstStyle>
            <a:lvl1pPr algn="l"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１：</a:t>
            </a:r>
            <a:r>
              <a:rPr lang="en-US" altLang="ja-JP" dirty="0" err="1" smtClean="0"/>
              <a:t>VisualStudio</a:t>
            </a:r>
            <a:r>
              <a:rPr lang="ja-JP" altLang="en-US" dirty="0" smtClean="0"/>
              <a:t>を利用しての自動インストール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２：手動インストール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２－１：</a:t>
            </a:r>
            <a:r>
              <a:rPr lang="en-US" altLang="ja-JP" dirty="0" err="1" smtClean="0"/>
              <a:t>Copmact</a:t>
            </a:r>
            <a:r>
              <a:rPr lang="en-US" altLang="ja-JP" dirty="0" smtClean="0"/>
              <a:t> Framework2.0</a:t>
            </a:r>
            <a:r>
              <a:rPr lang="ja-JP" altLang="en-US" dirty="0" smtClean="0"/>
              <a:t>のインストール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     C:\Program Files\Microsoft Visual Studio 8\ </a:t>
            </a:r>
            <a:r>
              <a:rPr lang="en-US" altLang="ja-JP" dirty="0" err="1" smtClean="0"/>
              <a:t>SmartDevices</a:t>
            </a:r>
            <a:r>
              <a:rPr lang="en-US" altLang="ja-JP" dirty="0" smtClean="0"/>
              <a:t>\SDK\</a:t>
            </a:r>
            <a:r>
              <a:rPr lang="en-US" altLang="ja-JP" dirty="0" err="1" smtClean="0"/>
              <a:t>CompactFramework</a:t>
            </a:r>
            <a:r>
              <a:rPr lang="en-US" altLang="ja-JP" dirty="0" smtClean="0"/>
              <a:t>\2.0\v2.0\</a:t>
            </a:r>
            <a:r>
              <a:rPr lang="en-US" altLang="ja-JP" dirty="0" err="1" smtClean="0"/>
              <a:t>WindowsCE</a:t>
            </a:r>
            <a:r>
              <a:rPr lang="en-US" altLang="ja-JP" dirty="0" smtClean="0"/>
              <a:t> \&lt;platform&gt;\&lt;processor&gt;\ NETCFv2.&lt;platform&gt;.&lt;processor&gt;.cab 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２－２：エンジンのインストール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C:\Program Files\Microsoft Visual Studio 8\</a:t>
            </a:r>
            <a:r>
              <a:rPr lang="en-US" altLang="ja-JP" dirty="0" err="1" smtClean="0"/>
              <a:t>SmartDevices</a:t>
            </a:r>
            <a:r>
              <a:rPr lang="en-US" altLang="ja-JP" dirty="0" smtClean="0"/>
              <a:t>\SDK\SQL Server\Mobile\v3.0\&lt;platform&gt;\&lt;processor&gt;\</a:t>
            </a:r>
          </a:p>
          <a:p>
            <a:pPr lvl="0"/>
            <a:r>
              <a:rPr lang="en-US" altLang="ja-JP" dirty="0" smtClean="0"/>
              <a:t>	 sqlce30.platform.processor.cab</a:t>
            </a:r>
          </a:p>
          <a:p>
            <a:pPr lvl="0"/>
            <a:r>
              <a:rPr lang="ja-JP" altLang="en-US" dirty="0" smtClean="0"/>
              <a:t>        </a:t>
            </a:r>
            <a:r>
              <a:rPr lang="en-US" altLang="ja-JP" dirty="0" smtClean="0"/>
              <a:t>sqlce30.repl.platform.processor.cab</a:t>
            </a:r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デバイス上で</a:t>
            </a:r>
            <a:r>
              <a:rPr lang="en-US" altLang="ja-JP" dirty="0" smtClean="0"/>
              <a:t>CAB</a:t>
            </a:r>
            <a:r>
              <a:rPr lang="ja-JP" altLang="en-US" dirty="0" smtClean="0"/>
              <a:t>ファイルをクリックしてインストール開始。　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クエリアナライザもインストール可能！！！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NETCFv2.&lt;platform&gt;.&lt;processor&gt;.cab 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ja-JP" altLang="en-US" dirty="0" smtClean="0"/>
              <a:t>デスクトップへのインストール方法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8115328" cy="4805379"/>
          </a:xfrm>
        </p:spPr>
        <p:txBody>
          <a:bodyPr/>
          <a:lstStyle>
            <a:lvl1pPr algn="l">
              <a:buFont typeface="Arial" charset="0"/>
              <a:buNone/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１：インストーラーを利用</a:t>
            </a:r>
            <a:r>
              <a:rPr lang="en-US" altLang="ja-JP" dirty="0" smtClean="0"/>
              <a:t>	</a:t>
            </a:r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１－１：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でプロジェクトに</a:t>
            </a:r>
            <a:r>
              <a:rPr lang="en-US" altLang="ja-JP" dirty="0" smtClean="0"/>
              <a:t>%Program Files%\Microsoft SQL Server Compact Edition\v3.5\Desktop </a:t>
            </a:r>
            <a:r>
              <a:rPr lang="ja-JP" altLang="en-US" dirty="0" smtClean="0"/>
              <a:t>フォルダにある </a:t>
            </a:r>
            <a:r>
              <a:rPr lang="en-US" altLang="ja-JP" dirty="0" err="1" smtClean="0"/>
              <a:t>System.Data.SqlServerCe.dll</a:t>
            </a:r>
            <a:r>
              <a:rPr lang="ja-JP" altLang="en-US" dirty="0" smtClean="0"/>
              <a:t>の参照を追加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２：</a:t>
            </a:r>
            <a:r>
              <a:rPr lang="en-US" altLang="ja-JP" dirty="0" err="1" smtClean="0"/>
              <a:t>ClickOnce</a:t>
            </a:r>
            <a:r>
              <a:rPr lang="ja-JP" altLang="en-US" dirty="0" smtClean="0"/>
              <a:t>を利用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３：プライベートファイルベース配置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sqlceca35.dll     </a:t>
            </a:r>
          </a:p>
          <a:p>
            <a:pPr lvl="0"/>
            <a:r>
              <a:rPr lang="en-US" altLang="ja-JP" dirty="0" smtClean="0"/>
              <a:t>	sqlcecompact35.dll     </a:t>
            </a:r>
          </a:p>
          <a:p>
            <a:pPr lvl="0"/>
            <a:r>
              <a:rPr lang="en-US" altLang="ja-JP" dirty="0" smtClean="0"/>
              <a:t>	sqlceer35EN.dll     </a:t>
            </a:r>
          </a:p>
          <a:p>
            <a:pPr lvl="0"/>
            <a:r>
              <a:rPr lang="en-US" altLang="ja-JP" dirty="0" smtClean="0"/>
              <a:t>	sqlceme35.dll     </a:t>
            </a:r>
          </a:p>
          <a:p>
            <a:pPr lvl="0"/>
            <a:r>
              <a:rPr lang="en-US" altLang="ja-JP" dirty="0" smtClean="0"/>
              <a:t>	sqlceoledb35.dll     </a:t>
            </a:r>
          </a:p>
          <a:p>
            <a:pPr lvl="0"/>
            <a:r>
              <a:rPr lang="en-US" altLang="ja-JP" dirty="0" smtClean="0"/>
              <a:t>	sqlceqp35.dll     </a:t>
            </a:r>
          </a:p>
          <a:p>
            <a:pPr lvl="0"/>
            <a:r>
              <a:rPr lang="en-US" altLang="ja-JP" dirty="0" smtClean="0"/>
              <a:t>	sqlcese35.dll</a:t>
            </a:r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基本的にこの</a:t>
            </a:r>
            <a:r>
              <a:rPr lang="en-US" altLang="ja-JP" dirty="0" smtClean="0"/>
              <a:t>DLL</a:t>
            </a:r>
            <a:r>
              <a:rPr lang="ja-JP" altLang="en-US" dirty="0" smtClean="0"/>
              <a:t>があれば利用可能</a:t>
            </a:r>
            <a:endParaRPr lang="en-US" altLang="ja-JP" dirty="0" smtClean="0"/>
          </a:p>
          <a:p>
            <a:pPr lvl="0"/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6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ja-JP" altLang="en-US" dirty="0" smtClean="0"/>
              <a:t>インストールが必要なの？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4038600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【</a:t>
            </a:r>
            <a:r>
              <a:rPr lang="ja-JP" altLang="en-US" dirty="0" smtClean="0"/>
              <a:t>メリット</a:t>
            </a:r>
            <a:r>
              <a:rPr lang="en-US" altLang="ja-JP" dirty="0" smtClean="0"/>
              <a:t>】</a:t>
            </a:r>
          </a:p>
          <a:p>
            <a:pPr lvl="0"/>
            <a:r>
              <a:rPr lang="ja-JP" altLang="en-US" dirty="0" smtClean="0"/>
              <a:t>・</a:t>
            </a:r>
            <a:r>
              <a:rPr lang="en-US" altLang="ja-JP" dirty="0" err="1" smtClean="0"/>
              <a:t>WindowsUpdate</a:t>
            </a:r>
            <a:r>
              <a:rPr lang="ja-JP" altLang="en-US" dirty="0" smtClean="0"/>
              <a:t>の適用対象となる→管理が楽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・デバイスの場合はかなり楽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endParaRPr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 hasCustomPrompt="1"/>
          </p:nvPr>
        </p:nvSpPr>
        <p:spPr>
          <a:xfrm>
            <a:off x="4648200" y="1052513"/>
            <a:ext cx="4038600" cy="4805379"/>
          </a:xfr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【</a:t>
            </a:r>
            <a:r>
              <a:rPr lang="ja-JP" altLang="en-US" dirty="0" smtClean="0"/>
              <a:t>デメリット</a:t>
            </a:r>
            <a:r>
              <a:rPr lang="en-US" altLang="ja-JP" dirty="0" smtClean="0"/>
              <a:t>】</a:t>
            </a:r>
          </a:p>
          <a:p>
            <a:pPr lvl="0"/>
            <a:r>
              <a:rPr lang="ja-JP" altLang="en-US" dirty="0" smtClean="0"/>
              <a:t>・管理者権限が必要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・そもそも面倒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ja-JP" altLang="en-US" dirty="0" smtClean="0"/>
              <a:t>機能制限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 hasCustomPrompt="1"/>
          </p:nvPr>
        </p:nvSpPr>
        <p:spPr>
          <a:xfrm>
            <a:off x="457200" y="1052513"/>
            <a:ext cx="8115328" cy="4805379"/>
          </a:xfrm>
        </p:spPr>
        <p:txBody>
          <a:bodyPr/>
          <a:lstStyle>
            <a:lvl1pPr algn="l">
              <a:buFont typeface="Arial" charset="0"/>
              <a:buNone/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 smtClean="0"/>
              <a:t>１：以下はむり。</a:t>
            </a:r>
            <a:r>
              <a:rPr lang="en-US" altLang="ja-JP" dirty="0" smtClean="0"/>
              <a:t>	</a:t>
            </a:r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・ストアドプロシージャ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・トリガ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・ビュー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・</a:t>
            </a:r>
            <a:r>
              <a:rPr lang="en-US" altLang="ja-JP" dirty="0" smtClean="0"/>
              <a:t>SQL CLR</a:t>
            </a:r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２：サイズは４</a:t>
            </a:r>
            <a:r>
              <a:rPr lang="en-US" altLang="ja-JP" dirty="0" smtClean="0"/>
              <a:t>GB</a:t>
            </a:r>
            <a:r>
              <a:rPr lang="ja-JP" altLang="en-US" dirty="0" smtClean="0"/>
              <a:t>まで（</a:t>
            </a:r>
            <a:r>
              <a:rPr lang="en-US" altLang="ja-JP" dirty="0" smtClean="0"/>
              <a:t>Express Edition</a:t>
            </a:r>
            <a:r>
              <a:rPr lang="ja-JP" altLang="en-US" dirty="0" smtClean="0"/>
              <a:t>と同様）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３：同時セッションは２５６まで（１００までを推奨）→複数セッションを利用することがあるかが問題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４：デスクトップとデバイスアプリとの差に注意</a:t>
            </a:r>
            <a:r>
              <a:rPr lang="en-US" altLang="ja-JP" dirty="0" smtClean="0"/>
              <a:t>	</a:t>
            </a:r>
          </a:p>
          <a:p>
            <a:pPr lvl="0"/>
            <a:r>
              <a:rPr lang="en-US" altLang="ja-JP" dirty="0" smtClean="0"/>
              <a:t>	</a:t>
            </a:r>
            <a:r>
              <a:rPr lang="ja-JP" altLang="en-US" dirty="0" smtClean="0"/>
              <a:t>例）</a:t>
            </a:r>
            <a:r>
              <a:rPr lang="en-US" altLang="ja-JP" dirty="0" err="1" smtClean="0"/>
              <a:t>TransactionScope</a:t>
            </a:r>
            <a:r>
              <a:rPr lang="ja-JP" altLang="en-US" dirty="0" smtClean="0"/>
              <a:t>はデスクトップは</a:t>
            </a:r>
            <a:r>
              <a:rPr lang="en-US" altLang="ja-JP" dirty="0" smtClean="0"/>
              <a:t>OK</a:t>
            </a:r>
            <a:r>
              <a:rPr lang="ja-JP" altLang="en-US" dirty="0" smtClean="0"/>
              <a:t>　デバイスは</a:t>
            </a:r>
            <a:r>
              <a:rPr lang="en-US" altLang="ja-JP" dirty="0" smtClean="0"/>
              <a:t>NG</a:t>
            </a:r>
            <a:r>
              <a:rPr lang="ja-JP" altLang="en-US" dirty="0" smtClean="0"/>
              <a:t>（</a:t>
            </a:r>
            <a:r>
              <a:rPr lang="en-US" altLang="ja-JP" dirty="0" smtClean="0"/>
              <a:t>FW</a:t>
            </a:r>
            <a:r>
              <a:rPr lang="ja-JP" altLang="en-US" dirty="0" smtClean="0"/>
              <a:t>の差がそのままと思ってよい）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５：接続頻度は少ない方が良い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これに反する場合は他のエディションを利用しよう</a:t>
            </a:r>
            <a:endParaRPr lang="en-US" altLang="ja-JP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ja-JP" dirty="0" smtClean="0"/>
          </a:p>
          <a:p>
            <a:pPr lvl="0"/>
            <a:r>
              <a:rPr lang="ja-JP" altLang="en-US" dirty="0" smtClean="0"/>
              <a:t>「拝啓、さかもとと申します」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2008</a:t>
            </a:r>
            <a:r>
              <a:rPr lang="ja-JP" altLang="en-US" dirty="0" smtClean="0"/>
              <a:t>年６月２８日</a:t>
            </a:r>
            <a:endParaRPr lang="en-US" altLang="ja-JP" dirty="0" smtClean="0"/>
          </a:p>
          <a:p>
            <a:pPr lvl="0"/>
            <a:r>
              <a:rPr lang="ja-JP" altLang="en-US" dirty="0" err="1" smtClean="0"/>
              <a:t>わんくま</a:t>
            </a:r>
            <a:r>
              <a:rPr lang="ja-JP" altLang="en-US" dirty="0" smtClean="0"/>
              <a:t>同盟　勉強会初参戦。</a:t>
            </a:r>
            <a:endParaRPr lang="en-US" altLang="ja-JP" dirty="0" smtClean="0"/>
          </a:p>
          <a:p>
            <a:pPr lvl="0"/>
            <a:endParaRPr lang="en-US" altLang="ja-JP" dirty="0" smtClean="0"/>
          </a:p>
          <a:p>
            <a:pPr lvl="0"/>
            <a:r>
              <a:rPr lang="en-US" altLang="ja-JP" dirty="0" smtClean="0"/>
              <a:t>※</a:t>
            </a:r>
            <a:r>
              <a:rPr lang="ja-JP" altLang="en-US" dirty="0" smtClean="0"/>
              <a:t>最重要</a:t>
            </a:r>
            <a:r>
              <a:rPr lang="en-US" altLang="ja-JP" dirty="0" smtClean="0"/>
              <a:t> -</a:t>
            </a:r>
            <a:r>
              <a:rPr lang="ja-JP" altLang="en-US" dirty="0" smtClean="0"/>
              <a:t>質問はご遠慮願います</a:t>
            </a:r>
            <a:r>
              <a:rPr lang="en-US" altLang="ja-JP" dirty="0" smtClean="0"/>
              <a:t>-</a:t>
            </a:r>
            <a:endParaRPr lang="ja-JP" altLang="en-US" dirty="0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大阪勉強会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#20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buNone/>
        <a:defRPr kumimoji="1" sz="3200" b="1" i="0" baseline="0">
          <a:solidFill>
            <a:schemeClr val="tx1"/>
          </a:solidFill>
          <a:latin typeface="+mn-lt"/>
          <a:ea typeface="HGP祥南行書体" pitchFamily="66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「拝啓、さかもとと申します」</a:t>
            </a:r>
            <a:endParaRPr kumimoji="1" lang="en-US" altLang="ja-JP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2008</a:t>
            </a:r>
            <a:r>
              <a:rPr kumimoji="1" lang="ja-JP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年６月２８日</a:t>
            </a:r>
            <a:endParaRPr kumimoji="1" lang="en-US" altLang="ja-JP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わんくま同盟　勉強会初参戦。</a:t>
            </a:r>
            <a:endParaRPr kumimoji="1" lang="en-US" altLang="ja-JP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※</a:t>
            </a:r>
            <a:r>
              <a:rPr kumimoji="1" lang="ja-JP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最重要</a:t>
            </a:r>
            <a:r>
              <a:rPr kumimoji="1" lang="en-US" altLang="ja-JP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-</a:t>
            </a:r>
            <a:r>
              <a:rPr kumimoji="1" lang="ja-JP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質問はご遠慮願います</a:t>
            </a:r>
            <a:r>
              <a:rPr kumimoji="1" lang="en-US" altLang="ja-JP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-</a:t>
            </a:r>
            <a:endParaRPr kumimoji="1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大阪勉強会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#20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dirty="0" smtClean="0"/>
              <a:t>実務で使うには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8115328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Arial" charset="0"/>
              <a:buNone/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１：私はここで使った 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2007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年春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・インターネットへの接続不可→プライベートファイルベース配置でいいや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・スタンドアロンシステム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・更新頻度が少ない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・担当者が簡単にファイルをコピーしてデータ移動できること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２：私はここであきらめた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2008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年春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・デバイスメーカーによるサポート不可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デバイスアプリではまだまだ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C++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とフラットファイルでの運用が主流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概要－１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4038600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【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バージョン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】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3.5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SQL Server Compact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3.1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SQL Server Compact Edition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3.0 SQL Server Mobile Edition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2.0 SQL Server 2000 Windows CE Edition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  <p:sp>
        <p:nvSpPr>
          <p:cNvPr id="6" name="コンテンツ プレースホルダ 3"/>
          <p:cNvSpPr txBox="1">
            <a:spLocks/>
          </p:cNvSpPr>
          <p:nvPr/>
        </p:nvSpPr>
        <p:spPr>
          <a:xfrm>
            <a:off x="4648200" y="1052513"/>
            <a:ext cx="4038600" cy="4805379"/>
          </a:xfrm>
          <a:prstGeom prst="rect">
            <a:avLst/>
          </a:prstGeo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【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互換性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】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3.5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→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3.1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をアップグレード可能</a:t>
            </a: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3.0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、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3.1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は互換性あり</a:t>
            </a: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2.0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は他エディションとの互換性なし（作り直し）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概要－２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4038600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【Visual Studio 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バージョン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】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3.5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SQL Server Compact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3.1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SQL Server Compact Edition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3.0 SQL Server Mobile Edition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2.0 SQL Server 2000 Windows CE Edition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  <p:sp>
        <p:nvSpPr>
          <p:cNvPr id="6" name="コンテンツ プレースホルダ 3"/>
          <p:cNvSpPr txBox="1">
            <a:spLocks/>
          </p:cNvSpPr>
          <p:nvPr/>
        </p:nvSpPr>
        <p:spPr>
          <a:xfrm>
            <a:off x="4648200" y="1052513"/>
            <a:ext cx="4038600" cy="4805379"/>
          </a:xfrm>
          <a:prstGeom prst="rect">
            <a:avLst/>
          </a:prstGeo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→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Visual Studio2008※3.1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はアップグレードとなる</a:t>
            </a: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→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Visual Studio2005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→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Visual Studio2005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→？？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暗号化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8115328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・暗号化には</a:t>
            </a: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2</a:t>
            </a:r>
            <a:r>
              <a:rPr kumimoji="1" lang="ja-JP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つの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タイプ（３．５からの機能）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１：プラットフォーム依存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	OS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側に暗号化処理を委ねる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	Windows XP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→</a:t>
            </a: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CE 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などは利用できない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b="1" kern="0" dirty="0" smtClean="0">
              <a:latin typeface="+mn-lt"/>
              <a:ea typeface="HGP祥南行書体" pitchFamily="66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２：エンジン依存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	SQL Server Compact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の機能による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	OS</a:t>
            </a:r>
            <a:r>
              <a:rPr kumimoji="1" lang="ja-JP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に依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存されず、</a:t>
            </a: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XP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⇔</a:t>
            </a: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CE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などでも利用可能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	PC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とモバイルの連携運用ではエンジン依存暗号化が良い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dirty="0" smtClean="0"/>
              <a:t>デバイスへのインストール方法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8115328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１：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VisualStudio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を利用しての自動インストール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２：手動インストール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２－１：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Copmact Framework2.0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のインストール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    C:\Program Files\Microsoft Visual Studio 8\ SmartDevices\SDK\CompactFramework\2.0\v2.0\WindowsCE \&lt;platform&gt;\&lt;processor&gt;\ NETCFv2.&lt;platform&gt;.&lt;processor&gt;.cab 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ファイル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２－２：エンジンのインストール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C:\Program Files\Microsoft Visual Studio 8\SmartDevices\SDK\SQL Server\Mobile\v3.0\&lt;platform&gt;\&lt;processor&gt;\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 sqlce30.platform.processor.cab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       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sqlce30.repl.platform.processor.cab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デバイス上で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CAB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ファイルをクリックしてインストール開始。　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クエリアナライザもインストール可能！！！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NETCFv2.&lt;platform&gt;.&lt;processor&gt;.cab 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ファイル</a:t>
            </a:r>
            <a:endParaRPr kumimoji="1" lang="en-US" altLang="ja-JP" sz="15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dirty="0" smtClean="0"/>
              <a:t>デスクトップへのインストール方法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8115328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Arial" charset="0"/>
              <a:buNone/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１：インストーラーを利用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１－１：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Visual Studio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でプロジェクトに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%Program Files%\Microsoft SQL Server Compact Edition\v3.5\Desktop 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フォルダにある 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System.Data.SqlServerCe.dll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の参照を追加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２：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ClickOnce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を利用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３：プライベートファイルベース配置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sqlceca35.dll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sqlcecompact35.dll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sqlceer35EN.dll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sqlceme35.dll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sqlceoledb35.dll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sqlceqp35.dll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sqlcese35.dll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基本的にこの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DLL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があれば利用可能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dirty="0" smtClean="0"/>
              <a:t>インストールが必要なの？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4038600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【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メリット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】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WindowsUpdate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の適用対象となる→管理が楽</a:t>
            </a: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・デバイスの場合はかなり楽</a:t>
            </a: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  <p:sp>
        <p:nvSpPr>
          <p:cNvPr id="6" name="コンテンツ プレースホルダ 3"/>
          <p:cNvSpPr txBox="1">
            <a:spLocks/>
          </p:cNvSpPr>
          <p:nvPr/>
        </p:nvSpPr>
        <p:spPr>
          <a:xfrm>
            <a:off x="4648200" y="1052513"/>
            <a:ext cx="4038600" cy="4805379"/>
          </a:xfrm>
          <a:prstGeom prst="rect">
            <a:avLst/>
          </a:prstGeom>
        </p:spPr>
        <p:txBody>
          <a:bodyPr/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【</a:t>
            </a: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デメリット</a:t>
            </a:r>
            <a:r>
              <a:rPr kumimoji="1" lang="en-US" altLang="ja-JP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】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・管理者権限が必要</a:t>
            </a: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・そもそも面倒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dirty="0" smtClean="0"/>
              <a:t>機能制限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8115328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Arial" charset="0"/>
              <a:buNone/>
              <a:defRPr sz="15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１：以下はむり。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・ストアドプロシージャ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・トリガ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・ビュー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SQL CLR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２：サイズは４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GB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まで（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Express Edition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と同様）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３：同時セッションは２５６まで（１００までを推奨）→複数セッションを利用することがあるかが問題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４：デスクトップとデバイスアプリとの差に注意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例）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TransactionScope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はデスクトップは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OK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　デバイスは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NG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（</a:t>
            </a:r>
            <a:r>
              <a:rPr kumimoji="1" lang="en-US" altLang="ja-JP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FW</a:t>
            </a: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の差がそのままと思ってよい）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５：接続頻度は少ない方が良い</a:t>
            </a: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1" lang="en-US" altLang="ja-JP" sz="15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1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これに反する場合は他のエディションを利用しよう</a:t>
            </a:r>
            <a:endParaRPr kumimoji="1" lang="en-US" altLang="ja-JP" sz="15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altLang="ja-JP" dirty="0" smtClean="0"/>
              <a:t>SQL Server Compact</a:t>
            </a:r>
            <a:r>
              <a:rPr lang="ja-JP" altLang="en-US" dirty="0" smtClean="0"/>
              <a:t>使いどころ</a:t>
            </a:r>
            <a:endParaRPr lang="ja-JP" altLang="en-US" dirty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457200" y="1052513"/>
            <a:ext cx="8115328" cy="480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0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</a:t>
            </a: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SQL Server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 </a:t>
            </a: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Compact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　を採用する基準は？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・接続頻度が少ないアプリで（特に更新系）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・エンジンごと自由に配布したいとき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・配布サイズをひたすら小さくしたいとき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	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HGP祥南行書体" pitchFamily="66" charset="-128"/>
                <a:cs typeface="+mn-cs"/>
              </a:rPr>
              <a:t>・プロセス内でアプリを完結させたいとき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HGP祥南行書体" pitchFamily="66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スライドマスタO2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スライドマスタO20</Template>
  <TotalTime>138</TotalTime>
  <Words>236</Words>
  <Application>Microsoft Office PowerPoint</Application>
  <PresentationFormat>画面に合わせる (4:3)</PresentationFormat>
  <Paragraphs>138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1_スライドマスタO20</vt:lpstr>
      <vt:lpstr>スライド 1</vt:lpstr>
      <vt:lpstr>SQL Server Compact概要－１</vt:lpstr>
      <vt:lpstr>SQL Server Compact概要－２</vt:lpstr>
      <vt:lpstr>SQL Server Compact暗号化</vt:lpstr>
      <vt:lpstr>デバイスへのインストール方法</vt:lpstr>
      <vt:lpstr>デスクトップへのインストール方法</vt:lpstr>
      <vt:lpstr>インストールが必要なの？</vt:lpstr>
      <vt:lpstr>機能制限</vt:lpstr>
      <vt:lpstr>SQL Server Compact使いどころ</vt:lpstr>
      <vt:lpstr>実務で使うには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ravipen</dc:creator>
  <cp:lastModifiedBy>YamatoComputerCenter</cp:lastModifiedBy>
  <cp:revision>37</cp:revision>
  <dcterms:created xsi:type="dcterms:W3CDTF">2008-06-16T12:21:14Z</dcterms:created>
  <dcterms:modified xsi:type="dcterms:W3CDTF">2008-06-20T22:47:23Z</dcterms:modified>
</cp:coreProperties>
</file>