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notesSlides/notesSlide3.xml" ContentType="application/vnd.openxmlformats-officedocument.presentationml.notesSlide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6"/>
  </p:notesMasterIdLst>
  <p:sldIdLst>
    <p:sldId id="266" r:id="rId2"/>
    <p:sldId id="268" r:id="rId3"/>
    <p:sldId id="267" r:id="rId4"/>
    <p:sldId id="310" r:id="rId5"/>
    <p:sldId id="270" r:id="rId6"/>
    <p:sldId id="309" r:id="rId7"/>
    <p:sldId id="314" r:id="rId8"/>
    <p:sldId id="326" r:id="rId9"/>
    <p:sldId id="327" r:id="rId10"/>
    <p:sldId id="311" r:id="rId11"/>
    <p:sldId id="315" r:id="rId12"/>
    <p:sldId id="324" r:id="rId13"/>
    <p:sldId id="316" r:id="rId14"/>
    <p:sldId id="325" r:id="rId15"/>
    <p:sldId id="313" r:id="rId16"/>
    <p:sldId id="318" r:id="rId17"/>
    <p:sldId id="328" r:id="rId18"/>
    <p:sldId id="329" r:id="rId19"/>
    <p:sldId id="319" r:id="rId20"/>
    <p:sldId id="320" r:id="rId21"/>
    <p:sldId id="321" r:id="rId22"/>
    <p:sldId id="322" r:id="rId23"/>
    <p:sldId id="323" r:id="rId24"/>
    <p:sldId id="317" r:id="rId25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shift_jis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38" y="-108"/>
      </p:cViewPr>
      <p:guideLst>
        <p:guide orient="horz" pos="2160"/>
        <p:guide pos="54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23990C5-0129-4ED2-AE1C-36EDEEAA787D}" type="doc">
      <dgm:prSet loTypeId="urn:microsoft.com/office/officeart/2005/8/layout/bProcess3" loCatId="process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kumimoji="1" lang="ja-JP" altLang="en-US"/>
        </a:p>
      </dgm:t>
    </dgm:pt>
    <dgm:pt modelId="{4955F21D-FFC2-4D2A-942E-3A09AAD0D041}">
      <dgm:prSet/>
      <dgm:spPr>
        <a:solidFill>
          <a:schemeClr val="accent1">
            <a:lumMod val="75000"/>
          </a:schemeClr>
        </a:solidFill>
      </dgm:spPr>
      <dgm:t>
        <a:bodyPr/>
        <a:lstStyle/>
        <a:p>
          <a:pPr rtl="0"/>
          <a:r>
            <a:rPr kumimoji="1" lang="en-US" dirty="0" smtClean="0"/>
            <a:t>Z80</a:t>
          </a:r>
        </a:p>
        <a:p>
          <a:pPr rtl="0"/>
          <a:r>
            <a:rPr kumimoji="1" lang="ja-JP" dirty="0" smtClean="0"/>
            <a:t>アセンブラ</a:t>
          </a:r>
          <a:endParaRPr kumimoji="1" lang="en-US" dirty="0"/>
        </a:p>
      </dgm:t>
    </dgm:pt>
    <dgm:pt modelId="{ED444375-6092-4CF3-9DE1-475DEAE98EAD}" type="parTrans" cxnId="{BE5EDC52-C8BF-4636-9F3E-82AA5CD82FB8}">
      <dgm:prSet/>
      <dgm:spPr/>
      <dgm:t>
        <a:bodyPr/>
        <a:lstStyle/>
        <a:p>
          <a:endParaRPr kumimoji="1" lang="ja-JP" altLang="en-US"/>
        </a:p>
      </dgm:t>
    </dgm:pt>
    <dgm:pt modelId="{1CFD5C2B-D39F-486E-AA65-4128571920B6}" type="sibTrans" cxnId="{BE5EDC52-C8BF-4636-9F3E-82AA5CD82FB8}">
      <dgm:prSet/>
      <dgm:spPr>
        <a:ln w="15875"/>
      </dgm:spPr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6DEBCB3D-6608-4EC0-AD22-3F801B740751}">
      <dgm:prSet/>
      <dgm:spPr>
        <a:solidFill>
          <a:schemeClr val="accent1">
            <a:lumMod val="75000"/>
          </a:schemeClr>
        </a:solidFill>
      </dgm:spPr>
      <dgm:t>
        <a:bodyPr/>
        <a:lstStyle/>
        <a:p>
          <a:pPr rtl="0"/>
          <a:r>
            <a:rPr kumimoji="1" lang="en-US" dirty="0" smtClean="0"/>
            <a:t>6809</a:t>
          </a:r>
        </a:p>
        <a:p>
          <a:pPr rtl="0"/>
          <a:r>
            <a:rPr kumimoji="1" lang="ja-JP" dirty="0" smtClean="0"/>
            <a:t>アセンブラ</a:t>
          </a:r>
          <a:endParaRPr kumimoji="1" lang="en-US" dirty="0"/>
        </a:p>
      </dgm:t>
    </dgm:pt>
    <dgm:pt modelId="{DD4D1D3E-24F5-4A35-8478-87A20F8A7E6B}" type="parTrans" cxnId="{2F2454D3-85C4-4405-B264-009A55DF441D}">
      <dgm:prSet/>
      <dgm:spPr/>
      <dgm:t>
        <a:bodyPr/>
        <a:lstStyle/>
        <a:p>
          <a:endParaRPr kumimoji="1" lang="ja-JP" altLang="en-US"/>
        </a:p>
      </dgm:t>
    </dgm:pt>
    <dgm:pt modelId="{D0E6E65D-5CE5-44E9-999A-C9FEADE68EE6}" type="sibTrans" cxnId="{2F2454D3-85C4-4405-B264-009A55DF441D}">
      <dgm:prSet/>
      <dgm:spPr>
        <a:ln w="15875"/>
      </dgm:spPr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F9C14C1C-DCF8-4B10-BCD9-A4DBB8E44BAA}">
      <dgm:prSet/>
      <dgm:spPr>
        <a:solidFill>
          <a:schemeClr val="accent1">
            <a:lumMod val="75000"/>
          </a:schemeClr>
        </a:solidFill>
      </dgm:spPr>
      <dgm:t>
        <a:bodyPr/>
        <a:lstStyle/>
        <a:p>
          <a:pPr rtl="0"/>
          <a:r>
            <a:rPr kumimoji="1" lang="en-US" dirty="0" smtClean="0"/>
            <a:t>F-BASIC</a:t>
          </a:r>
          <a:endParaRPr lang="ja-JP" dirty="0"/>
        </a:p>
      </dgm:t>
    </dgm:pt>
    <dgm:pt modelId="{E3436189-FA08-4ABB-903D-92678EFEC63B}" type="parTrans" cxnId="{E112D3FD-558B-4E7D-B9F6-5DB967E7AAE9}">
      <dgm:prSet/>
      <dgm:spPr/>
      <dgm:t>
        <a:bodyPr/>
        <a:lstStyle/>
        <a:p>
          <a:endParaRPr kumimoji="1" lang="ja-JP" altLang="en-US"/>
        </a:p>
      </dgm:t>
    </dgm:pt>
    <dgm:pt modelId="{8E9C2B8E-6E78-463F-B5FE-B485176333D8}" type="sibTrans" cxnId="{E112D3FD-558B-4E7D-B9F6-5DB967E7AAE9}">
      <dgm:prSet/>
      <dgm:spPr>
        <a:ln w="15875"/>
      </dgm:spPr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0108BA7B-4F4B-498F-9669-EDBEDCA293E8}">
      <dgm:prSet/>
      <dgm:spPr>
        <a:solidFill>
          <a:schemeClr val="accent1">
            <a:lumMod val="75000"/>
          </a:schemeClr>
        </a:solidFill>
      </dgm:spPr>
      <dgm:t>
        <a:bodyPr/>
        <a:lstStyle/>
        <a:p>
          <a:pPr rtl="0"/>
          <a:r>
            <a:rPr kumimoji="1" lang="en-US" dirty="0" smtClean="0"/>
            <a:t>N88-BASIC</a:t>
          </a:r>
          <a:endParaRPr lang="ja-JP" dirty="0"/>
        </a:p>
      </dgm:t>
    </dgm:pt>
    <dgm:pt modelId="{812DB8DF-7AB2-4797-8728-8634406BB2C1}" type="parTrans" cxnId="{DE66F21C-F340-4FD3-B29D-5F2B8475C01E}">
      <dgm:prSet/>
      <dgm:spPr/>
      <dgm:t>
        <a:bodyPr/>
        <a:lstStyle/>
        <a:p>
          <a:endParaRPr kumimoji="1" lang="ja-JP" altLang="en-US"/>
        </a:p>
      </dgm:t>
    </dgm:pt>
    <dgm:pt modelId="{468FAE30-3AAA-41DC-A6E8-11DBF1DF7BDB}" type="sibTrans" cxnId="{DE66F21C-F340-4FD3-B29D-5F2B8475C01E}">
      <dgm:prSet/>
      <dgm:spPr>
        <a:ln w="15875"/>
      </dgm:spPr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E04C6906-B30F-4FB2-9F06-26D62ACD896A}">
      <dgm:prSet/>
      <dgm:spPr>
        <a:solidFill>
          <a:srgbClr val="92D050"/>
        </a:solidFill>
      </dgm:spPr>
      <dgm:t>
        <a:bodyPr/>
        <a:lstStyle/>
        <a:p>
          <a:pPr rtl="0"/>
          <a:r>
            <a:rPr kumimoji="1" lang="en-US" dirty="0" smtClean="0"/>
            <a:t>LISP</a:t>
          </a:r>
          <a:endParaRPr lang="ja-JP" dirty="0"/>
        </a:p>
      </dgm:t>
    </dgm:pt>
    <dgm:pt modelId="{A0C9AB86-8378-418F-8780-558095D6B21C}" type="parTrans" cxnId="{48F78A47-5118-46D2-AB79-C8BD89F7CCBF}">
      <dgm:prSet/>
      <dgm:spPr/>
      <dgm:t>
        <a:bodyPr/>
        <a:lstStyle/>
        <a:p>
          <a:endParaRPr kumimoji="1" lang="ja-JP" altLang="en-US"/>
        </a:p>
      </dgm:t>
    </dgm:pt>
    <dgm:pt modelId="{6A4487EE-5E70-4529-B346-8E92CDB2F0F2}" type="sibTrans" cxnId="{48F78A47-5118-46D2-AB79-C8BD89F7CCBF}">
      <dgm:prSet/>
      <dgm:spPr>
        <a:ln w="15875"/>
      </dgm:spPr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13324A85-B04A-4701-81C3-3DC03BE7994E}">
      <dgm:prSet/>
      <dgm:spPr>
        <a:solidFill>
          <a:srgbClr val="92D050"/>
        </a:solidFill>
      </dgm:spPr>
      <dgm:t>
        <a:bodyPr/>
        <a:lstStyle/>
        <a:p>
          <a:pPr rtl="0"/>
          <a:r>
            <a:rPr kumimoji="1" lang="en-US" dirty="0" smtClean="0"/>
            <a:t>Turbo Pascal</a:t>
          </a:r>
          <a:endParaRPr lang="ja-JP" dirty="0"/>
        </a:p>
      </dgm:t>
    </dgm:pt>
    <dgm:pt modelId="{5107DB20-260C-4D47-AFE2-13871E132EB9}" type="parTrans" cxnId="{1A58A6B6-283C-4F99-933A-0AEA685021C7}">
      <dgm:prSet/>
      <dgm:spPr/>
      <dgm:t>
        <a:bodyPr/>
        <a:lstStyle/>
        <a:p>
          <a:endParaRPr kumimoji="1" lang="ja-JP" altLang="en-US"/>
        </a:p>
      </dgm:t>
    </dgm:pt>
    <dgm:pt modelId="{027686D8-68CB-473B-9174-5A1BF966A3F9}" type="sibTrans" cxnId="{1A58A6B6-283C-4F99-933A-0AEA685021C7}">
      <dgm:prSet/>
      <dgm:spPr>
        <a:ln w="15875"/>
      </dgm:spPr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6C2E268A-C640-426F-8D84-234C4A3136E7}">
      <dgm:prSet/>
      <dgm:spPr>
        <a:solidFill>
          <a:srgbClr val="92D050"/>
        </a:solidFill>
      </dgm:spPr>
      <dgm:t>
        <a:bodyPr/>
        <a:lstStyle/>
        <a:p>
          <a:pPr rtl="0"/>
          <a:r>
            <a:rPr kumimoji="1" lang="en-US" dirty="0" smtClean="0"/>
            <a:t>Prolog KABA</a:t>
          </a:r>
          <a:endParaRPr lang="ja-JP" dirty="0"/>
        </a:p>
      </dgm:t>
    </dgm:pt>
    <dgm:pt modelId="{6D9F32DA-B4B7-4AC4-95F1-6BA009914DD1}" type="parTrans" cxnId="{9870C026-BD5F-4117-B501-316C157F6AD1}">
      <dgm:prSet/>
      <dgm:spPr/>
      <dgm:t>
        <a:bodyPr/>
        <a:lstStyle/>
        <a:p>
          <a:endParaRPr kumimoji="1" lang="ja-JP" altLang="en-US"/>
        </a:p>
      </dgm:t>
    </dgm:pt>
    <dgm:pt modelId="{503B419A-44B4-420F-9E4E-29AF525E21F4}" type="sibTrans" cxnId="{9870C026-BD5F-4117-B501-316C157F6AD1}">
      <dgm:prSet/>
      <dgm:spPr>
        <a:ln w="15875"/>
      </dgm:spPr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C0BCAEA7-988B-4152-A676-9A95BCF08EDF}">
      <dgm:prSet/>
      <dgm:spPr>
        <a:solidFill>
          <a:srgbClr val="92D050"/>
        </a:solidFill>
      </dgm:spPr>
      <dgm:t>
        <a:bodyPr/>
        <a:lstStyle/>
        <a:p>
          <a:pPr rtl="0"/>
          <a:r>
            <a:rPr kumimoji="1" lang="ja-JP" dirty="0" smtClean="0"/>
            <a:t>Ｃ言語</a:t>
          </a:r>
          <a:endParaRPr kumimoji="1" lang="en-US" dirty="0"/>
        </a:p>
      </dgm:t>
    </dgm:pt>
    <dgm:pt modelId="{6AA54EE7-1A0E-43CE-B696-723C8FE08075}" type="parTrans" cxnId="{7B17947E-2D4D-4AD6-81E8-012C07A26E4F}">
      <dgm:prSet/>
      <dgm:spPr/>
      <dgm:t>
        <a:bodyPr/>
        <a:lstStyle/>
        <a:p>
          <a:endParaRPr kumimoji="1" lang="ja-JP" altLang="en-US"/>
        </a:p>
      </dgm:t>
    </dgm:pt>
    <dgm:pt modelId="{0A6AD8C5-9059-4068-B686-1B65E7AD68A0}" type="sibTrans" cxnId="{7B17947E-2D4D-4AD6-81E8-012C07A26E4F}">
      <dgm:prSet/>
      <dgm:spPr>
        <a:ln w="15875"/>
      </dgm:spPr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703A83F3-CC82-453A-BB86-B5F15A5B2FF5}">
      <dgm:prSet/>
      <dgm:spPr/>
      <dgm:t>
        <a:bodyPr/>
        <a:lstStyle/>
        <a:p>
          <a:pPr rtl="0"/>
          <a:r>
            <a:rPr kumimoji="1" lang="en-US" dirty="0" smtClean="0"/>
            <a:t>M</a:t>
          </a:r>
          <a:r>
            <a:rPr kumimoji="1" lang="ja-JP" dirty="0" smtClean="0"/>
            <a:t>シリーズ</a:t>
          </a:r>
          <a:endParaRPr kumimoji="1" lang="en-US" altLang="ja-JP" dirty="0" smtClean="0"/>
        </a:p>
        <a:p>
          <a:pPr rtl="0"/>
          <a:r>
            <a:rPr kumimoji="1" lang="ja-JP" dirty="0" smtClean="0"/>
            <a:t>アセンブラ</a:t>
          </a:r>
          <a:endParaRPr kumimoji="1" lang="en-US" dirty="0"/>
        </a:p>
      </dgm:t>
    </dgm:pt>
    <dgm:pt modelId="{5F71EDE7-B5F9-4AF8-B5BE-D7D7F26E9E99}" type="parTrans" cxnId="{81D71AA9-94B0-4280-B469-684D0F0FF7F3}">
      <dgm:prSet/>
      <dgm:spPr/>
      <dgm:t>
        <a:bodyPr/>
        <a:lstStyle/>
        <a:p>
          <a:endParaRPr kumimoji="1" lang="ja-JP" altLang="en-US"/>
        </a:p>
      </dgm:t>
    </dgm:pt>
    <dgm:pt modelId="{D3545AFB-4A23-439C-A501-448BB5AF1F6C}" type="sibTrans" cxnId="{81D71AA9-94B0-4280-B469-684D0F0FF7F3}">
      <dgm:prSet/>
      <dgm:spPr>
        <a:ln w="15875"/>
      </dgm:spPr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5FA108CC-2456-456C-B8F7-584872850ADE}">
      <dgm:prSet/>
      <dgm:spPr/>
      <dgm:t>
        <a:bodyPr/>
        <a:lstStyle/>
        <a:p>
          <a:pPr rtl="0"/>
          <a:r>
            <a:rPr kumimoji="1" lang="en-US" dirty="0" smtClean="0"/>
            <a:t>PL/I</a:t>
          </a:r>
          <a:endParaRPr kumimoji="1" lang="en-US" dirty="0"/>
        </a:p>
      </dgm:t>
    </dgm:pt>
    <dgm:pt modelId="{62991AB1-AC2D-486F-9C89-D13AF0F48AD1}" type="parTrans" cxnId="{744497FA-8189-41B2-8408-195F2E2B0ABA}">
      <dgm:prSet/>
      <dgm:spPr/>
      <dgm:t>
        <a:bodyPr/>
        <a:lstStyle/>
        <a:p>
          <a:endParaRPr kumimoji="1" lang="ja-JP" altLang="en-US"/>
        </a:p>
      </dgm:t>
    </dgm:pt>
    <dgm:pt modelId="{27D50894-9677-4B8D-BF5A-C5F57BBF22FB}" type="sibTrans" cxnId="{744497FA-8189-41B2-8408-195F2E2B0ABA}">
      <dgm:prSet/>
      <dgm:spPr>
        <a:ln w="15875"/>
      </dgm:spPr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A66DB643-A62B-406B-9A1F-743E1D02495D}">
      <dgm:prSet/>
      <dgm:spPr/>
      <dgm:t>
        <a:bodyPr/>
        <a:lstStyle/>
        <a:p>
          <a:pPr rtl="0"/>
          <a:r>
            <a:rPr lang="en-US" altLang="ja-JP" dirty="0" smtClean="0"/>
            <a:t>VB3.0</a:t>
          </a:r>
          <a:r>
            <a:rPr lang="ja-JP" altLang="en-US" dirty="0" smtClean="0"/>
            <a:t>～</a:t>
          </a:r>
          <a:endParaRPr lang="ja-JP" dirty="0"/>
        </a:p>
      </dgm:t>
    </dgm:pt>
    <dgm:pt modelId="{EC24C778-CF7A-4307-AF8A-8B328A24BA6D}" type="parTrans" cxnId="{045516CF-1CD7-4200-90FB-385D83E9E1A6}">
      <dgm:prSet/>
      <dgm:spPr/>
      <dgm:t>
        <a:bodyPr/>
        <a:lstStyle/>
        <a:p>
          <a:endParaRPr kumimoji="1" lang="ja-JP" altLang="en-US"/>
        </a:p>
      </dgm:t>
    </dgm:pt>
    <dgm:pt modelId="{FDD4259B-EADB-4F95-BD25-CEFC04B04571}" type="sibTrans" cxnId="{045516CF-1CD7-4200-90FB-385D83E9E1A6}">
      <dgm:prSet/>
      <dgm:spPr>
        <a:ln w="15875"/>
      </dgm:spPr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BC325797-EB03-4582-98A5-A5FF90D32884}">
      <dgm:prSet/>
      <dgm:spPr/>
      <dgm:t>
        <a:bodyPr/>
        <a:lstStyle/>
        <a:p>
          <a:pPr rtl="0"/>
          <a:r>
            <a:rPr kumimoji="1" lang="en-US" dirty="0" smtClean="0"/>
            <a:t>PL/SQL</a:t>
          </a:r>
          <a:endParaRPr lang="ja-JP" dirty="0"/>
        </a:p>
      </dgm:t>
    </dgm:pt>
    <dgm:pt modelId="{6BF98324-9CB9-40CA-96F2-78C3F97E937F}" type="parTrans" cxnId="{D8AC046F-D36B-436F-85B8-DD93DCB90DA7}">
      <dgm:prSet/>
      <dgm:spPr/>
      <dgm:t>
        <a:bodyPr/>
        <a:lstStyle/>
        <a:p>
          <a:endParaRPr kumimoji="1" lang="ja-JP" altLang="en-US"/>
        </a:p>
      </dgm:t>
    </dgm:pt>
    <dgm:pt modelId="{62EAE2D6-821E-41D8-BAA2-B96DBE120977}" type="sibTrans" cxnId="{D8AC046F-D36B-436F-85B8-DD93DCB90DA7}">
      <dgm:prSet/>
      <dgm:spPr>
        <a:ln w="15875"/>
      </dgm:spPr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717094F7-E30D-4172-AB41-500A4A18530C}">
      <dgm:prSet/>
      <dgm:spPr/>
      <dgm:t>
        <a:bodyPr/>
        <a:lstStyle/>
        <a:p>
          <a:pPr rtl="0"/>
          <a:r>
            <a:rPr kumimoji="1" lang="en-US" dirty="0" smtClean="0"/>
            <a:t>T-SQL</a:t>
          </a:r>
          <a:endParaRPr lang="ja-JP" dirty="0"/>
        </a:p>
      </dgm:t>
    </dgm:pt>
    <dgm:pt modelId="{DADCD623-4451-4A79-AB48-6AF52E0BAA80}" type="parTrans" cxnId="{743F1581-E367-43EC-923F-F2C0CE38AF37}">
      <dgm:prSet/>
      <dgm:spPr/>
      <dgm:t>
        <a:bodyPr/>
        <a:lstStyle/>
        <a:p>
          <a:endParaRPr kumimoji="1" lang="ja-JP" altLang="en-US"/>
        </a:p>
      </dgm:t>
    </dgm:pt>
    <dgm:pt modelId="{215BDFC1-F17D-4CC6-B67E-7A07FCB326EC}" type="sibTrans" cxnId="{743F1581-E367-43EC-923F-F2C0CE38AF37}">
      <dgm:prSet/>
      <dgm:spPr>
        <a:ln w="15875"/>
      </dgm:spPr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7FB82335-B83D-4926-920F-FD136A7B3409}">
      <dgm:prSet/>
      <dgm:spPr/>
      <dgm:t>
        <a:bodyPr/>
        <a:lstStyle/>
        <a:p>
          <a:pPr rtl="0"/>
          <a:r>
            <a:rPr kumimoji="1" lang="en-US" dirty="0" smtClean="0"/>
            <a:t>VB2005/2008</a:t>
          </a:r>
          <a:endParaRPr lang="ja-JP" dirty="0"/>
        </a:p>
      </dgm:t>
    </dgm:pt>
    <dgm:pt modelId="{DC8D60C8-21F2-4711-AA13-3588E14C10B9}" type="parTrans" cxnId="{23EA892B-41CF-4162-A54C-8F9F836CDE76}">
      <dgm:prSet/>
      <dgm:spPr/>
      <dgm:t>
        <a:bodyPr/>
        <a:lstStyle/>
        <a:p>
          <a:endParaRPr kumimoji="1" lang="ja-JP" altLang="en-US"/>
        </a:p>
      </dgm:t>
    </dgm:pt>
    <dgm:pt modelId="{4A7C2EFA-5667-4651-97E4-8AE2C26FF025}" type="sibTrans" cxnId="{23EA892B-41CF-4162-A54C-8F9F836CDE76}">
      <dgm:prSet/>
      <dgm:spPr/>
      <dgm:t>
        <a:bodyPr/>
        <a:lstStyle/>
        <a:p>
          <a:endParaRPr kumimoji="1" lang="ja-JP" altLang="en-US"/>
        </a:p>
      </dgm:t>
    </dgm:pt>
    <dgm:pt modelId="{CE54D055-AC44-4DF2-86C1-095697918D95}">
      <dgm:prSet/>
      <dgm:spPr>
        <a:solidFill>
          <a:schemeClr val="accent1">
            <a:lumMod val="75000"/>
          </a:schemeClr>
        </a:solidFill>
      </dgm:spPr>
      <dgm:t>
        <a:bodyPr/>
        <a:lstStyle/>
        <a:p>
          <a:pPr rtl="0"/>
          <a:r>
            <a:rPr lang="en-US" altLang="ja-JP" dirty="0" smtClean="0"/>
            <a:t>FORTRAN 77</a:t>
          </a:r>
          <a:endParaRPr lang="ja-JP" dirty="0"/>
        </a:p>
      </dgm:t>
    </dgm:pt>
    <dgm:pt modelId="{A88596DC-9664-47AE-BEEC-1010F44DC168}" type="parTrans" cxnId="{3609937C-CD37-427C-BD4F-1CB4CC22F131}">
      <dgm:prSet/>
      <dgm:spPr/>
      <dgm:t>
        <a:bodyPr/>
        <a:lstStyle/>
        <a:p>
          <a:endParaRPr kumimoji="1" lang="ja-JP" altLang="en-US"/>
        </a:p>
      </dgm:t>
    </dgm:pt>
    <dgm:pt modelId="{0BF737F5-329E-42D2-A8F4-E5D5B607ED88}" type="sibTrans" cxnId="{3609937C-CD37-427C-BD4F-1CB4CC22F131}">
      <dgm:prSet/>
      <dgm:spPr>
        <a:ln w="15875"/>
      </dgm:spPr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DE75BB76-2C67-4337-9840-EAB0132AF60F}">
      <dgm:prSet/>
      <dgm:spPr>
        <a:solidFill>
          <a:schemeClr val="accent1">
            <a:lumMod val="75000"/>
          </a:schemeClr>
        </a:solidFill>
      </dgm:spPr>
      <dgm:t>
        <a:bodyPr/>
        <a:lstStyle/>
        <a:p>
          <a:pPr rtl="0"/>
          <a:r>
            <a:rPr lang="en-US" altLang="ja-JP" dirty="0" smtClean="0"/>
            <a:t>COBOL</a:t>
          </a:r>
          <a:endParaRPr lang="ja-JP" dirty="0"/>
        </a:p>
      </dgm:t>
    </dgm:pt>
    <dgm:pt modelId="{0DF360CE-B5F3-4761-8CD9-4994C9916682}" type="parTrans" cxnId="{B2304751-8341-42D1-B811-4008820A6C84}">
      <dgm:prSet/>
      <dgm:spPr/>
      <dgm:t>
        <a:bodyPr/>
        <a:lstStyle/>
        <a:p>
          <a:endParaRPr kumimoji="1" lang="ja-JP" altLang="en-US"/>
        </a:p>
      </dgm:t>
    </dgm:pt>
    <dgm:pt modelId="{592F2C4B-4572-4F3E-B02D-55C2B3615A0A}" type="sibTrans" cxnId="{B2304751-8341-42D1-B811-4008820A6C84}">
      <dgm:prSet/>
      <dgm:spPr>
        <a:ln w="15875"/>
      </dgm:spPr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1079A9F6-7982-4C38-A7C2-9F2BB4928469}" type="pres">
      <dgm:prSet presAssocID="{723990C5-0129-4ED2-AE1C-36EDEEAA787D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B8B07687-230C-4883-A0EC-944B0FCEB9D4}" type="pres">
      <dgm:prSet presAssocID="{4955F21D-FFC2-4D2A-942E-3A09AAD0D041}" presName="node" presStyleLbl="node1" presStyleIdx="0" presStyleCnt="1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D9422497-9716-432C-A94E-18D8BCD401B8}" type="pres">
      <dgm:prSet presAssocID="{1CFD5C2B-D39F-486E-AA65-4128571920B6}" presName="sibTrans" presStyleLbl="sibTrans1D1" presStyleIdx="0" presStyleCnt="15"/>
      <dgm:spPr/>
      <dgm:t>
        <a:bodyPr/>
        <a:lstStyle/>
        <a:p>
          <a:endParaRPr kumimoji="1" lang="ja-JP" altLang="en-US"/>
        </a:p>
      </dgm:t>
    </dgm:pt>
    <dgm:pt modelId="{4EEA4746-B78B-4504-882B-757CAF8C8468}" type="pres">
      <dgm:prSet presAssocID="{1CFD5C2B-D39F-486E-AA65-4128571920B6}" presName="connectorText" presStyleLbl="sibTrans1D1" presStyleIdx="0" presStyleCnt="15"/>
      <dgm:spPr/>
      <dgm:t>
        <a:bodyPr/>
        <a:lstStyle/>
        <a:p>
          <a:endParaRPr kumimoji="1" lang="ja-JP" altLang="en-US"/>
        </a:p>
      </dgm:t>
    </dgm:pt>
    <dgm:pt modelId="{0ECCB529-BDE7-4E90-8CDA-CC2CB86C93EC}" type="pres">
      <dgm:prSet presAssocID="{6DEBCB3D-6608-4EC0-AD22-3F801B740751}" presName="node" presStyleLbl="node1" presStyleIdx="1" presStyleCnt="1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4B761A9B-5477-4668-B675-58A122913391}" type="pres">
      <dgm:prSet presAssocID="{D0E6E65D-5CE5-44E9-999A-C9FEADE68EE6}" presName="sibTrans" presStyleLbl="sibTrans1D1" presStyleIdx="1" presStyleCnt="15"/>
      <dgm:spPr/>
      <dgm:t>
        <a:bodyPr/>
        <a:lstStyle/>
        <a:p>
          <a:endParaRPr kumimoji="1" lang="ja-JP" altLang="en-US"/>
        </a:p>
      </dgm:t>
    </dgm:pt>
    <dgm:pt modelId="{95E0B773-9006-4603-AFE4-C0FA2E5E9944}" type="pres">
      <dgm:prSet presAssocID="{D0E6E65D-5CE5-44E9-999A-C9FEADE68EE6}" presName="connectorText" presStyleLbl="sibTrans1D1" presStyleIdx="1" presStyleCnt="15"/>
      <dgm:spPr/>
      <dgm:t>
        <a:bodyPr/>
        <a:lstStyle/>
        <a:p>
          <a:endParaRPr kumimoji="1" lang="ja-JP" altLang="en-US"/>
        </a:p>
      </dgm:t>
    </dgm:pt>
    <dgm:pt modelId="{49621AA9-8D10-4B59-8717-500512DFC622}" type="pres">
      <dgm:prSet presAssocID="{F9C14C1C-DCF8-4B10-BCD9-A4DBB8E44BAA}" presName="node" presStyleLbl="node1" presStyleIdx="2" presStyleCnt="1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C4580343-7E21-4C1F-824B-86FB48A0FDB6}" type="pres">
      <dgm:prSet presAssocID="{8E9C2B8E-6E78-463F-B5FE-B485176333D8}" presName="sibTrans" presStyleLbl="sibTrans1D1" presStyleIdx="2" presStyleCnt="15"/>
      <dgm:spPr/>
      <dgm:t>
        <a:bodyPr/>
        <a:lstStyle/>
        <a:p>
          <a:endParaRPr kumimoji="1" lang="ja-JP" altLang="en-US"/>
        </a:p>
      </dgm:t>
    </dgm:pt>
    <dgm:pt modelId="{34B6BB71-D750-450E-8CE1-AEB677C24C97}" type="pres">
      <dgm:prSet presAssocID="{8E9C2B8E-6E78-463F-B5FE-B485176333D8}" presName="connectorText" presStyleLbl="sibTrans1D1" presStyleIdx="2" presStyleCnt="15"/>
      <dgm:spPr/>
      <dgm:t>
        <a:bodyPr/>
        <a:lstStyle/>
        <a:p>
          <a:endParaRPr kumimoji="1" lang="ja-JP" altLang="en-US"/>
        </a:p>
      </dgm:t>
    </dgm:pt>
    <dgm:pt modelId="{1702BBC1-113B-4A82-896E-0DA0AC36828F}" type="pres">
      <dgm:prSet presAssocID="{0108BA7B-4F4B-498F-9669-EDBEDCA293E8}" presName="node" presStyleLbl="node1" presStyleIdx="3" presStyleCnt="1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46204E3B-31D2-45D0-BB49-F94F602008B8}" type="pres">
      <dgm:prSet presAssocID="{468FAE30-3AAA-41DC-A6E8-11DBF1DF7BDB}" presName="sibTrans" presStyleLbl="sibTrans1D1" presStyleIdx="3" presStyleCnt="15"/>
      <dgm:spPr/>
      <dgm:t>
        <a:bodyPr/>
        <a:lstStyle/>
        <a:p>
          <a:endParaRPr kumimoji="1" lang="ja-JP" altLang="en-US"/>
        </a:p>
      </dgm:t>
    </dgm:pt>
    <dgm:pt modelId="{880E9DEF-D3D1-4494-A69D-16BDF3E3E2BD}" type="pres">
      <dgm:prSet presAssocID="{468FAE30-3AAA-41DC-A6E8-11DBF1DF7BDB}" presName="connectorText" presStyleLbl="sibTrans1D1" presStyleIdx="3" presStyleCnt="15"/>
      <dgm:spPr/>
      <dgm:t>
        <a:bodyPr/>
        <a:lstStyle/>
        <a:p>
          <a:endParaRPr kumimoji="1" lang="ja-JP" altLang="en-US"/>
        </a:p>
      </dgm:t>
    </dgm:pt>
    <dgm:pt modelId="{7DFA59AD-112A-4215-8933-319CAF9BFAA4}" type="pres">
      <dgm:prSet presAssocID="{CE54D055-AC44-4DF2-86C1-095697918D95}" presName="node" presStyleLbl="node1" presStyleIdx="4" presStyleCnt="1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1FE459F3-2A39-4524-8CAD-02F1162E98B2}" type="pres">
      <dgm:prSet presAssocID="{0BF737F5-329E-42D2-A8F4-E5D5B607ED88}" presName="sibTrans" presStyleLbl="sibTrans1D1" presStyleIdx="4" presStyleCnt="15"/>
      <dgm:spPr/>
      <dgm:t>
        <a:bodyPr/>
        <a:lstStyle/>
        <a:p>
          <a:endParaRPr kumimoji="1" lang="ja-JP" altLang="en-US"/>
        </a:p>
      </dgm:t>
    </dgm:pt>
    <dgm:pt modelId="{8D63F5D4-9324-4904-9960-E84E9C9D9387}" type="pres">
      <dgm:prSet presAssocID="{0BF737F5-329E-42D2-A8F4-E5D5B607ED88}" presName="connectorText" presStyleLbl="sibTrans1D1" presStyleIdx="4" presStyleCnt="15"/>
      <dgm:spPr/>
      <dgm:t>
        <a:bodyPr/>
        <a:lstStyle/>
        <a:p>
          <a:endParaRPr kumimoji="1" lang="ja-JP" altLang="en-US"/>
        </a:p>
      </dgm:t>
    </dgm:pt>
    <dgm:pt modelId="{AB9D0B45-07E3-4857-B6E4-40AD49F5EC7B}" type="pres">
      <dgm:prSet presAssocID="{DE75BB76-2C67-4337-9840-EAB0132AF60F}" presName="node" presStyleLbl="node1" presStyleIdx="5" presStyleCnt="1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C8F477AB-7BCC-4EAF-BC68-0CAEDF200AE1}" type="pres">
      <dgm:prSet presAssocID="{592F2C4B-4572-4F3E-B02D-55C2B3615A0A}" presName="sibTrans" presStyleLbl="sibTrans1D1" presStyleIdx="5" presStyleCnt="15"/>
      <dgm:spPr/>
      <dgm:t>
        <a:bodyPr/>
        <a:lstStyle/>
        <a:p>
          <a:endParaRPr kumimoji="1" lang="ja-JP" altLang="en-US"/>
        </a:p>
      </dgm:t>
    </dgm:pt>
    <dgm:pt modelId="{6A9B4BE5-F233-4CDE-993F-BF2508028EBF}" type="pres">
      <dgm:prSet presAssocID="{592F2C4B-4572-4F3E-B02D-55C2B3615A0A}" presName="connectorText" presStyleLbl="sibTrans1D1" presStyleIdx="5" presStyleCnt="15"/>
      <dgm:spPr/>
      <dgm:t>
        <a:bodyPr/>
        <a:lstStyle/>
        <a:p>
          <a:endParaRPr kumimoji="1" lang="ja-JP" altLang="en-US"/>
        </a:p>
      </dgm:t>
    </dgm:pt>
    <dgm:pt modelId="{F88087F0-F57C-45DA-B321-DC89669FEB60}" type="pres">
      <dgm:prSet presAssocID="{E04C6906-B30F-4FB2-9F06-26D62ACD896A}" presName="node" presStyleLbl="node1" presStyleIdx="6" presStyleCnt="1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31F70177-BC80-457E-9D03-C4632649273D}" type="pres">
      <dgm:prSet presAssocID="{6A4487EE-5E70-4529-B346-8E92CDB2F0F2}" presName="sibTrans" presStyleLbl="sibTrans1D1" presStyleIdx="6" presStyleCnt="15"/>
      <dgm:spPr/>
      <dgm:t>
        <a:bodyPr/>
        <a:lstStyle/>
        <a:p>
          <a:endParaRPr kumimoji="1" lang="ja-JP" altLang="en-US"/>
        </a:p>
      </dgm:t>
    </dgm:pt>
    <dgm:pt modelId="{C09A2C4E-81BE-447A-B664-7A2DDAE5D381}" type="pres">
      <dgm:prSet presAssocID="{6A4487EE-5E70-4529-B346-8E92CDB2F0F2}" presName="connectorText" presStyleLbl="sibTrans1D1" presStyleIdx="6" presStyleCnt="15"/>
      <dgm:spPr/>
      <dgm:t>
        <a:bodyPr/>
        <a:lstStyle/>
        <a:p>
          <a:endParaRPr kumimoji="1" lang="ja-JP" altLang="en-US"/>
        </a:p>
      </dgm:t>
    </dgm:pt>
    <dgm:pt modelId="{1AAF610C-A3FC-4B28-BBD8-8BEF38451B76}" type="pres">
      <dgm:prSet presAssocID="{13324A85-B04A-4701-81C3-3DC03BE7994E}" presName="node" presStyleLbl="node1" presStyleIdx="7" presStyleCnt="1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0146C4B7-0165-4033-8C1E-2CA5EED0B2D0}" type="pres">
      <dgm:prSet presAssocID="{027686D8-68CB-473B-9174-5A1BF966A3F9}" presName="sibTrans" presStyleLbl="sibTrans1D1" presStyleIdx="7" presStyleCnt="15"/>
      <dgm:spPr/>
      <dgm:t>
        <a:bodyPr/>
        <a:lstStyle/>
        <a:p>
          <a:endParaRPr kumimoji="1" lang="ja-JP" altLang="en-US"/>
        </a:p>
      </dgm:t>
    </dgm:pt>
    <dgm:pt modelId="{DD37CB83-AB94-4B58-9672-020C10CE4B56}" type="pres">
      <dgm:prSet presAssocID="{027686D8-68CB-473B-9174-5A1BF966A3F9}" presName="connectorText" presStyleLbl="sibTrans1D1" presStyleIdx="7" presStyleCnt="15"/>
      <dgm:spPr/>
      <dgm:t>
        <a:bodyPr/>
        <a:lstStyle/>
        <a:p>
          <a:endParaRPr kumimoji="1" lang="ja-JP" altLang="en-US"/>
        </a:p>
      </dgm:t>
    </dgm:pt>
    <dgm:pt modelId="{0DB75DD3-C55C-4AB8-9D1B-D87EC613861F}" type="pres">
      <dgm:prSet presAssocID="{6C2E268A-C640-426F-8D84-234C4A3136E7}" presName="node" presStyleLbl="node1" presStyleIdx="8" presStyleCnt="1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5A90D6E4-9C44-40E0-B574-0FE3537ED40A}" type="pres">
      <dgm:prSet presAssocID="{503B419A-44B4-420F-9E4E-29AF525E21F4}" presName="sibTrans" presStyleLbl="sibTrans1D1" presStyleIdx="8" presStyleCnt="15"/>
      <dgm:spPr/>
      <dgm:t>
        <a:bodyPr/>
        <a:lstStyle/>
        <a:p>
          <a:endParaRPr kumimoji="1" lang="ja-JP" altLang="en-US"/>
        </a:p>
      </dgm:t>
    </dgm:pt>
    <dgm:pt modelId="{B5552F14-09DF-441B-B21D-02F081CE5855}" type="pres">
      <dgm:prSet presAssocID="{503B419A-44B4-420F-9E4E-29AF525E21F4}" presName="connectorText" presStyleLbl="sibTrans1D1" presStyleIdx="8" presStyleCnt="15"/>
      <dgm:spPr/>
      <dgm:t>
        <a:bodyPr/>
        <a:lstStyle/>
        <a:p>
          <a:endParaRPr kumimoji="1" lang="ja-JP" altLang="en-US"/>
        </a:p>
      </dgm:t>
    </dgm:pt>
    <dgm:pt modelId="{79431FB0-96EF-4282-B523-8BE792D94267}" type="pres">
      <dgm:prSet presAssocID="{C0BCAEA7-988B-4152-A676-9A95BCF08EDF}" presName="node" presStyleLbl="node1" presStyleIdx="9" presStyleCnt="1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2AF11447-EBE7-4CCC-ADBC-027408AB1A14}" type="pres">
      <dgm:prSet presAssocID="{0A6AD8C5-9059-4068-B686-1B65E7AD68A0}" presName="sibTrans" presStyleLbl="sibTrans1D1" presStyleIdx="9" presStyleCnt="15"/>
      <dgm:spPr/>
      <dgm:t>
        <a:bodyPr/>
        <a:lstStyle/>
        <a:p>
          <a:endParaRPr kumimoji="1" lang="ja-JP" altLang="en-US"/>
        </a:p>
      </dgm:t>
    </dgm:pt>
    <dgm:pt modelId="{8D1FF7C9-4D7C-42C9-8466-00516FB98F59}" type="pres">
      <dgm:prSet presAssocID="{0A6AD8C5-9059-4068-B686-1B65E7AD68A0}" presName="connectorText" presStyleLbl="sibTrans1D1" presStyleIdx="9" presStyleCnt="15"/>
      <dgm:spPr/>
      <dgm:t>
        <a:bodyPr/>
        <a:lstStyle/>
        <a:p>
          <a:endParaRPr kumimoji="1" lang="ja-JP" altLang="en-US"/>
        </a:p>
      </dgm:t>
    </dgm:pt>
    <dgm:pt modelId="{37AD246F-4CA1-4AF7-A371-491AB6B55CB0}" type="pres">
      <dgm:prSet presAssocID="{703A83F3-CC82-453A-BB86-B5F15A5B2FF5}" presName="node" presStyleLbl="node1" presStyleIdx="10" presStyleCnt="1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27E918BD-367C-40E0-9526-300689B00FDE}" type="pres">
      <dgm:prSet presAssocID="{D3545AFB-4A23-439C-A501-448BB5AF1F6C}" presName="sibTrans" presStyleLbl="sibTrans1D1" presStyleIdx="10" presStyleCnt="15"/>
      <dgm:spPr/>
      <dgm:t>
        <a:bodyPr/>
        <a:lstStyle/>
        <a:p>
          <a:endParaRPr kumimoji="1" lang="ja-JP" altLang="en-US"/>
        </a:p>
      </dgm:t>
    </dgm:pt>
    <dgm:pt modelId="{6C9F28DD-6B13-4E42-BD0C-D0DFFCC2C15D}" type="pres">
      <dgm:prSet presAssocID="{D3545AFB-4A23-439C-A501-448BB5AF1F6C}" presName="connectorText" presStyleLbl="sibTrans1D1" presStyleIdx="10" presStyleCnt="15"/>
      <dgm:spPr/>
      <dgm:t>
        <a:bodyPr/>
        <a:lstStyle/>
        <a:p>
          <a:endParaRPr kumimoji="1" lang="ja-JP" altLang="en-US"/>
        </a:p>
      </dgm:t>
    </dgm:pt>
    <dgm:pt modelId="{A4E7D647-27EC-4732-B67D-CF42F0D35DE6}" type="pres">
      <dgm:prSet presAssocID="{5FA108CC-2456-456C-B8F7-584872850ADE}" presName="node" presStyleLbl="node1" presStyleIdx="11" presStyleCnt="1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B12A11AC-BF5A-4B38-B2A7-B514A15A1102}" type="pres">
      <dgm:prSet presAssocID="{27D50894-9677-4B8D-BF5A-C5F57BBF22FB}" presName="sibTrans" presStyleLbl="sibTrans1D1" presStyleIdx="11" presStyleCnt="15"/>
      <dgm:spPr/>
      <dgm:t>
        <a:bodyPr/>
        <a:lstStyle/>
        <a:p>
          <a:endParaRPr kumimoji="1" lang="ja-JP" altLang="en-US"/>
        </a:p>
      </dgm:t>
    </dgm:pt>
    <dgm:pt modelId="{5F05D958-5B9D-47AB-AE2D-72757926DEF8}" type="pres">
      <dgm:prSet presAssocID="{27D50894-9677-4B8D-BF5A-C5F57BBF22FB}" presName="connectorText" presStyleLbl="sibTrans1D1" presStyleIdx="11" presStyleCnt="15"/>
      <dgm:spPr/>
      <dgm:t>
        <a:bodyPr/>
        <a:lstStyle/>
        <a:p>
          <a:endParaRPr kumimoji="1" lang="ja-JP" altLang="en-US"/>
        </a:p>
      </dgm:t>
    </dgm:pt>
    <dgm:pt modelId="{A732F659-3904-414C-9CBA-E3EEF87CC5F1}" type="pres">
      <dgm:prSet presAssocID="{A66DB643-A62B-406B-9A1F-743E1D02495D}" presName="node" presStyleLbl="node1" presStyleIdx="12" presStyleCnt="1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CACDF3CC-C361-432C-97DB-20A689E856B2}" type="pres">
      <dgm:prSet presAssocID="{FDD4259B-EADB-4F95-BD25-CEFC04B04571}" presName="sibTrans" presStyleLbl="sibTrans1D1" presStyleIdx="12" presStyleCnt="15"/>
      <dgm:spPr/>
      <dgm:t>
        <a:bodyPr/>
        <a:lstStyle/>
        <a:p>
          <a:endParaRPr kumimoji="1" lang="ja-JP" altLang="en-US"/>
        </a:p>
      </dgm:t>
    </dgm:pt>
    <dgm:pt modelId="{2EE46890-3CEC-4745-88C0-A3CD91482CA4}" type="pres">
      <dgm:prSet presAssocID="{FDD4259B-EADB-4F95-BD25-CEFC04B04571}" presName="connectorText" presStyleLbl="sibTrans1D1" presStyleIdx="12" presStyleCnt="15"/>
      <dgm:spPr/>
      <dgm:t>
        <a:bodyPr/>
        <a:lstStyle/>
        <a:p>
          <a:endParaRPr kumimoji="1" lang="ja-JP" altLang="en-US"/>
        </a:p>
      </dgm:t>
    </dgm:pt>
    <dgm:pt modelId="{04D25C89-7E14-4DEA-81B4-F8C38683C7E9}" type="pres">
      <dgm:prSet presAssocID="{BC325797-EB03-4582-98A5-A5FF90D32884}" presName="node" presStyleLbl="node1" presStyleIdx="13" presStyleCnt="1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B6CC8254-50F3-47A8-BE13-60CF47DBAAF7}" type="pres">
      <dgm:prSet presAssocID="{62EAE2D6-821E-41D8-BAA2-B96DBE120977}" presName="sibTrans" presStyleLbl="sibTrans1D1" presStyleIdx="13" presStyleCnt="15"/>
      <dgm:spPr/>
      <dgm:t>
        <a:bodyPr/>
        <a:lstStyle/>
        <a:p>
          <a:endParaRPr kumimoji="1" lang="ja-JP" altLang="en-US"/>
        </a:p>
      </dgm:t>
    </dgm:pt>
    <dgm:pt modelId="{0945259D-C8EE-4FCA-9087-F5CCD0C1F050}" type="pres">
      <dgm:prSet presAssocID="{62EAE2D6-821E-41D8-BAA2-B96DBE120977}" presName="connectorText" presStyleLbl="sibTrans1D1" presStyleIdx="13" presStyleCnt="15"/>
      <dgm:spPr/>
      <dgm:t>
        <a:bodyPr/>
        <a:lstStyle/>
        <a:p>
          <a:endParaRPr kumimoji="1" lang="ja-JP" altLang="en-US"/>
        </a:p>
      </dgm:t>
    </dgm:pt>
    <dgm:pt modelId="{957B8C11-68C4-4CCA-8F43-6B8628B213F0}" type="pres">
      <dgm:prSet presAssocID="{717094F7-E30D-4172-AB41-500A4A18530C}" presName="node" presStyleLbl="node1" presStyleIdx="14" presStyleCnt="1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521E6C49-7193-4286-B516-7FDD0BF3B5B3}" type="pres">
      <dgm:prSet presAssocID="{215BDFC1-F17D-4CC6-B67E-7A07FCB326EC}" presName="sibTrans" presStyleLbl="sibTrans1D1" presStyleIdx="14" presStyleCnt="15"/>
      <dgm:spPr/>
      <dgm:t>
        <a:bodyPr/>
        <a:lstStyle/>
        <a:p>
          <a:endParaRPr kumimoji="1" lang="ja-JP" altLang="en-US"/>
        </a:p>
      </dgm:t>
    </dgm:pt>
    <dgm:pt modelId="{288F4EE8-6D1E-4106-8C9C-CB4225B118E5}" type="pres">
      <dgm:prSet presAssocID="{215BDFC1-F17D-4CC6-B67E-7A07FCB326EC}" presName="connectorText" presStyleLbl="sibTrans1D1" presStyleIdx="14" presStyleCnt="15"/>
      <dgm:spPr/>
      <dgm:t>
        <a:bodyPr/>
        <a:lstStyle/>
        <a:p>
          <a:endParaRPr kumimoji="1" lang="ja-JP" altLang="en-US"/>
        </a:p>
      </dgm:t>
    </dgm:pt>
    <dgm:pt modelId="{A4923872-8BCB-4C0D-952F-6944FB5D8DC2}" type="pres">
      <dgm:prSet presAssocID="{7FB82335-B83D-4926-920F-FD136A7B3409}" presName="node" presStyleLbl="node1" presStyleIdx="15" presStyleCnt="1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C2153071-4386-40A9-8C3E-0645582EF457}" type="presOf" srcId="{703A83F3-CC82-453A-BB86-B5F15A5B2FF5}" destId="{37AD246F-4CA1-4AF7-A371-491AB6B55CB0}" srcOrd="0" destOrd="0" presId="urn:microsoft.com/office/officeart/2005/8/layout/bProcess3"/>
    <dgm:cxn modelId="{12201D3B-A103-4063-94DD-A527CE2EFFE0}" type="presOf" srcId="{FDD4259B-EADB-4F95-BD25-CEFC04B04571}" destId="{CACDF3CC-C361-432C-97DB-20A689E856B2}" srcOrd="0" destOrd="0" presId="urn:microsoft.com/office/officeart/2005/8/layout/bProcess3"/>
    <dgm:cxn modelId="{4800E7E7-A2E3-4CDA-9836-3865A95FF8AC}" type="presOf" srcId="{1CFD5C2B-D39F-486E-AA65-4128571920B6}" destId="{D9422497-9716-432C-A94E-18D8BCD401B8}" srcOrd="0" destOrd="0" presId="urn:microsoft.com/office/officeart/2005/8/layout/bProcess3"/>
    <dgm:cxn modelId="{E112D3FD-558B-4E7D-B9F6-5DB967E7AAE9}" srcId="{723990C5-0129-4ED2-AE1C-36EDEEAA787D}" destId="{F9C14C1C-DCF8-4B10-BCD9-A4DBB8E44BAA}" srcOrd="2" destOrd="0" parTransId="{E3436189-FA08-4ABB-903D-92678EFEC63B}" sibTransId="{8E9C2B8E-6E78-463F-B5FE-B485176333D8}"/>
    <dgm:cxn modelId="{5491CBEF-EC45-4DED-B535-BAAA175DB10B}" type="presOf" srcId="{592F2C4B-4572-4F3E-B02D-55C2B3615A0A}" destId="{C8F477AB-7BCC-4EAF-BC68-0CAEDF200AE1}" srcOrd="0" destOrd="0" presId="urn:microsoft.com/office/officeart/2005/8/layout/bProcess3"/>
    <dgm:cxn modelId="{9ADB87B6-53DA-4A99-A44B-6260BA957315}" type="presOf" srcId="{C0BCAEA7-988B-4152-A676-9A95BCF08EDF}" destId="{79431FB0-96EF-4282-B523-8BE792D94267}" srcOrd="0" destOrd="0" presId="urn:microsoft.com/office/officeart/2005/8/layout/bProcess3"/>
    <dgm:cxn modelId="{9870C026-BD5F-4117-B501-316C157F6AD1}" srcId="{723990C5-0129-4ED2-AE1C-36EDEEAA787D}" destId="{6C2E268A-C640-426F-8D84-234C4A3136E7}" srcOrd="8" destOrd="0" parTransId="{6D9F32DA-B4B7-4AC4-95F1-6BA009914DD1}" sibTransId="{503B419A-44B4-420F-9E4E-29AF525E21F4}"/>
    <dgm:cxn modelId="{857B6E96-4D53-4BDC-A122-BB41E608EC80}" type="presOf" srcId="{5FA108CC-2456-456C-B8F7-584872850ADE}" destId="{A4E7D647-27EC-4732-B67D-CF42F0D35DE6}" srcOrd="0" destOrd="0" presId="urn:microsoft.com/office/officeart/2005/8/layout/bProcess3"/>
    <dgm:cxn modelId="{66F8CEEA-7935-47B8-BC3D-2748094DA47D}" type="presOf" srcId="{D3545AFB-4A23-439C-A501-448BB5AF1F6C}" destId="{6C9F28DD-6B13-4E42-BD0C-D0DFFCC2C15D}" srcOrd="1" destOrd="0" presId="urn:microsoft.com/office/officeart/2005/8/layout/bProcess3"/>
    <dgm:cxn modelId="{3C725181-AC97-4A85-A1DC-95E05D92E6B3}" type="presOf" srcId="{BC325797-EB03-4582-98A5-A5FF90D32884}" destId="{04D25C89-7E14-4DEA-81B4-F8C38683C7E9}" srcOrd="0" destOrd="0" presId="urn:microsoft.com/office/officeart/2005/8/layout/bProcess3"/>
    <dgm:cxn modelId="{81D71AA9-94B0-4280-B469-684D0F0FF7F3}" srcId="{723990C5-0129-4ED2-AE1C-36EDEEAA787D}" destId="{703A83F3-CC82-453A-BB86-B5F15A5B2FF5}" srcOrd="10" destOrd="0" parTransId="{5F71EDE7-B5F9-4AF8-B5BE-D7D7F26E9E99}" sibTransId="{D3545AFB-4A23-439C-A501-448BB5AF1F6C}"/>
    <dgm:cxn modelId="{D8E577E2-53E0-4E68-8020-1747E3005F35}" type="presOf" srcId="{E04C6906-B30F-4FB2-9F06-26D62ACD896A}" destId="{F88087F0-F57C-45DA-B321-DC89669FEB60}" srcOrd="0" destOrd="0" presId="urn:microsoft.com/office/officeart/2005/8/layout/bProcess3"/>
    <dgm:cxn modelId="{045516CF-1CD7-4200-90FB-385D83E9E1A6}" srcId="{723990C5-0129-4ED2-AE1C-36EDEEAA787D}" destId="{A66DB643-A62B-406B-9A1F-743E1D02495D}" srcOrd="12" destOrd="0" parTransId="{EC24C778-CF7A-4307-AF8A-8B328A24BA6D}" sibTransId="{FDD4259B-EADB-4F95-BD25-CEFC04B04571}"/>
    <dgm:cxn modelId="{29B8D25F-F424-417E-8490-6A93045FB0BD}" type="presOf" srcId="{0A6AD8C5-9059-4068-B686-1B65E7AD68A0}" destId="{8D1FF7C9-4D7C-42C9-8466-00516FB98F59}" srcOrd="1" destOrd="0" presId="urn:microsoft.com/office/officeart/2005/8/layout/bProcess3"/>
    <dgm:cxn modelId="{7B17947E-2D4D-4AD6-81E8-012C07A26E4F}" srcId="{723990C5-0129-4ED2-AE1C-36EDEEAA787D}" destId="{C0BCAEA7-988B-4152-A676-9A95BCF08EDF}" srcOrd="9" destOrd="0" parTransId="{6AA54EE7-1A0E-43CE-B696-723C8FE08075}" sibTransId="{0A6AD8C5-9059-4068-B686-1B65E7AD68A0}"/>
    <dgm:cxn modelId="{BDF89332-BAA4-4CB9-BC49-97944EC6AE66}" type="presOf" srcId="{592F2C4B-4572-4F3E-B02D-55C2B3615A0A}" destId="{6A9B4BE5-F233-4CDE-993F-BF2508028EBF}" srcOrd="1" destOrd="0" presId="urn:microsoft.com/office/officeart/2005/8/layout/bProcess3"/>
    <dgm:cxn modelId="{527130A9-63C2-46DC-877E-08DB5835D472}" type="presOf" srcId="{62EAE2D6-821E-41D8-BAA2-B96DBE120977}" destId="{B6CC8254-50F3-47A8-BE13-60CF47DBAAF7}" srcOrd="0" destOrd="0" presId="urn:microsoft.com/office/officeart/2005/8/layout/bProcess3"/>
    <dgm:cxn modelId="{52918549-9B40-47F6-9B5A-FEACB46E8A53}" type="presOf" srcId="{215BDFC1-F17D-4CC6-B67E-7A07FCB326EC}" destId="{288F4EE8-6D1E-4106-8C9C-CB4225B118E5}" srcOrd="1" destOrd="0" presId="urn:microsoft.com/office/officeart/2005/8/layout/bProcess3"/>
    <dgm:cxn modelId="{ACE7213C-BEE7-486E-B421-708CD13C763B}" type="presOf" srcId="{27D50894-9677-4B8D-BF5A-C5F57BBF22FB}" destId="{5F05D958-5B9D-47AB-AE2D-72757926DEF8}" srcOrd="1" destOrd="0" presId="urn:microsoft.com/office/officeart/2005/8/layout/bProcess3"/>
    <dgm:cxn modelId="{23EA892B-41CF-4162-A54C-8F9F836CDE76}" srcId="{723990C5-0129-4ED2-AE1C-36EDEEAA787D}" destId="{7FB82335-B83D-4926-920F-FD136A7B3409}" srcOrd="15" destOrd="0" parTransId="{DC8D60C8-21F2-4711-AA13-3588E14C10B9}" sibTransId="{4A7C2EFA-5667-4651-97E4-8AE2C26FF025}"/>
    <dgm:cxn modelId="{743F1581-E367-43EC-923F-F2C0CE38AF37}" srcId="{723990C5-0129-4ED2-AE1C-36EDEEAA787D}" destId="{717094F7-E30D-4172-AB41-500A4A18530C}" srcOrd="14" destOrd="0" parTransId="{DADCD623-4451-4A79-AB48-6AF52E0BAA80}" sibTransId="{215BDFC1-F17D-4CC6-B67E-7A07FCB326EC}"/>
    <dgm:cxn modelId="{5BC604A7-3633-4B83-801C-DB4F68E3ABE2}" type="presOf" srcId="{D0E6E65D-5CE5-44E9-999A-C9FEADE68EE6}" destId="{4B761A9B-5477-4668-B675-58A122913391}" srcOrd="0" destOrd="0" presId="urn:microsoft.com/office/officeart/2005/8/layout/bProcess3"/>
    <dgm:cxn modelId="{C1B286A0-B035-4DBF-A52E-BF47C509212D}" type="presOf" srcId="{13324A85-B04A-4701-81C3-3DC03BE7994E}" destId="{1AAF610C-A3FC-4B28-BBD8-8BEF38451B76}" srcOrd="0" destOrd="0" presId="urn:microsoft.com/office/officeart/2005/8/layout/bProcess3"/>
    <dgm:cxn modelId="{9B83472D-6C16-48D4-BEF4-29930E64AB05}" type="presOf" srcId="{6C2E268A-C640-426F-8D84-234C4A3136E7}" destId="{0DB75DD3-C55C-4AB8-9D1B-D87EC613861F}" srcOrd="0" destOrd="0" presId="urn:microsoft.com/office/officeart/2005/8/layout/bProcess3"/>
    <dgm:cxn modelId="{4A92336B-B26C-422A-A8D5-6A1994C5CAB7}" type="presOf" srcId="{503B419A-44B4-420F-9E4E-29AF525E21F4}" destId="{B5552F14-09DF-441B-B21D-02F081CE5855}" srcOrd="1" destOrd="0" presId="urn:microsoft.com/office/officeart/2005/8/layout/bProcess3"/>
    <dgm:cxn modelId="{A4721B09-0CBD-4DC1-8229-DAA8DAB63418}" type="presOf" srcId="{7FB82335-B83D-4926-920F-FD136A7B3409}" destId="{A4923872-8BCB-4C0D-952F-6944FB5D8DC2}" srcOrd="0" destOrd="0" presId="urn:microsoft.com/office/officeart/2005/8/layout/bProcess3"/>
    <dgm:cxn modelId="{8E5C0C2C-17D1-4533-A900-D0BD6CF96B94}" type="presOf" srcId="{027686D8-68CB-473B-9174-5A1BF966A3F9}" destId="{0146C4B7-0165-4033-8C1E-2CA5EED0B2D0}" srcOrd="0" destOrd="0" presId="urn:microsoft.com/office/officeart/2005/8/layout/bProcess3"/>
    <dgm:cxn modelId="{97C8F8E5-3131-4214-A8B5-86DCA33AA107}" type="presOf" srcId="{0BF737F5-329E-42D2-A8F4-E5D5B607ED88}" destId="{1FE459F3-2A39-4524-8CAD-02F1162E98B2}" srcOrd="0" destOrd="0" presId="urn:microsoft.com/office/officeart/2005/8/layout/bProcess3"/>
    <dgm:cxn modelId="{3B8C1F8C-CC75-4CEB-953B-1734C57C27DC}" type="presOf" srcId="{1CFD5C2B-D39F-486E-AA65-4128571920B6}" destId="{4EEA4746-B78B-4504-882B-757CAF8C8468}" srcOrd="1" destOrd="0" presId="urn:microsoft.com/office/officeart/2005/8/layout/bProcess3"/>
    <dgm:cxn modelId="{B6248D90-B070-4A1C-B482-B2015254B03B}" type="presOf" srcId="{27D50894-9677-4B8D-BF5A-C5F57BBF22FB}" destId="{B12A11AC-BF5A-4B38-B2A7-B514A15A1102}" srcOrd="0" destOrd="0" presId="urn:microsoft.com/office/officeart/2005/8/layout/bProcess3"/>
    <dgm:cxn modelId="{0F8F7F68-5355-4411-8499-71322343D8B8}" type="presOf" srcId="{4955F21D-FFC2-4D2A-942E-3A09AAD0D041}" destId="{B8B07687-230C-4883-A0EC-944B0FCEB9D4}" srcOrd="0" destOrd="0" presId="urn:microsoft.com/office/officeart/2005/8/layout/bProcess3"/>
    <dgm:cxn modelId="{47C84060-40AC-45E5-A0CE-971E713A2C09}" type="presOf" srcId="{FDD4259B-EADB-4F95-BD25-CEFC04B04571}" destId="{2EE46890-3CEC-4745-88C0-A3CD91482CA4}" srcOrd="1" destOrd="0" presId="urn:microsoft.com/office/officeart/2005/8/layout/bProcess3"/>
    <dgm:cxn modelId="{2F2454D3-85C4-4405-B264-009A55DF441D}" srcId="{723990C5-0129-4ED2-AE1C-36EDEEAA787D}" destId="{6DEBCB3D-6608-4EC0-AD22-3F801B740751}" srcOrd="1" destOrd="0" parTransId="{DD4D1D3E-24F5-4A35-8478-87A20F8A7E6B}" sibTransId="{D0E6E65D-5CE5-44E9-999A-C9FEADE68EE6}"/>
    <dgm:cxn modelId="{48F78A47-5118-46D2-AB79-C8BD89F7CCBF}" srcId="{723990C5-0129-4ED2-AE1C-36EDEEAA787D}" destId="{E04C6906-B30F-4FB2-9F06-26D62ACD896A}" srcOrd="6" destOrd="0" parTransId="{A0C9AB86-8378-418F-8780-558095D6B21C}" sibTransId="{6A4487EE-5E70-4529-B346-8E92CDB2F0F2}"/>
    <dgm:cxn modelId="{709D93DC-8757-43AA-8875-5FBF880F8936}" type="presOf" srcId="{215BDFC1-F17D-4CC6-B67E-7A07FCB326EC}" destId="{521E6C49-7193-4286-B516-7FDD0BF3B5B3}" srcOrd="0" destOrd="0" presId="urn:microsoft.com/office/officeart/2005/8/layout/bProcess3"/>
    <dgm:cxn modelId="{8F3BC6AC-5E20-4341-BBEA-DA0F4578A10E}" type="presOf" srcId="{A66DB643-A62B-406B-9A1F-743E1D02495D}" destId="{A732F659-3904-414C-9CBA-E3EEF87CC5F1}" srcOrd="0" destOrd="0" presId="urn:microsoft.com/office/officeart/2005/8/layout/bProcess3"/>
    <dgm:cxn modelId="{615043BA-CB58-4AD1-93B0-489C93FDBC4F}" type="presOf" srcId="{0A6AD8C5-9059-4068-B686-1B65E7AD68A0}" destId="{2AF11447-EBE7-4CCC-ADBC-027408AB1A14}" srcOrd="0" destOrd="0" presId="urn:microsoft.com/office/officeart/2005/8/layout/bProcess3"/>
    <dgm:cxn modelId="{D857EEFC-0508-4D3C-BBD0-BE6BA300C3CE}" type="presOf" srcId="{6A4487EE-5E70-4529-B346-8E92CDB2F0F2}" destId="{31F70177-BC80-457E-9D03-C4632649273D}" srcOrd="0" destOrd="0" presId="urn:microsoft.com/office/officeart/2005/8/layout/bProcess3"/>
    <dgm:cxn modelId="{03167AA3-B1AB-43FB-B9BF-81146A099F76}" type="presOf" srcId="{CE54D055-AC44-4DF2-86C1-095697918D95}" destId="{7DFA59AD-112A-4215-8933-319CAF9BFAA4}" srcOrd="0" destOrd="0" presId="urn:microsoft.com/office/officeart/2005/8/layout/bProcess3"/>
    <dgm:cxn modelId="{CF8E3E84-5643-477D-86BE-4576F9B8CFB3}" type="presOf" srcId="{DE75BB76-2C67-4337-9840-EAB0132AF60F}" destId="{AB9D0B45-07E3-4857-B6E4-40AD49F5EC7B}" srcOrd="0" destOrd="0" presId="urn:microsoft.com/office/officeart/2005/8/layout/bProcess3"/>
    <dgm:cxn modelId="{225EC049-9DF3-4229-903C-276B5326C64E}" type="presOf" srcId="{468FAE30-3AAA-41DC-A6E8-11DBF1DF7BDB}" destId="{880E9DEF-D3D1-4494-A69D-16BDF3E3E2BD}" srcOrd="1" destOrd="0" presId="urn:microsoft.com/office/officeart/2005/8/layout/bProcess3"/>
    <dgm:cxn modelId="{8A05FA12-3FD1-469E-861E-4369AB686369}" type="presOf" srcId="{717094F7-E30D-4172-AB41-500A4A18530C}" destId="{957B8C11-68C4-4CCA-8F43-6B8628B213F0}" srcOrd="0" destOrd="0" presId="urn:microsoft.com/office/officeart/2005/8/layout/bProcess3"/>
    <dgm:cxn modelId="{8F5367F5-09F3-49FE-A094-87B6AA07B374}" type="presOf" srcId="{6DEBCB3D-6608-4EC0-AD22-3F801B740751}" destId="{0ECCB529-BDE7-4E90-8CDA-CC2CB86C93EC}" srcOrd="0" destOrd="0" presId="urn:microsoft.com/office/officeart/2005/8/layout/bProcess3"/>
    <dgm:cxn modelId="{5DB849DA-7E29-440D-9F73-F13DC1069227}" type="presOf" srcId="{0BF737F5-329E-42D2-A8F4-E5D5B607ED88}" destId="{8D63F5D4-9324-4904-9960-E84E9C9D9387}" srcOrd="1" destOrd="0" presId="urn:microsoft.com/office/officeart/2005/8/layout/bProcess3"/>
    <dgm:cxn modelId="{6544306C-8E11-4D61-998E-F80AEBAB2EFC}" type="presOf" srcId="{62EAE2D6-821E-41D8-BAA2-B96DBE120977}" destId="{0945259D-C8EE-4FCA-9087-F5CCD0C1F050}" srcOrd="1" destOrd="0" presId="urn:microsoft.com/office/officeart/2005/8/layout/bProcess3"/>
    <dgm:cxn modelId="{BE5EDC52-C8BF-4636-9F3E-82AA5CD82FB8}" srcId="{723990C5-0129-4ED2-AE1C-36EDEEAA787D}" destId="{4955F21D-FFC2-4D2A-942E-3A09AAD0D041}" srcOrd="0" destOrd="0" parTransId="{ED444375-6092-4CF3-9DE1-475DEAE98EAD}" sibTransId="{1CFD5C2B-D39F-486E-AA65-4128571920B6}"/>
    <dgm:cxn modelId="{1A58A6B6-283C-4F99-933A-0AEA685021C7}" srcId="{723990C5-0129-4ED2-AE1C-36EDEEAA787D}" destId="{13324A85-B04A-4701-81C3-3DC03BE7994E}" srcOrd="7" destOrd="0" parTransId="{5107DB20-260C-4D47-AFE2-13871E132EB9}" sibTransId="{027686D8-68CB-473B-9174-5A1BF966A3F9}"/>
    <dgm:cxn modelId="{BCD9326E-A89F-4F1A-8AD6-7B762F74177F}" type="presOf" srcId="{8E9C2B8E-6E78-463F-B5FE-B485176333D8}" destId="{C4580343-7E21-4C1F-824B-86FB48A0FDB6}" srcOrd="0" destOrd="0" presId="urn:microsoft.com/office/officeart/2005/8/layout/bProcess3"/>
    <dgm:cxn modelId="{D8AC046F-D36B-436F-85B8-DD93DCB90DA7}" srcId="{723990C5-0129-4ED2-AE1C-36EDEEAA787D}" destId="{BC325797-EB03-4582-98A5-A5FF90D32884}" srcOrd="13" destOrd="0" parTransId="{6BF98324-9CB9-40CA-96F2-78C3F97E937F}" sibTransId="{62EAE2D6-821E-41D8-BAA2-B96DBE120977}"/>
    <dgm:cxn modelId="{5D82414C-A74E-487B-836F-D8069F802602}" type="presOf" srcId="{F9C14C1C-DCF8-4B10-BCD9-A4DBB8E44BAA}" destId="{49621AA9-8D10-4B59-8717-500512DFC622}" srcOrd="0" destOrd="0" presId="urn:microsoft.com/office/officeart/2005/8/layout/bProcess3"/>
    <dgm:cxn modelId="{F830C2A6-C8C8-4AA1-814C-72F44E79EEAA}" type="presOf" srcId="{D3545AFB-4A23-439C-A501-448BB5AF1F6C}" destId="{27E918BD-367C-40E0-9526-300689B00FDE}" srcOrd="0" destOrd="0" presId="urn:microsoft.com/office/officeart/2005/8/layout/bProcess3"/>
    <dgm:cxn modelId="{B2304751-8341-42D1-B811-4008820A6C84}" srcId="{723990C5-0129-4ED2-AE1C-36EDEEAA787D}" destId="{DE75BB76-2C67-4337-9840-EAB0132AF60F}" srcOrd="5" destOrd="0" parTransId="{0DF360CE-B5F3-4761-8CD9-4994C9916682}" sibTransId="{592F2C4B-4572-4F3E-B02D-55C2B3615A0A}"/>
    <dgm:cxn modelId="{751E59D7-C5CA-4FAA-8298-3F8AA0F276FD}" type="presOf" srcId="{723990C5-0129-4ED2-AE1C-36EDEEAA787D}" destId="{1079A9F6-7982-4C38-A7C2-9F2BB4928469}" srcOrd="0" destOrd="0" presId="urn:microsoft.com/office/officeart/2005/8/layout/bProcess3"/>
    <dgm:cxn modelId="{90A6A651-439C-4806-85AE-67DE3C1B04FE}" type="presOf" srcId="{027686D8-68CB-473B-9174-5A1BF966A3F9}" destId="{DD37CB83-AB94-4B58-9672-020C10CE4B56}" srcOrd="1" destOrd="0" presId="urn:microsoft.com/office/officeart/2005/8/layout/bProcess3"/>
    <dgm:cxn modelId="{3683DC28-DD0D-478A-9D44-9E25FC13BB5C}" type="presOf" srcId="{468FAE30-3AAA-41DC-A6E8-11DBF1DF7BDB}" destId="{46204E3B-31D2-45D0-BB49-F94F602008B8}" srcOrd="0" destOrd="0" presId="urn:microsoft.com/office/officeart/2005/8/layout/bProcess3"/>
    <dgm:cxn modelId="{A2F716D1-BCEA-48D0-8425-E466F0778F4A}" type="presOf" srcId="{503B419A-44B4-420F-9E4E-29AF525E21F4}" destId="{5A90D6E4-9C44-40E0-B574-0FE3537ED40A}" srcOrd="0" destOrd="0" presId="urn:microsoft.com/office/officeart/2005/8/layout/bProcess3"/>
    <dgm:cxn modelId="{E517B571-2618-4D29-BC04-4DDCB2DA9DF4}" type="presOf" srcId="{8E9C2B8E-6E78-463F-B5FE-B485176333D8}" destId="{34B6BB71-D750-450E-8CE1-AEB677C24C97}" srcOrd="1" destOrd="0" presId="urn:microsoft.com/office/officeart/2005/8/layout/bProcess3"/>
    <dgm:cxn modelId="{F8D1A439-F0C9-4BFF-92D1-0FE1C5DFCA24}" type="presOf" srcId="{6A4487EE-5E70-4529-B346-8E92CDB2F0F2}" destId="{C09A2C4E-81BE-447A-B664-7A2DDAE5D381}" srcOrd="1" destOrd="0" presId="urn:microsoft.com/office/officeart/2005/8/layout/bProcess3"/>
    <dgm:cxn modelId="{E9637B1B-9FBD-4BE9-95C1-41CDD5C87980}" type="presOf" srcId="{0108BA7B-4F4B-498F-9669-EDBEDCA293E8}" destId="{1702BBC1-113B-4A82-896E-0DA0AC36828F}" srcOrd="0" destOrd="0" presId="urn:microsoft.com/office/officeart/2005/8/layout/bProcess3"/>
    <dgm:cxn modelId="{744497FA-8189-41B2-8408-195F2E2B0ABA}" srcId="{723990C5-0129-4ED2-AE1C-36EDEEAA787D}" destId="{5FA108CC-2456-456C-B8F7-584872850ADE}" srcOrd="11" destOrd="0" parTransId="{62991AB1-AC2D-486F-9C89-D13AF0F48AD1}" sibTransId="{27D50894-9677-4B8D-BF5A-C5F57BBF22FB}"/>
    <dgm:cxn modelId="{CC71FA6B-31D6-49B7-972A-D654A88AE05D}" type="presOf" srcId="{D0E6E65D-5CE5-44E9-999A-C9FEADE68EE6}" destId="{95E0B773-9006-4603-AFE4-C0FA2E5E9944}" srcOrd="1" destOrd="0" presId="urn:microsoft.com/office/officeart/2005/8/layout/bProcess3"/>
    <dgm:cxn modelId="{DE66F21C-F340-4FD3-B29D-5F2B8475C01E}" srcId="{723990C5-0129-4ED2-AE1C-36EDEEAA787D}" destId="{0108BA7B-4F4B-498F-9669-EDBEDCA293E8}" srcOrd="3" destOrd="0" parTransId="{812DB8DF-7AB2-4797-8728-8634406BB2C1}" sibTransId="{468FAE30-3AAA-41DC-A6E8-11DBF1DF7BDB}"/>
    <dgm:cxn modelId="{3609937C-CD37-427C-BD4F-1CB4CC22F131}" srcId="{723990C5-0129-4ED2-AE1C-36EDEEAA787D}" destId="{CE54D055-AC44-4DF2-86C1-095697918D95}" srcOrd="4" destOrd="0" parTransId="{A88596DC-9664-47AE-BEEC-1010F44DC168}" sibTransId="{0BF737F5-329E-42D2-A8F4-E5D5B607ED88}"/>
    <dgm:cxn modelId="{ABF6D65F-1A07-4A56-8FF4-C1E5F53A47B3}" type="presParOf" srcId="{1079A9F6-7982-4C38-A7C2-9F2BB4928469}" destId="{B8B07687-230C-4883-A0EC-944B0FCEB9D4}" srcOrd="0" destOrd="0" presId="urn:microsoft.com/office/officeart/2005/8/layout/bProcess3"/>
    <dgm:cxn modelId="{CCECED92-F789-4754-A2DD-741D6A51D6EB}" type="presParOf" srcId="{1079A9F6-7982-4C38-A7C2-9F2BB4928469}" destId="{D9422497-9716-432C-A94E-18D8BCD401B8}" srcOrd="1" destOrd="0" presId="urn:microsoft.com/office/officeart/2005/8/layout/bProcess3"/>
    <dgm:cxn modelId="{1ADC980C-9A7A-4026-B80A-30D95563A75D}" type="presParOf" srcId="{D9422497-9716-432C-A94E-18D8BCD401B8}" destId="{4EEA4746-B78B-4504-882B-757CAF8C8468}" srcOrd="0" destOrd="0" presId="urn:microsoft.com/office/officeart/2005/8/layout/bProcess3"/>
    <dgm:cxn modelId="{EBA880B4-81AB-40F7-A69A-A5FE68DA4FBB}" type="presParOf" srcId="{1079A9F6-7982-4C38-A7C2-9F2BB4928469}" destId="{0ECCB529-BDE7-4E90-8CDA-CC2CB86C93EC}" srcOrd="2" destOrd="0" presId="urn:microsoft.com/office/officeart/2005/8/layout/bProcess3"/>
    <dgm:cxn modelId="{396E0AB5-53FB-4797-8E70-FF8320845689}" type="presParOf" srcId="{1079A9F6-7982-4C38-A7C2-9F2BB4928469}" destId="{4B761A9B-5477-4668-B675-58A122913391}" srcOrd="3" destOrd="0" presId="urn:microsoft.com/office/officeart/2005/8/layout/bProcess3"/>
    <dgm:cxn modelId="{C04A780E-73F4-4F2B-9B0A-DED090B0066D}" type="presParOf" srcId="{4B761A9B-5477-4668-B675-58A122913391}" destId="{95E0B773-9006-4603-AFE4-C0FA2E5E9944}" srcOrd="0" destOrd="0" presId="urn:microsoft.com/office/officeart/2005/8/layout/bProcess3"/>
    <dgm:cxn modelId="{E1029177-10A1-446A-AB63-912E72E1AAD2}" type="presParOf" srcId="{1079A9F6-7982-4C38-A7C2-9F2BB4928469}" destId="{49621AA9-8D10-4B59-8717-500512DFC622}" srcOrd="4" destOrd="0" presId="urn:microsoft.com/office/officeart/2005/8/layout/bProcess3"/>
    <dgm:cxn modelId="{5ADAE8CF-E0CF-4444-A420-DEB2C3A1D361}" type="presParOf" srcId="{1079A9F6-7982-4C38-A7C2-9F2BB4928469}" destId="{C4580343-7E21-4C1F-824B-86FB48A0FDB6}" srcOrd="5" destOrd="0" presId="urn:microsoft.com/office/officeart/2005/8/layout/bProcess3"/>
    <dgm:cxn modelId="{669788AD-E6B0-407C-824F-FED81B130927}" type="presParOf" srcId="{C4580343-7E21-4C1F-824B-86FB48A0FDB6}" destId="{34B6BB71-D750-450E-8CE1-AEB677C24C97}" srcOrd="0" destOrd="0" presId="urn:microsoft.com/office/officeart/2005/8/layout/bProcess3"/>
    <dgm:cxn modelId="{41015CAE-286A-431D-A646-8A0FAD96EBC2}" type="presParOf" srcId="{1079A9F6-7982-4C38-A7C2-9F2BB4928469}" destId="{1702BBC1-113B-4A82-896E-0DA0AC36828F}" srcOrd="6" destOrd="0" presId="urn:microsoft.com/office/officeart/2005/8/layout/bProcess3"/>
    <dgm:cxn modelId="{237A3C42-C8BB-4498-8365-A867AA758AED}" type="presParOf" srcId="{1079A9F6-7982-4C38-A7C2-9F2BB4928469}" destId="{46204E3B-31D2-45D0-BB49-F94F602008B8}" srcOrd="7" destOrd="0" presId="urn:microsoft.com/office/officeart/2005/8/layout/bProcess3"/>
    <dgm:cxn modelId="{6284DD7A-6E5D-428C-83F6-E431BA36AA41}" type="presParOf" srcId="{46204E3B-31D2-45D0-BB49-F94F602008B8}" destId="{880E9DEF-D3D1-4494-A69D-16BDF3E3E2BD}" srcOrd="0" destOrd="0" presId="urn:microsoft.com/office/officeart/2005/8/layout/bProcess3"/>
    <dgm:cxn modelId="{45C84B76-7C7E-4D7D-A83E-D4D4AC4C0E64}" type="presParOf" srcId="{1079A9F6-7982-4C38-A7C2-9F2BB4928469}" destId="{7DFA59AD-112A-4215-8933-319CAF9BFAA4}" srcOrd="8" destOrd="0" presId="urn:microsoft.com/office/officeart/2005/8/layout/bProcess3"/>
    <dgm:cxn modelId="{5610FA5D-155C-47A3-93FE-C94A8866E860}" type="presParOf" srcId="{1079A9F6-7982-4C38-A7C2-9F2BB4928469}" destId="{1FE459F3-2A39-4524-8CAD-02F1162E98B2}" srcOrd="9" destOrd="0" presId="urn:microsoft.com/office/officeart/2005/8/layout/bProcess3"/>
    <dgm:cxn modelId="{333A7AF4-C5F3-455F-93D4-49EBD653B378}" type="presParOf" srcId="{1FE459F3-2A39-4524-8CAD-02F1162E98B2}" destId="{8D63F5D4-9324-4904-9960-E84E9C9D9387}" srcOrd="0" destOrd="0" presId="urn:microsoft.com/office/officeart/2005/8/layout/bProcess3"/>
    <dgm:cxn modelId="{7D6A1D3E-C211-4FE2-A20C-E7D9B4F31224}" type="presParOf" srcId="{1079A9F6-7982-4C38-A7C2-9F2BB4928469}" destId="{AB9D0B45-07E3-4857-B6E4-40AD49F5EC7B}" srcOrd="10" destOrd="0" presId="urn:microsoft.com/office/officeart/2005/8/layout/bProcess3"/>
    <dgm:cxn modelId="{DD6B1650-1049-41D0-A0B1-79057151458B}" type="presParOf" srcId="{1079A9F6-7982-4C38-A7C2-9F2BB4928469}" destId="{C8F477AB-7BCC-4EAF-BC68-0CAEDF200AE1}" srcOrd="11" destOrd="0" presId="urn:microsoft.com/office/officeart/2005/8/layout/bProcess3"/>
    <dgm:cxn modelId="{D09270A6-985B-421C-B4E1-D43961BAAE2B}" type="presParOf" srcId="{C8F477AB-7BCC-4EAF-BC68-0CAEDF200AE1}" destId="{6A9B4BE5-F233-4CDE-993F-BF2508028EBF}" srcOrd="0" destOrd="0" presId="urn:microsoft.com/office/officeart/2005/8/layout/bProcess3"/>
    <dgm:cxn modelId="{50472FFD-DC31-4F84-A947-E2AD81F18AF3}" type="presParOf" srcId="{1079A9F6-7982-4C38-A7C2-9F2BB4928469}" destId="{F88087F0-F57C-45DA-B321-DC89669FEB60}" srcOrd="12" destOrd="0" presId="urn:microsoft.com/office/officeart/2005/8/layout/bProcess3"/>
    <dgm:cxn modelId="{9C9AF3F8-64D2-4223-B41E-021283E981B6}" type="presParOf" srcId="{1079A9F6-7982-4C38-A7C2-9F2BB4928469}" destId="{31F70177-BC80-457E-9D03-C4632649273D}" srcOrd="13" destOrd="0" presId="urn:microsoft.com/office/officeart/2005/8/layout/bProcess3"/>
    <dgm:cxn modelId="{ACF3D52F-7F91-4A5D-AC1E-15AD7CDE21C1}" type="presParOf" srcId="{31F70177-BC80-457E-9D03-C4632649273D}" destId="{C09A2C4E-81BE-447A-B664-7A2DDAE5D381}" srcOrd="0" destOrd="0" presId="urn:microsoft.com/office/officeart/2005/8/layout/bProcess3"/>
    <dgm:cxn modelId="{8057A722-0751-417F-A251-ED82F6C5718E}" type="presParOf" srcId="{1079A9F6-7982-4C38-A7C2-9F2BB4928469}" destId="{1AAF610C-A3FC-4B28-BBD8-8BEF38451B76}" srcOrd="14" destOrd="0" presId="urn:microsoft.com/office/officeart/2005/8/layout/bProcess3"/>
    <dgm:cxn modelId="{F439E10D-A89C-4721-A16A-C9EE449E68F8}" type="presParOf" srcId="{1079A9F6-7982-4C38-A7C2-9F2BB4928469}" destId="{0146C4B7-0165-4033-8C1E-2CA5EED0B2D0}" srcOrd="15" destOrd="0" presId="urn:microsoft.com/office/officeart/2005/8/layout/bProcess3"/>
    <dgm:cxn modelId="{FFDC1859-E33A-4824-808D-DF049E6C5CAF}" type="presParOf" srcId="{0146C4B7-0165-4033-8C1E-2CA5EED0B2D0}" destId="{DD37CB83-AB94-4B58-9672-020C10CE4B56}" srcOrd="0" destOrd="0" presId="urn:microsoft.com/office/officeart/2005/8/layout/bProcess3"/>
    <dgm:cxn modelId="{E1453C6C-38F6-4964-A569-EBCF5926D14A}" type="presParOf" srcId="{1079A9F6-7982-4C38-A7C2-9F2BB4928469}" destId="{0DB75DD3-C55C-4AB8-9D1B-D87EC613861F}" srcOrd="16" destOrd="0" presId="urn:microsoft.com/office/officeart/2005/8/layout/bProcess3"/>
    <dgm:cxn modelId="{69011B78-6FED-44E6-AF2D-2E27B6A76A5E}" type="presParOf" srcId="{1079A9F6-7982-4C38-A7C2-9F2BB4928469}" destId="{5A90D6E4-9C44-40E0-B574-0FE3537ED40A}" srcOrd="17" destOrd="0" presId="urn:microsoft.com/office/officeart/2005/8/layout/bProcess3"/>
    <dgm:cxn modelId="{52BC2C1C-E742-47CB-B43F-758248F520E2}" type="presParOf" srcId="{5A90D6E4-9C44-40E0-B574-0FE3537ED40A}" destId="{B5552F14-09DF-441B-B21D-02F081CE5855}" srcOrd="0" destOrd="0" presId="urn:microsoft.com/office/officeart/2005/8/layout/bProcess3"/>
    <dgm:cxn modelId="{72215F9E-6108-4F82-B27B-7CE5CC2FC896}" type="presParOf" srcId="{1079A9F6-7982-4C38-A7C2-9F2BB4928469}" destId="{79431FB0-96EF-4282-B523-8BE792D94267}" srcOrd="18" destOrd="0" presId="urn:microsoft.com/office/officeart/2005/8/layout/bProcess3"/>
    <dgm:cxn modelId="{19956FE1-C9D9-44D5-9052-70E623913B8D}" type="presParOf" srcId="{1079A9F6-7982-4C38-A7C2-9F2BB4928469}" destId="{2AF11447-EBE7-4CCC-ADBC-027408AB1A14}" srcOrd="19" destOrd="0" presId="urn:microsoft.com/office/officeart/2005/8/layout/bProcess3"/>
    <dgm:cxn modelId="{F1FC423B-7D95-4676-B699-279932C304D9}" type="presParOf" srcId="{2AF11447-EBE7-4CCC-ADBC-027408AB1A14}" destId="{8D1FF7C9-4D7C-42C9-8466-00516FB98F59}" srcOrd="0" destOrd="0" presId="urn:microsoft.com/office/officeart/2005/8/layout/bProcess3"/>
    <dgm:cxn modelId="{880B5588-6334-4854-9FF1-5B7AB59DBE84}" type="presParOf" srcId="{1079A9F6-7982-4C38-A7C2-9F2BB4928469}" destId="{37AD246F-4CA1-4AF7-A371-491AB6B55CB0}" srcOrd="20" destOrd="0" presId="urn:microsoft.com/office/officeart/2005/8/layout/bProcess3"/>
    <dgm:cxn modelId="{D837F206-AC37-46E2-933D-A6130B046B02}" type="presParOf" srcId="{1079A9F6-7982-4C38-A7C2-9F2BB4928469}" destId="{27E918BD-367C-40E0-9526-300689B00FDE}" srcOrd="21" destOrd="0" presId="urn:microsoft.com/office/officeart/2005/8/layout/bProcess3"/>
    <dgm:cxn modelId="{DCD800E0-E6A0-4F82-A69C-5EF333A1B5C1}" type="presParOf" srcId="{27E918BD-367C-40E0-9526-300689B00FDE}" destId="{6C9F28DD-6B13-4E42-BD0C-D0DFFCC2C15D}" srcOrd="0" destOrd="0" presId="urn:microsoft.com/office/officeart/2005/8/layout/bProcess3"/>
    <dgm:cxn modelId="{14DA90A2-A8DE-4066-8A60-0C484B901561}" type="presParOf" srcId="{1079A9F6-7982-4C38-A7C2-9F2BB4928469}" destId="{A4E7D647-27EC-4732-B67D-CF42F0D35DE6}" srcOrd="22" destOrd="0" presId="urn:microsoft.com/office/officeart/2005/8/layout/bProcess3"/>
    <dgm:cxn modelId="{F09904BE-8A7C-421F-9413-2BF569F79B80}" type="presParOf" srcId="{1079A9F6-7982-4C38-A7C2-9F2BB4928469}" destId="{B12A11AC-BF5A-4B38-B2A7-B514A15A1102}" srcOrd="23" destOrd="0" presId="urn:microsoft.com/office/officeart/2005/8/layout/bProcess3"/>
    <dgm:cxn modelId="{F80528AF-CE86-489D-816A-F5F9780542E2}" type="presParOf" srcId="{B12A11AC-BF5A-4B38-B2A7-B514A15A1102}" destId="{5F05D958-5B9D-47AB-AE2D-72757926DEF8}" srcOrd="0" destOrd="0" presId="urn:microsoft.com/office/officeart/2005/8/layout/bProcess3"/>
    <dgm:cxn modelId="{910F21B9-06A1-47A9-95D1-61351F3462F7}" type="presParOf" srcId="{1079A9F6-7982-4C38-A7C2-9F2BB4928469}" destId="{A732F659-3904-414C-9CBA-E3EEF87CC5F1}" srcOrd="24" destOrd="0" presId="urn:microsoft.com/office/officeart/2005/8/layout/bProcess3"/>
    <dgm:cxn modelId="{FF11299C-0C3B-4B40-8CAE-A173FF38B575}" type="presParOf" srcId="{1079A9F6-7982-4C38-A7C2-9F2BB4928469}" destId="{CACDF3CC-C361-432C-97DB-20A689E856B2}" srcOrd="25" destOrd="0" presId="urn:microsoft.com/office/officeart/2005/8/layout/bProcess3"/>
    <dgm:cxn modelId="{A9AFDE02-7794-4E93-9F3A-E071DA309488}" type="presParOf" srcId="{CACDF3CC-C361-432C-97DB-20A689E856B2}" destId="{2EE46890-3CEC-4745-88C0-A3CD91482CA4}" srcOrd="0" destOrd="0" presId="urn:microsoft.com/office/officeart/2005/8/layout/bProcess3"/>
    <dgm:cxn modelId="{CCDFE90D-CB70-4791-8B23-71863E6E2881}" type="presParOf" srcId="{1079A9F6-7982-4C38-A7C2-9F2BB4928469}" destId="{04D25C89-7E14-4DEA-81B4-F8C38683C7E9}" srcOrd="26" destOrd="0" presId="urn:microsoft.com/office/officeart/2005/8/layout/bProcess3"/>
    <dgm:cxn modelId="{8B0FB1A9-D7CA-49AE-AF37-FC38C024E6C7}" type="presParOf" srcId="{1079A9F6-7982-4C38-A7C2-9F2BB4928469}" destId="{B6CC8254-50F3-47A8-BE13-60CF47DBAAF7}" srcOrd="27" destOrd="0" presId="urn:microsoft.com/office/officeart/2005/8/layout/bProcess3"/>
    <dgm:cxn modelId="{4B247400-5169-4143-A507-49941BC0A5DE}" type="presParOf" srcId="{B6CC8254-50F3-47A8-BE13-60CF47DBAAF7}" destId="{0945259D-C8EE-4FCA-9087-F5CCD0C1F050}" srcOrd="0" destOrd="0" presId="urn:microsoft.com/office/officeart/2005/8/layout/bProcess3"/>
    <dgm:cxn modelId="{3A961723-43E1-44C0-BFF4-70FEA94D36BE}" type="presParOf" srcId="{1079A9F6-7982-4C38-A7C2-9F2BB4928469}" destId="{957B8C11-68C4-4CCA-8F43-6B8628B213F0}" srcOrd="28" destOrd="0" presId="urn:microsoft.com/office/officeart/2005/8/layout/bProcess3"/>
    <dgm:cxn modelId="{408BC78B-5E08-4DBD-B4F9-42F8E0ADB947}" type="presParOf" srcId="{1079A9F6-7982-4C38-A7C2-9F2BB4928469}" destId="{521E6C49-7193-4286-B516-7FDD0BF3B5B3}" srcOrd="29" destOrd="0" presId="urn:microsoft.com/office/officeart/2005/8/layout/bProcess3"/>
    <dgm:cxn modelId="{8D581561-CAA7-462C-8717-5C32AB7F149F}" type="presParOf" srcId="{521E6C49-7193-4286-B516-7FDD0BF3B5B3}" destId="{288F4EE8-6D1E-4106-8C9C-CB4225B118E5}" srcOrd="0" destOrd="0" presId="urn:microsoft.com/office/officeart/2005/8/layout/bProcess3"/>
    <dgm:cxn modelId="{FF281558-D09E-45AD-8603-675242C64B6F}" type="presParOf" srcId="{1079A9F6-7982-4C38-A7C2-9F2BB4928469}" destId="{A4923872-8BCB-4C0D-952F-6944FB5D8DC2}" srcOrd="30" destOrd="0" presId="urn:microsoft.com/office/officeart/2005/8/layout/bProcess3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E1B1378-75C9-4F7B-A46F-2E6A36BD8691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179E9738-F5BC-4C9A-AAA6-F902AAC6EDD1}">
      <dgm:prSet phldrT="[テキスト]"/>
      <dgm:spPr/>
      <dgm:t>
        <a:bodyPr/>
        <a:lstStyle/>
        <a:p>
          <a:r>
            <a:rPr kumimoji="1" lang="en-US" altLang="ja-JP" dirty="0" smtClean="0"/>
            <a:t>Microsoft Visual C#</a:t>
          </a:r>
          <a:r>
            <a:rPr kumimoji="1" lang="ja-JP" altLang="en-US" dirty="0" smtClean="0"/>
            <a:t> の第一印象</a:t>
          </a:r>
          <a:endParaRPr kumimoji="1" lang="ja-JP" altLang="en-US" dirty="0"/>
        </a:p>
      </dgm:t>
    </dgm:pt>
    <dgm:pt modelId="{0920A7B4-D4A4-4828-8334-7398CDE2F565}" type="parTrans" cxnId="{0AB65F59-AD34-4474-90C8-7647F42CBD90}">
      <dgm:prSet/>
      <dgm:spPr/>
      <dgm:t>
        <a:bodyPr/>
        <a:lstStyle/>
        <a:p>
          <a:endParaRPr kumimoji="1" lang="ja-JP" altLang="en-US"/>
        </a:p>
      </dgm:t>
    </dgm:pt>
    <dgm:pt modelId="{3DE0E511-1F01-49D3-8FF8-6A4C51AFE0EC}" type="sibTrans" cxnId="{0AB65F59-AD34-4474-90C8-7647F42CBD90}">
      <dgm:prSet/>
      <dgm:spPr/>
      <dgm:t>
        <a:bodyPr/>
        <a:lstStyle/>
        <a:p>
          <a:endParaRPr kumimoji="1" lang="ja-JP" altLang="en-US"/>
        </a:p>
      </dgm:t>
    </dgm:pt>
    <dgm:pt modelId="{A72BFCF8-4F6E-43C6-AD4E-2CC48537FE9F}">
      <dgm:prSet phldrT="[テキスト]"/>
      <dgm:spPr/>
      <dgm:t>
        <a:bodyPr/>
        <a:lstStyle/>
        <a:p>
          <a:r>
            <a:rPr kumimoji="1" lang="en-US" altLang="ja-JP" dirty="0" smtClean="0"/>
            <a:t>Web</a:t>
          </a:r>
          <a:r>
            <a:rPr kumimoji="1" lang="ja-JP" altLang="en-US" dirty="0" smtClean="0"/>
            <a:t>アプリ</a:t>
          </a:r>
          <a:r>
            <a:rPr kumimoji="1" lang="ja-JP" altLang="en-US" dirty="0" smtClean="0"/>
            <a:t>を作ってみた</a:t>
          </a:r>
          <a:endParaRPr kumimoji="1" lang="ja-JP" altLang="en-US" dirty="0"/>
        </a:p>
      </dgm:t>
    </dgm:pt>
    <dgm:pt modelId="{4981F70F-09E9-4388-A328-6A6ED6CC0D9B}" type="parTrans" cxnId="{53FACA7E-6FC4-45D6-9435-7A936605AE70}">
      <dgm:prSet/>
      <dgm:spPr/>
      <dgm:t>
        <a:bodyPr/>
        <a:lstStyle/>
        <a:p>
          <a:endParaRPr kumimoji="1" lang="ja-JP" altLang="en-US"/>
        </a:p>
      </dgm:t>
    </dgm:pt>
    <dgm:pt modelId="{7E5B6DA2-62E1-47F1-BFEC-1017EAE19D41}" type="sibTrans" cxnId="{53FACA7E-6FC4-45D6-9435-7A936605AE70}">
      <dgm:prSet/>
      <dgm:spPr/>
      <dgm:t>
        <a:bodyPr/>
        <a:lstStyle/>
        <a:p>
          <a:endParaRPr kumimoji="1" lang="ja-JP" altLang="en-US"/>
        </a:p>
      </dgm:t>
    </dgm:pt>
    <dgm:pt modelId="{5E8044B7-B98A-437A-A7F6-598D444985D8}">
      <dgm:prSet phldrT="[テキスト]"/>
      <dgm:spPr/>
      <dgm:t>
        <a:bodyPr/>
        <a:lstStyle/>
        <a:p>
          <a:r>
            <a:rPr kumimoji="1" lang="en-US" altLang="ja-JP" dirty="0" smtClean="0"/>
            <a:t>Visual Basic </a:t>
          </a:r>
          <a:r>
            <a:rPr kumimoji="1" lang="ja-JP" altLang="en-US" dirty="0" smtClean="0"/>
            <a:t>と </a:t>
          </a:r>
          <a:r>
            <a:rPr kumimoji="1" lang="en-US" altLang="ja-JP" dirty="0" smtClean="0"/>
            <a:t>Visual C#</a:t>
          </a:r>
          <a:endParaRPr kumimoji="1" lang="ja-JP" altLang="en-US" dirty="0"/>
        </a:p>
      </dgm:t>
    </dgm:pt>
    <dgm:pt modelId="{701E6562-6D28-426E-9244-1F95B92A4432}" type="parTrans" cxnId="{DCC29408-F9FB-4E2D-B637-42FD46B9D1C7}">
      <dgm:prSet/>
      <dgm:spPr/>
      <dgm:t>
        <a:bodyPr/>
        <a:lstStyle/>
        <a:p>
          <a:endParaRPr kumimoji="1" lang="ja-JP" altLang="en-US"/>
        </a:p>
      </dgm:t>
    </dgm:pt>
    <dgm:pt modelId="{D2DE6A96-1D58-42F7-9346-85DD60BDE6D0}" type="sibTrans" cxnId="{DCC29408-F9FB-4E2D-B637-42FD46B9D1C7}">
      <dgm:prSet/>
      <dgm:spPr/>
      <dgm:t>
        <a:bodyPr/>
        <a:lstStyle/>
        <a:p>
          <a:endParaRPr kumimoji="1" lang="ja-JP" altLang="en-US"/>
        </a:p>
      </dgm:t>
    </dgm:pt>
    <dgm:pt modelId="{2FA6A83B-80D6-4FB3-BE93-64E9ED0FC467}">
      <dgm:prSet phldrT="[テキスト]"/>
      <dgm:spPr/>
      <dgm:t>
        <a:bodyPr/>
        <a:lstStyle/>
        <a:p>
          <a:r>
            <a:rPr kumimoji="1" lang="en-US" altLang="ja-JP" dirty="0" smtClean="0"/>
            <a:t>SQL Server</a:t>
          </a:r>
          <a:r>
            <a:rPr kumimoji="1" lang="ja-JP" altLang="en-US" dirty="0" smtClean="0"/>
            <a:t>を使ってみた</a:t>
          </a:r>
          <a:endParaRPr kumimoji="1" lang="ja-JP" altLang="en-US" dirty="0"/>
        </a:p>
      </dgm:t>
    </dgm:pt>
    <dgm:pt modelId="{BAF05A94-78E9-4BCC-993A-0F10E7549FAC}" type="parTrans" cxnId="{D9E536A5-B91E-4D97-B8F7-0FEF6CD592D2}">
      <dgm:prSet/>
      <dgm:spPr/>
      <dgm:t>
        <a:bodyPr/>
        <a:lstStyle/>
        <a:p>
          <a:endParaRPr kumimoji="1" lang="ja-JP" altLang="en-US"/>
        </a:p>
      </dgm:t>
    </dgm:pt>
    <dgm:pt modelId="{1C599C56-F4EC-46B3-BE2C-AC80D9656CEA}" type="sibTrans" cxnId="{D9E536A5-B91E-4D97-B8F7-0FEF6CD592D2}">
      <dgm:prSet/>
      <dgm:spPr/>
      <dgm:t>
        <a:bodyPr/>
        <a:lstStyle/>
        <a:p>
          <a:endParaRPr kumimoji="1" lang="ja-JP" altLang="en-US"/>
        </a:p>
      </dgm:t>
    </dgm:pt>
    <dgm:pt modelId="{7EB79C6A-AC9A-4EA6-ADAC-443A32300999}" type="pres">
      <dgm:prSet presAssocID="{7E1B1378-75C9-4F7B-A46F-2E6A36BD869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D1DAAB86-5AB1-47D5-BF41-61C5EAC3CCCA}" type="pres">
      <dgm:prSet presAssocID="{179E9738-F5BC-4C9A-AAA6-F902AAC6EDD1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C7D1C3B1-CEDD-47B6-96A7-00BFD58626AE}" type="pres">
      <dgm:prSet presAssocID="{3DE0E511-1F01-49D3-8FF8-6A4C51AFE0EC}" presName="spacer" presStyleCnt="0"/>
      <dgm:spPr/>
    </dgm:pt>
    <dgm:pt modelId="{C6BA01D3-5EDA-4DE3-A74A-235AE0EFBE35}" type="pres">
      <dgm:prSet presAssocID="{2FA6A83B-80D6-4FB3-BE93-64E9ED0FC467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E073DB3C-9015-4298-BEBE-ED3FC55D6C4E}" type="pres">
      <dgm:prSet presAssocID="{1C599C56-F4EC-46B3-BE2C-AC80D9656CEA}" presName="spacer" presStyleCnt="0"/>
      <dgm:spPr/>
    </dgm:pt>
    <dgm:pt modelId="{BD87FD86-8CBC-4198-9CB2-1E0B56BE0DD6}" type="pres">
      <dgm:prSet presAssocID="{A72BFCF8-4F6E-43C6-AD4E-2CC48537FE9F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6C47ED29-3607-4FBA-95C0-E1268B099E4A}" type="pres">
      <dgm:prSet presAssocID="{7E5B6DA2-62E1-47F1-BFEC-1017EAE19D41}" presName="spacer" presStyleCnt="0"/>
      <dgm:spPr/>
    </dgm:pt>
    <dgm:pt modelId="{A22F1911-7C13-43D3-B660-2679E8A0D99B}" type="pres">
      <dgm:prSet presAssocID="{5E8044B7-B98A-437A-A7F6-598D444985D8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A33A0A82-B668-4F8B-B31B-2C0B1EF2E72A}" type="presOf" srcId="{179E9738-F5BC-4C9A-AAA6-F902AAC6EDD1}" destId="{D1DAAB86-5AB1-47D5-BF41-61C5EAC3CCCA}" srcOrd="0" destOrd="0" presId="urn:microsoft.com/office/officeart/2005/8/layout/vList2"/>
    <dgm:cxn modelId="{03549014-C318-4F69-AC37-F5138CD5C473}" type="presOf" srcId="{A72BFCF8-4F6E-43C6-AD4E-2CC48537FE9F}" destId="{BD87FD86-8CBC-4198-9CB2-1E0B56BE0DD6}" srcOrd="0" destOrd="0" presId="urn:microsoft.com/office/officeart/2005/8/layout/vList2"/>
    <dgm:cxn modelId="{53FACA7E-6FC4-45D6-9435-7A936605AE70}" srcId="{7E1B1378-75C9-4F7B-A46F-2E6A36BD8691}" destId="{A72BFCF8-4F6E-43C6-AD4E-2CC48537FE9F}" srcOrd="2" destOrd="0" parTransId="{4981F70F-09E9-4388-A328-6A6ED6CC0D9B}" sibTransId="{7E5B6DA2-62E1-47F1-BFEC-1017EAE19D41}"/>
    <dgm:cxn modelId="{9A3F7B3D-E5EF-49E8-847B-A03DC837DEB2}" type="presOf" srcId="{7E1B1378-75C9-4F7B-A46F-2E6A36BD8691}" destId="{7EB79C6A-AC9A-4EA6-ADAC-443A32300999}" srcOrd="0" destOrd="0" presId="urn:microsoft.com/office/officeart/2005/8/layout/vList2"/>
    <dgm:cxn modelId="{122829BA-D2EE-44D7-825C-8705863F178E}" type="presOf" srcId="{5E8044B7-B98A-437A-A7F6-598D444985D8}" destId="{A22F1911-7C13-43D3-B660-2679E8A0D99B}" srcOrd="0" destOrd="0" presId="urn:microsoft.com/office/officeart/2005/8/layout/vList2"/>
    <dgm:cxn modelId="{0AB65F59-AD34-4474-90C8-7647F42CBD90}" srcId="{7E1B1378-75C9-4F7B-A46F-2E6A36BD8691}" destId="{179E9738-F5BC-4C9A-AAA6-F902AAC6EDD1}" srcOrd="0" destOrd="0" parTransId="{0920A7B4-D4A4-4828-8334-7398CDE2F565}" sibTransId="{3DE0E511-1F01-49D3-8FF8-6A4C51AFE0EC}"/>
    <dgm:cxn modelId="{D9E536A5-B91E-4D97-B8F7-0FEF6CD592D2}" srcId="{7E1B1378-75C9-4F7B-A46F-2E6A36BD8691}" destId="{2FA6A83B-80D6-4FB3-BE93-64E9ED0FC467}" srcOrd="1" destOrd="0" parTransId="{BAF05A94-78E9-4BCC-993A-0F10E7549FAC}" sibTransId="{1C599C56-F4EC-46B3-BE2C-AC80D9656CEA}"/>
    <dgm:cxn modelId="{9C0D1E3A-F9B5-47F9-A738-9BFC0FE3B94B}" type="presOf" srcId="{2FA6A83B-80D6-4FB3-BE93-64E9ED0FC467}" destId="{C6BA01D3-5EDA-4DE3-A74A-235AE0EFBE35}" srcOrd="0" destOrd="0" presId="urn:microsoft.com/office/officeart/2005/8/layout/vList2"/>
    <dgm:cxn modelId="{DCC29408-F9FB-4E2D-B637-42FD46B9D1C7}" srcId="{7E1B1378-75C9-4F7B-A46F-2E6A36BD8691}" destId="{5E8044B7-B98A-437A-A7F6-598D444985D8}" srcOrd="3" destOrd="0" parTransId="{701E6562-6D28-426E-9244-1F95B92A4432}" sibTransId="{D2DE6A96-1D58-42F7-9346-85DD60BDE6D0}"/>
    <dgm:cxn modelId="{CD4E7BB3-093D-44D3-9C09-F37A145DB752}" type="presParOf" srcId="{7EB79C6A-AC9A-4EA6-ADAC-443A32300999}" destId="{D1DAAB86-5AB1-47D5-BF41-61C5EAC3CCCA}" srcOrd="0" destOrd="0" presId="urn:microsoft.com/office/officeart/2005/8/layout/vList2"/>
    <dgm:cxn modelId="{65CAB950-FF87-4EF6-8DDF-4BCF7B5C6CBE}" type="presParOf" srcId="{7EB79C6A-AC9A-4EA6-ADAC-443A32300999}" destId="{C7D1C3B1-CEDD-47B6-96A7-00BFD58626AE}" srcOrd="1" destOrd="0" presId="urn:microsoft.com/office/officeart/2005/8/layout/vList2"/>
    <dgm:cxn modelId="{5C48B7A5-5DBD-444A-A82F-0C130C30507E}" type="presParOf" srcId="{7EB79C6A-AC9A-4EA6-ADAC-443A32300999}" destId="{C6BA01D3-5EDA-4DE3-A74A-235AE0EFBE35}" srcOrd="2" destOrd="0" presId="urn:microsoft.com/office/officeart/2005/8/layout/vList2"/>
    <dgm:cxn modelId="{7D13FD3D-069A-493D-8421-106FA8270FEE}" type="presParOf" srcId="{7EB79C6A-AC9A-4EA6-ADAC-443A32300999}" destId="{E073DB3C-9015-4298-BEBE-ED3FC55D6C4E}" srcOrd="3" destOrd="0" presId="urn:microsoft.com/office/officeart/2005/8/layout/vList2"/>
    <dgm:cxn modelId="{22DB9FF2-D612-4ADF-86DF-FDA80CFE9436}" type="presParOf" srcId="{7EB79C6A-AC9A-4EA6-ADAC-443A32300999}" destId="{BD87FD86-8CBC-4198-9CB2-1E0B56BE0DD6}" srcOrd="4" destOrd="0" presId="urn:microsoft.com/office/officeart/2005/8/layout/vList2"/>
    <dgm:cxn modelId="{13B9EA71-863D-4A26-A257-0981A048EADF}" type="presParOf" srcId="{7EB79C6A-AC9A-4EA6-ADAC-443A32300999}" destId="{6C47ED29-3607-4FBA-95C0-E1268B099E4A}" srcOrd="5" destOrd="0" presId="urn:microsoft.com/office/officeart/2005/8/layout/vList2"/>
    <dgm:cxn modelId="{94087EC5-29F6-42EA-AD1F-EA743E6C5124}" type="presParOf" srcId="{7EB79C6A-AC9A-4EA6-ADAC-443A32300999}" destId="{A22F1911-7C13-43D3-B660-2679E8A0D99B}" srcOrd="6" destOrd="0" presId="urn:microsoft.com/office/officeart/2005/8/layout/vList2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E1B1378-75C9-4F7B-A46F-2E6A36BD8691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179E9738-F5BC-4C9A-AAA6-F902AAC6EDD1}">
      <dgm:prSet phldrT="[テキスト]"/>
      <dgm:spPr/>
      <dgm:t>
        <a:bodyPr/>
        <a:lstStyle/>
        <a:p>
          <a:r>
            <a:rPr kumimoji="1" lang="en-US" altLang="ja-JP" dirty="0" smtClean="0"/>
            <a:t>Microsoft Visual C#</a:t>
          </a:r>
          <a:r>
            <a:rPr kumimoji="1" lang="ja-JP" altLang="en-US" dirty="0" smtClean="0"/>
            <a:t> の第一印象</a:t>
          </a:r>
          <a:endParaRPr kumimoji="1" lang="ja-JP" altLang="en-US" dirty="0"/>
        </a:p>
      </dgm:t>
    </dgm:pt>
    <dgm:pt modelId="{0920A7B4-D4A4-4828-8334-7398CDE2F565}" type="parTrans" cxnId="{0AB65F59-AD34-4474-90C8-7647F42CBD90}">
      <dgm:prSet/>
      <dgm:spPr/>
      <dgm:t>
        <a:bodyPr/>
        <a:lstStyle/>
        <a:p>
          <a:endParaRPr kumimoji="1" lang="ja-JP" altLang="en-US"/>
        </a:p>
      </dgm:t>
    </dgm:pt>
    <dgm:pt modelId="{3DE0E511-1F01-49D3-8FF8-6A4C51AFE0EC}" type="sibTrans" cxnId="{0AB65F59-AD34-4474-90C8-7647F42CBD90}">
      <dgm:prSet/>
      <dgm:spPr/>
      <dgm:t>
        <a:bodyPr/>
        <a:lstStyle/>
        <a:p>
          <a:endParaRPr kumimoji="1" lang="ja-JP" altLang="en-US"/>
        </a:p>
      </dgm:t>
    </dgm:pt>
    <dgm:pt modelId="{A72BFCF8-4F6E-43C6-AD4E-2CC48537FE9F}">
      <dgm:prSet phldrT="[テキスト]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en-US" altLang="ja-JP" dirty="0" smtClean="0"/>
            <a:t>Web</a:t>
          </a:r>
          <a:r>
            <a:rPr kumimoji="1" lang="ja-JP" altLang="en-US" dirty="0" smtClean="0"/>
            <a:t>アプリ</a:t>
          </a:r>
          <a:r>
            <a:rPr kumimoji="1" lang="ja-JP" altLang="en-US" dirty="0" smtClean="0"/>
            <a:t>を作ってみた</a:t>
          </a:r>
          <a:endParaRPr kumimoji="1" lang="ja-JP" altLang="en-US" dirty="0"/>
        </a:p>
      </dgm:t>
    </dgm:pt>
    <dgm:pt modelId="{4981F70F-09E9-4388-A328-6A6ED6CC0D9B}" type="parTrans" cxnId="{53FACA7E-6FC4-45D6-9435-7A936605AE70}">
      <dgm:prSet/>
      <dgm:spPr/>
      <dgm:t>
        <a:bodyPr/>
        <a:lstStyle/>
        <a:p>
          <a:endParaRPr kumimoji="1" lang="ja-JP" altLang="en-US"/>
        </a:p>
      </dgm:t>
    </dgm:pt>
    <dgm:pt modelId="{7E5B6DA2-62E1-47F1-BFEC-1017EAE19D41}" type="sibTrans" cxnId="{53FACA7E-6FC4-45D6-9435-7A936605AE70}">
      <dgm:prSet/>
      <dgm:spPr/>
      <dgm:t>
        <a:bodyPr/>
        <a:lstStyle/>
        <a:p>
          <a:endParaRPr kumimoji="1" lang="ja-JP" altLang="en-US"/>
        </a:p>
      </dgm:t>
    </dgm:pt>
    <dgm:pt modelId="{5E8044B7-B98A-437A-A7F6-598D444985D8}">
      <dgm:prSet phldrT="[テキスト]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en-US" altLang="ja-JP" dirty="0" smtClean="0"/>
            <a:t>Visual Basic </a:t>
          </a:r>
          <a:r>
            <a:rPr kumimoji="1" lang="ja-JP" altLang="en-US" dirty="0" smtClean="0"/>
            <a:t>と </a:t>
          </a:r>
          <a:r>
            <a:rPr kumimoji="1" lang="en-US" altLang="ja-JP" dirty="0" smtClean="0"/>
            <a:t>Visual C#</a:t>
          </a:r>
          <a:endParaRPr kumimoji="1" lang="ja-JP" altLang="en-US" dirty="0"/>
        </a:p>
      </dgm:t>
    </dgm:pt>
    <dgm:pt modelId="{701E6562-6D28-426E-9244-1F95B92A4432}" type="parTrans" cxnId="{DCC29408-F9FB-4E2D-B637-42FD46B9D1C7}">
      <dgm:prSet/>
      <dgm:spPr/>
      <dgm:t>
        <a:bodyPr/>
        <a:lstStyle/>
        <a:p>
          <a:endParaRPr kumimoji="1" lang="ja-JP" altLang="en-US"/>
        </a:p>
      </dgm:t>
    </dgm:pt>
    <dgm:pt modelId="{D2DE6A96-1D58-42F7-9346-85DD60BDE6D0}" type="sibTrans" cxnId="{DCC29408-F9FB-4E2D-B637-42FD46B9D1C7}">
      <dgm:prSet/>
      <dgm:spPr/>
      <dgm:t>
        <a:bodyPr/>
        <a:lstStyle/>
        <a:p>
          <a:endParaRPr kumimoji="1" lang="ja-JP" altLang="en-US"/>
        </a:p>
      </dgm:t>
    </dgm:pt>
    <dgm:pt modelId="{2FA6A83B-80D6-4FB3-BE93-64E9ED0FC467}">
      <dgm:prSet phldrT="[テキスト]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en-US" altLang="ja-JP" dirty="0" smtClean="0"/>
            <a:t>SQL Server</a:t>
          </a:r>
          <a:r>
            <a:rPr kumimoji="1" lang="ja-JP" altLang="en-US" dirty="0" smtClean="0"/>
            <a:t>を使ってみた</a:t>
          </a:r>
          <a:endParaRPr kumimoji="1" lang="ja-JP" altLang="en-US" dirty="0"/>
        </a:p>
      </dgm:t>
    </dgm:pt>
    <dgm:pt modelId="{BAF05A94-78E9-4BCC-993A-0F10E7549FAC}" type="parTrans" cxnId="{D9E536A5-B91E-4D97-B8F7-0FEF6CD592D2}">
      <dgm:prSet/>
      <dgm:spPr/>
      <dgm:t>
        <a:bodyPr/>
        <a:lstStyle/>
        <a:p>
          <a:endParaRPr kumimoji="1" lang="ja-JP" altLang="en-US"/>
        </a:p>
      </dgm:t>
    </dgm:pt>
    <dgm:pt modelId="{1C599C56-F4EC-46B3-BE2C-AC80D9656CEA}" type="sibTrans" cxnId="{D9E536A5-B91E-4D97-B8F7-0FEF6CD592D2}">
      <dgm:prSet/>
      <dgm:spPr/>
      <dgm:t>
        <a:bodyPr/>
        <a:lstStyle/>
        <a:p>
          <a:endParaRPr kumimoji="1" lang="ja-JP" altLang="en-US"/>
        </a:p>
      </dgm:t>
    </dgm:pt>
    <dgm:pt modelId="{7EB79C6A-AC9A-4EA6-ADAC-443A32300999}" type="pres">
      <dgm:prSet presAssocID="{7E1B1378-75C9-4F7B-A46F-2E6A36BD869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D1DAAB86-5AB1-47D5-BF41-61C5EAC3CCCA}" type="pres">
      <dgm:prSet presAssocID="{179E9738-F5BC-4C9A-AAA6-F902AAC6EDD1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C7D1C3B1-CEDD-47B6-96A7-00BFD58626AE}" type="pres">
      <dgm:prSet presAssocID="{3DE0E511-1F01-49D3-8FF8-6A4C51AFE0EC}" presName="spacer" presStyleCnt="0"/>
      <dgm:spPr/>
    </dgm:pt>
    <dgm:pt modelId="{C6BA01D3-5EDA-4DE3-A74A-235AE0EFBE35}" type="pres">
      <dgm:prSet presAssocID="{2FA6A83B-80D6-4FB3-BE93-64E9ED0FC467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E073DB3C-9015-4298-BEBE-ED3FC55D6C4E}" type="pres">
      <dgm:prSet presAssocID="{1C599C56-F4EC-46B3-BE2C-AC80D9656CEA}" presName="spacer" presStyleCnt="0"/>
      <dgm:spPr/>
    </dgm:pt>
    <dgm:pt modelId="{BD87FD86-8CBC-4198-9CB2-1E0B56BE0DD6}" type="pres">
      <dgm:prSet presAssocID="{A72BFCF8-4F6E-43C6-AD4E-2CC48537FE9F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6C47ED29-3607-4FBA-95C0-E1268B099E4A}" type="pres">
      <dgm:prSet presAssocID="{7E5B6DA2-62E1-47F1-BFEC-1017EAE19D41}" presName="spacer" presStyleCnt="0"/>
      <dgm:spPr/>
    </dgm:pt>
    <dgm:pt modelId="{A22F1911-7C13-43D3-B660-2679E8A0D99B}" type="pres">
      <dgm:prSet presAssocID="{5E8044B7-B98A-437A-A7F6-598D444985D8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33C18814-7782-4253-A8F6-153FAD1C4069}" type="presOf" srcId="{179E9738-F5BC-4C9A-AAA6-F902AAC6EDD1}" destId="{D1DAAB86-5AB1-47D5-BF41-61C5EAC3CCCA}" srcOrd="0" destOrd="0" presId="urn:microsoft.com/office/officeart/2005/8/layout/vList2"/>
    <dgm:cxn modelId="{53FACA7E-6FC4-45D6-9435-7A936605AE70}" srcId="{7E1B1378-75C9-4F7B-A46F-2E6A36BD8691}" destId="{A72BFCF8-4F6E-43C6-AD4E-2CC48537FE9F}" srcOrd="2" destOrd="0" parTransId="{4981F70F-09E9-4388-A328-6A6ED6CC0D9B}" sibTransId="{7E5B6DA2-62E1-47F1-BFEC-1017EAE19D41}"/>
    <dgm:cxn modelId="{4D765566-9049-4666-96DA-1B5690EDFC4B}" type="presOf" srcId="{2FA6A83B-80D6-4FB3-BE93-64E9ED0FC467}" destId="{C6BA01D3-5EDA-4DE3-A74A-235AE0EFBE35}" srcOrd="0" destOrd="0" presId="urn:microsoft.com/office/officeart/2005/8/layout/vList2"/>
    <dgm:cxn modelId="{0AB65F59-AD34-4474-90C8-7647F42CBD90}" srcId="{7E1B1378-75C9-4F7B-A46F-2E6A36BD8691}" destId="{179E9738-F5BC-4C9A-AAA6-F902AAC6EDD1}" srcOrd="0" destOrd="0" parTransId="{0920A7B4-D4A4-4828-8334-7398CDE2F565}" sibTransId="{3DE0E511-1F01-49D3-8FF8-6A4C51AFE0EC}"/>
    <dgm:cxn modelId="{08DB0609-FF2C-4C47-9DE3-F717B484E73D}" type="presOf" srcId="{7E1B1378-75C9-4F7B-A46F-2E6A36BD8691}" destId="{7EB79C6A-AC9A-4EA6-ADAC-443A32300999}" srcOrd="0" destOrd="0" presId="urn:microsoft.com/office/officeart/2005/8/layout/vList2"/>
    <dgm:cxn modelId="{81A0FDA9-94A3-44E7-BBEA-725C817B76C1}" type="presOf" srcId="{A72BFCF8-4F6E-43C6-AD4E-2CC48537FE9F}" destId="{BD87FD86-8CBC-4198-9CB2-1E0B56BE0DD6}" srcOrd="0" destOrd="0" presId="urn:microsoft.com/office/officeart/2005/8/layout/vList2"/>
    <dgm:cxn modelId="{D9E536A5-B91E-4D97-B8F7-0FEF6CD592D2}" srcId="{7E1B1378-75C9-4F7B-A46F-2E6A36BD8691}" destId="{2FA6A83B-80D6-4FB3-BE93-64E9ED0FC467}" srcOrd="1" destOrd="0" parTransId="{BAF05A94-78E9-4BCC-993A-0F10E7549FAC}" sibTransId="{1C599C56-F4EC-46B3-BE2C-AC80D9656CEA}"/>
    <dgm:cxn modelId="{101F8734-8DFC-4465-9216-CF132332E03E}" type="presOf" srcId="{5E8044B7-B98A-437A-A7F6-598D444985D8}" destId="{A22F1911-7C13-43D3-B660-2679E8A0D99B}" srcOrd="0" destOrd="0" presId="urn:microsoft.com/office/officeart/2005/8/layout/vList2"/>
    <dgm:cxn modelId="{DCC29408-F9FB-4E2D-B637-42FD46B9D1C7}" srcId="{7E1B1378-75C9-4F7B-A46F-2E6A36BD8691}" destId="{5E8044B7-B98A-437A-A7F6-598D444985D8}" srcOrd="3" destOrd="0" parTransId="{701E6562-6D28-426E-9244-1F95B92A4432}" sibTransId="{D2DE6A96-1D58-42F7-9346-85DD60BDE6D0}"/>
    <dgm:cxn modelId="{AF4BAC79-EAF7-4333-BE5A-6131D21E56BC}" type="presParOf" srcId="{7EB79C6A-AC9A-4EA6-ADAC-443A32300999}" destId="{D1DAAB86-5AB1-47D5-BF41-61C5EAC3CCCA}" srcOrd="0" destOrd="0" presId="urn:microsoft.com/office/officeart/2005/8/layout/vList2"/>
    <dgm:cxn modelId="{F2C12837-E834-4B34-BB2F-F53C8F85DEBB}" type="presParOf" srcId="{7EB79C6A-AC9A-4EA6-ADAC-443A32300999}" destId="{C7D1C3B1-CEDD-47B6-96A7-00BFD58626AE}" srcOrd="1" destOrd="0" presId="urn:microsoft.com/office/officeart/2005/8/layout/vList2"/>
    <dgm:cxn modelId="{46F576BD-5C66-4FB9-B193-CD428B166325}" type="presParOf" srcId="{7EB79C6A-AC9A-4EA6-ADAC-443A32300999}" destId="{C6BA01D3-5EDA-4DE3-A74A-235AE0EFBE35}" srcOrd="2" destOrd="0" presId="urn:microsoft.com/office/officeart/2005/8/layout/vList2"/>
    <dgm:cxn modelId="{25FB25E5-1AF1-4339-AA08-AA4A1B8230CE}" type="presParOf" srcId="{7EB79C6A-AC9A-4EA6-ADAC-443A32300999}" destId="{E073DB3C-9015-4298-BEBE-ED3FC55D6C4E}" srcOrd="3" destOrd="0" presId="urn:microsoft.com/office/officeart/2005/8/layout/vList2"/>
    <dgm:cxn modelId="{52B4E9D9-CC86-41CB-805A-4474BCDDBA56}" type="presParOf" srcId="{7EB79C6A-AC9A-4EA6-ADAC-443A32300999}" destId="{BD87FD86-8CBC-4198-9CB2-1E0B56BE0DD6}" srcOrd="4" destOrd="0" presId="urn:microsoft.com/office/officeart/2005/8/layout/vList2"/>
    <dgm:cxn modelId="{8987B52A-2640-4D2A-A850-200F982DC251}" type="presParOf" srcId="{7EB79C6A-AC9A-4EA6-ADAC-443A32300999}" destId="{6C47ED29-3607-4FBA-95C0-E1268B099E4A}" srcOrd="5" destOrd="0" presId="urn:microsoft.com/office/officeart/2005/8/layout/vList2"/>
    <dgm:cxn modelId="{77B7ADA5-126C-482D-9564-189B88D3374A}" type="presParOf" srcId="{7EB79C6A-AC9A-4EA6-ADAC-443A32300999}" destId="{A22F1911-7C13-43D3-B660-2679E8A0D99B}" srcOrd="6" destOrd="0" presId="urn:microsoft.com/office/officeart/2005/8/layout/vList2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D760947-10CA-495D-B047-2128D2479528}" type="doc">
      <dgm:prSet loTypeId="urn:microsoft.com/office/officeart/2005/8/layout/vList4" loCatId="list" qsTypeId="urn:microsoft.com/office/officeart/2005/8/quickstyle/simple3" qsCatId="simple" csTypeId="urn:microsoft.com/office/officeart/2005/8/colors/accent2_1" csCatId="accent2"/>
      <dgm:spPr/>
      <dgm:t>
        <a:bodyPr/>
        <a:lstStyle/>
        <a:p>
          <a:endParaRPr kumimoji="1" lang="ja-JP" altLang="en-US"/>
        </a:p>
      </dgm:t>
    </dgm:pt>
    <dgm:pt modelId="{F9A655C7-E0CE-4594-95B4-755B256A42AD}">
      <dgm:prSet/>
      <dgm:spPr/>
      <dgm:t>
        <a:bodyPr/>
        <a:lstStyle/>
        <a:p>
          <a:pPr rtl="0"/>
          <a:r>
            <a:rPr kumimoji="1" lang="en-US" dirty="0" smtClean="0"/>
            <a:t>IDE</a:t>
          </a:r>
          <a:r>
            <a:rPr kumimoji="1" lang="ja-JP" dirty="0" smtClean="0"/>
            <a:t>にフォーマットさせると行数が増える</a:t>
          </a:r>
          <a:endParaRPr kumimoji="1" lang="en-US" dirty="0"/>
        </a:p>
      </dgm:t>
    </dgm:pt>
    <dgm:pt modelId="{69D0C88A-E721-4685-86F0-68000379EB6D}" type="parTrans" cxnId="{3B942713-20F6-4230-9A65-4529BFBB80C4}">
      <dgm:prSet/>
      <dgm:spPr/>
      <dgm:t>
        <a:bodyPr/>
        <a:lstStyle/>
        <a:p>
          <a:endParaRPr kumimoji="1" lang="ja-JP" altLang="en-US"/>
        </a:p>
      </dgm:t>
    </dgm:pt>
    <dgm:pt modelId="{FEB16198-60F1-4654-B301-372F841F4AB5}" type="sibTrans" cxnId="{3B942713-20F6-4230-9A65-4529BFBB80C4}">
      <dgm:prSet/>
      <dgm:spPr/>
      <dgm:t>
        <a:bodyPr/>
        <a:lstStyle/>
        <a:p>
          <a:endParaRPr kumimoji="1" lang="ja-JP" altLang="en-US"/>
        </a:p>
      </dgm:t>
    </dgm:pt>
    <dgm:pt modelId="{9DB5C163-C7BB-4D0F-B5FD-A205AA37CF7E}">
      <dgm:prSet/>
      <dgm:spPr/>
      <dgm:t>
        <a:bodyPr/>
        <a:lstStyle/>
        <a:p>
          <a:pPr rtl="0"/>
          <a:r>
            <a:rPr kumimoji="1" lang="ja-JP" dirty="0" smtClean="0"/>
            <a:t>イベントプロシージャとイベントの関連付け</a:t>
          </a:r>
          <a:endParaRPr kumimoji="1" lang="en-US" dirty="0"/>
        </a:p>
      </dgm:t>
    </dgm:pt>
    <dgm:pt modelId="{1906B475-85E6-4891-946D-424C1F976218}" type="parTrans" cxnId="{F90336E5-5774-4E1A-96FE-76144981F818}">
      <dgm:prSet/>
      <dgm:spPr/>
      <dgm:t>
        <a:bodyPr/>
        <a:lstStyle/>
        <a:p>
          <a:endParaRPr kumimoji="1" lang="ja-JP" altLang="en-US"/>
        </a:p>
      </dgm:t>
    </dgm:pt>
    <dgm:pt modelId="{B1445827-4800-44EF-8C12-1A79D798B328}" type="sibTrans" cxnId="{F90336E5-5774-4E1A-96FE-76144981F818}">
      <dgm:prSet/>
      <dgm:spPr/>
      <dgm:t>
        <a:bodyPr/>
        <a:lstStyle/>
        <a:p>
          <a:endParaRPr kumimoji="1" lang="ja-JP" altLang="en-US"/>
        </a:p>
      </dgm:t>
    </dgm:pt>
    <dgm:pt modelId="{FD03EA2D-A03F-4773-83D1-3739AF470F58}">
      <dgm:prSet/>
      <dgm:spPr/>
      <dgm:t>
        <a:bodyPr/>
        <a:lstStyle/>
        <a:p>
          <a:pPr rtl="0"/>
          <a:r>
            <a:rPr kumimoji="1" lang="ja-JP" dirty="0" smtClean="0"/>
            <a:t>プロパティの指定や代入文</a:t>
          </a:r>
          <a:endParaRPr kumimoji="1" lang="en-US" dirty="0"/>
        </a:p>
      </dgm:t>
    </dgm:pt>
    <dgm:pt modelId="{E3DCAE52-38DD-402C-8B97-6B19EFA5DA30}" type="parTrans" cxnId="{A479F5F4-5882-47A6-A2FA-90593F56CB3F}">
      <dgm:prSet/>
      <dgm:spPr/>
      <dgm:t>
        <a:bodyPr/>
        <a:lstStyle/>
        <a:p>
          <a:endParaRPr kumimoji="1" lang="ja-JP" altLang="en-US"/>
        </a:p>
      </dgm:t>
    </dgm:pt>
    <dgm:pt modelId="{745EE843-97E6-453E-846B-83C717EB0390}" type="sibTrans" cxnId="{A479F5F4-5882-47A6-A2FA-90593F56CB3F}">
      <dgm:prSet/>
      <dgm:spPr/>
      <dgm:t>
        <a:bodyPr/>
        <a:lstStyle/>
        <a:p>
          <a:endParaRPr kumimoji="1" lang="ja-JP" altLang="en-US"/>
        </a:p>
      </dgm:t>
    </dgm:pt>
    <dgm:pt modelId="{DE10E230-D012-4C36-AB2D-B43EE96DFE26}">
      <dgm:prSet/>
      <dgm:spPr/>
      <dgm:t>
        <a:bodyPr/>
        <a:lstStyle/>
        <a:p>
          <a:pPr rtl="0"/>
          <a:r>
            <a:rPr kumimoji="1" lang="ja-JP" dirty="0" smtClean="0"/>
            <a:t>行の終わりは；（そう言えば</a:t>
          </a:r>
          <a:r>
            <a:rPr kumimoji="1" lang="en-US" dirty="0" smtClean="0"/>
            <a:t>C</a:t>
          </a:r>
          <a:r>
            <a:rPr kumimoji="1" lang="ja-JP" dirty="0" smtClean="0"/>
            <a:t>も）</a:t>
          </a:r>
          <a:endParaRPr kumimoji="1" lang="ja-JP" dirty="0"/>
        </a:p>
      </dgm:t>
    </dgm:pt>
    <dgm:pt modelId="{71ECE446-F6A7-4855-9475-9A1C8E3CF454}" type="parTrans" cxnId="{9965C110-D06B-4E88-A101-50F6069AF456}">
      <dgm:prSet/>
      <dgm:spPr/>
      <dgm:t>
        <a:bodyPr/>
        <a:lstStyle/>
        <a:p>
          <a:endParaRPr kumimoji="1" lang="ja-JP" altLang="en-US"/>
        </a:p>
      </dgm:t>
    </dgm:pt>
    <dgm:pt modelId="{1BA14DA3-FA68-4BED-87BC-ED91E3B4B01A}" type="sibTrans" cxnId="{9965C110-D06B-4E88-A101-50F6069AF456}">
      <dgm:prSet/>
      <dgm:spPr/>
      <dgm:t>
        <a:bodyPr/>
        <a:lstStyle/>
        <a:p>
          <a:endParaRPr kumimoji="1" lang="ja-JP" altLang="en-US"/>
        </a:p>
      </dgm:t>
    </dgm:pt>
    <dgm:pt modelId="{A3649FE4-3D59-4AAD-A6B4-E93002417A75}" type="pres">
      <dgm:prSet presAssocID="{0D760947-10CA-495D-B047-2128D2479528}" presName="linear" presStyleCnt="0">
        <dgm:presLayoutVars>
          <dgm:dir/>
          <dgm:resizeHandles val="exact"/>
        </dgm:presLayoutVars>
      </dgm:prSet>
      <dgm:spPr/>
    </dgm:pt>
    <dgm:pt modelId="{0E65F112-688F-4D94-BC3F-79104F40C4B0}" type="pres">
      <dgm:prSet presAssocID="{F9A655C7-E0CE-4594-95B4-755B256A42AD}" presName="comp" presStyleCnt="0"/>
      <dgm:spPr/>
    </dgm:pt>
    <dgm:pt modelId="{A398884C-A140-48A9-A0D4-1B219DAA0395}" type="pres">
      <dgm:prSet presAssocID="{F9A655C7-E0CE-4594-95B4-755B256A42AD}" presName="box" presStyleLbl="node1" presStyleIdx="0" presStyleCnt="4"/>
      <dgm:spPr/>
    </dgm:pt>
    <dgm:pt modelId="{84E8EFE9-1B8B-4D77-9F24-AC8EC22425B2}" type="pres">
      <dgm:prSet presAssocID="{F9A655C7-E0CE-4594-95B4-755B256A42AD}" presName="img" presStyleLbl="fgImgPlace1" presStyleIdx="0" presStyleCnt="4"/>
      <dgm:spPr/>
    </dgm:pt>
    <dgm:pt modelId="{F31E25DA-5C2F-433D-A006-DFF13F4EEB34}" type="pres">
      <dgm:prSet presAssocID="{F9A655C7-E0CE-4594-95B4-755B256A42AD}" presName="text" presStyleLbl="node1" presStyleIdx="0" presStyleCnt="4">
        <dgm:presLayoutVars>
          <dgm:bulletEnabled val="1"/>
        </dgm:presLayoutVars>
      </dgm:prSet>
      <dgm:spPr/>
    </dgm:pt>
    <dgm:pt modelId="{B41F8FAF-056C-45FF-8897-125937BA000C}" type="pres">
      <dgm:prSet presAssocID="{FEB16198-60F1-4654-B301-372F841F4AB5}" presName="spacer" presStyleCnt="0"/>
      <dgm:spPr/>
    </dgm:pt>
    <dgm:pt modelId="{1E020B15-26ED-4F91-819F-77170F9BF53B}" type="pres">
      <dgm:prSet presAssocID="{9DB5C163-C7BB-4D0F-B5FD-A205AA37CF7E}" presName="comp" presStyleCnt="0"/>
      <dgm:spPr/>
    </dgm:pt>
    <dgm:pt modelId="{54C7B238-A4D8-465B-A5C5-C6C80EBCE6B1}" type="pres">
      <dgm:prSet presAssocID="{9DB5C163-C7BB-4D0F-B5FD-A205AA37CF7E}" presName="box" presStyleLbl="node1" presStyleIdx="1" presStyleCnt="4"/>
      <dgm:spPr/>
    </dgm:pt>
    <dgm:pt modelId="{4387BF8B-4BBC-4F67-89E6-5384F7DE3EF5}" type="pres">
      <dgm:prSet presAssocID="{9DB5C163-C7BB-4D0F-B5FD-A205AA37CF7E}" presName="img" presStyleLbl="fgImgPlace1" presStyleIdx="1" presStyleCnt="4"/>
      <dgm:spPr/>
    </dgm:pt>
    <dgm:pt modelId="{E609F237-3C37-470B-A80E-C38598FA6921}" type="pres">
      <dgm:prSet presAssocID="{9DB5C163-C7BB-4D0F-B5FD-A205AA37CF7E}" presName="text" presStyleLbl="node1" presStyleIdx="1" presStyleCnt="4">
        <dgm:presLayoutVars>
          <dgm:bulletEnabled val="1"/>
        </dgm:presLayoutVars>
      </dgm:prSet>
      <dgm:spPr/>
    </dgm:pt>
    <dgm:pt modelId="{484AEDEF-CDDD-4FAD-B173-7F0577F2C3BD}" type="pres">
      <dgm:prSet presAssocID="{B1445827-4800-44EF-8C12-1A79D798B328}" presName="spacer" presStyleCnt="0"/>
      <dgm:spPr/>
    </dgm:pt>
    <dgm:pt modelId="{EA27A433-DD18-4743-8176-4B7FE7A289AC}" type="pres">
      <dgm:prSet presAssocID="{FD03EA2D-A03F-4773-83D1-3739AF470F58}" presName="comp" presStyleCnt="0"/>
      <dgm:spPr/>
    </dgm:pt>
    <dgm:pt modelId="{3FE175B2-000D-420F-BA16-14CEFC64BC32}" type="pres">
      <dgm:prSet presAssocID="{FD03EA2D-A03F-4773-83D1-3739AF470F58}" presName="box" presStyleLbl="node1" presStyleIdx="2" presStyleCnt="4"/>
      <dgm:spPr/>
    </dgm:pt>
    <dgm:pt modelId="{CEFFAC09-4D33-4788-A099-92A5374E3A25}" type="pres">
      <dgm:prSet presAssocID="{FD03EA2D-A03F-4773-83D1-3739AF470F58}" presName="img" presStyleLbl="fgImgPlace1" presStyleIdx="2" presStyleCnt="4"/>
      <dgm:spPr/>
    </dgm:pt>
    <dgm:pt modelId="{4FE71E5C-772E-4295-A4DA-6E9BC53A0162}" type="pres">
      <dgm:prSet presAssocID="{FD03EA2D-A03F-4773-83D1-3739AF470F58}" presName="text" presStyleLbl="node1" presStyleIdx="2" presStyleCnt="4">
        <dgm:presLayoutVars>
          <dgm:bulletEnabled val="1"/>
        </dgm:presLayoutVars>
      </dgm:prSet>
      <dgm:spPr/>
    </dgm:pt>
    <dgm:pt modelId="{CAC10C66-A655-4B9D-847D-116396697239}" type="pres">
      <dgm:prSet presAssocID="{745EE843-97E6-453E-846B-83C717EB0390}" presName="spacer" presStyleCnt="0"/>
      <dgm:spPr/>
    </dgm:pt>
    <dgm:pt modelId="{0EB3C48F-978B-4F8D-808B-1900ECC93F7B}" type="pres">
      <dgm:prSet presAssocID="{DE10E230-D012-4C36-AB2D-B43EE96DFE26}" presName="comp" presStyleCnt="0"/>
      <dgm:spPr/>
    </dgm:pt>
    <dgm:pt modelId="{35E05AEB-9D8C-4278-BE0A-4D9FA0BF872C}" type="pres">
      <dgm:prSet presAssocID="{DE10E230-D012-4C36-AB2D-B43EE96DFE26}" presName="box" presStyleLbl="node1" presStyleIdx="3" presStyleCnt="4"/>
      <dgm:spPr/>
    </dgm:pt>
    <dgm:pt modelId="{003115FE-ED8A-45A3-B7BC-6CC05E618C63}" type="pres">
      <dgm:prSet presAssocID="{DE10E230-D012-4C36-AB2D-B43EE96DFE26}" presName="img" presStyleLbl="fgImgPlace1" presStyleIdx="3" presStyleCnt="4"/>
      <dgm:spPr/>
    </dgm:pt>
    <dgm:pt modelId="{F57A561C-8FD4-48EF-BD78-5A777644319A}" type="pres">
      <dgm:prSet presAssocID="{DE10E230-D012-4C36-AB2D-B43EE96DFE26}" presName="text" presStyleLbl="node1" presStyleIdx="3" presStyleCnt="4">
        <dgm:presLayoutVars>
          <dgm:bulletEnabled val="1"/>
        </dgm:presLayoutVars>
      </dgm:prSet>
      <dgm:spPr/>
    </dgm:pt>
  </dgm:ptLst>
  <dgm:cxnLst>
    <dgm:cxn modelId="{84155877-8490-490B-BDAD-9294BDEDB9B6}" type="presOf" srcId="{FD03EA2D-A03F-4773-83D1-3739AF470F58}" destId="{4FE71E5C-772E-4295-A4DA-6E9BC53A0162}" srcOrd="1" destOrd="0" presId="urn:microsoft.com/office/officeart/2005/8/layout/vList4"/>
    <dgm:cxn modelId="{B6824E39-D8D6-4DCF-BCB6-9782457E2F5F}" type="presOf" srcId="{9DB5C163-C7BB-4D0F-B5FD-A205AA37CF7E}" destId="{54C7B238-A4D8-465B-A5C5-C6C80EBCE6B1}" srcOrd="0" destOrd="0" presId="urn:microsoft.com/office/officeart/2005/8/layout/vList4"/>
    <dgm:cxn modelId="{E8123C39-6E91-496F-8E94-76190E197D17}" type="presOf" srcId="{FD03EA2D-A03F-4773-83D1-3739AF470F58}" destId="{3FE175B2-000D-420F-BA16-14CEFC64BC32}" srcOrd="0" destOrd="0" presId="urn:microsoft.com/office/officeart/2005/8/layout/vList4"/>
    <dgm:cxn modelId="{E0E29E3D-F584-4840-AD71-9FBAA11ADF36}" type="presOf" srcId="{0D760947-10CA-495D-B047-2128D2479528}" destId="{A3649FE4-3D59-4AAD-A6B4-E93002417A75}" srcOrd="0" destOrd="0" presId="urn:microsoft.com/office/officeart/2005/8/layout/vList4"/>
    <dgm:cxn modelId="{3B942713-20F6-4230-9A65-4529BFBB80C4}" srcId="{0D760947-10CA-495D-B047-2128D2479528}" destId="{F9A655C7-E0CE-4594-95B4-755B256A42AD}" srcOrd="0" destOrd="0" parTransId="{69D0C88A-E721-4685-86F0-68000379EB6D}" sibTransId="{FEB16198-60F1-4654-B301-372F841F4AB5}"/>
    <dgm:cxn modelId="{A479F5F4-5882-47A6-A2FA-90593F56CB3F}" srcId="{0D760947-10CA-495D-B047-2128D2479528}" destId="{FD03EA2D-A03F-4773-83D1-3739AF470F58}" srcOrd="2" destOrd="0" parTransId="{E3DCAE52-38DD-402C-8B97-6B19EFA5DA30}" sibTransId="{745EE843-97E6-453E-846B-83C717EB0390}"/>
    <dgm:cxn modelId="{7E5C42A8-7322-4B9A-94C2-B04CC4C36149}" type="presOf" srcId="{9DB5C163-C7BB-4D0F-B5FD-A205AA37CF7E}" destId="{E609F237-3C37-470B-A80E-C38598FA6921}" srcOrd="1" destOrd="0" presId="urn:microsoft.com/office/officeart/2005/8/layout/vList4"/>
    <dgm:cxn modelId="{9C6CE6DD-1B35-484B-BC96-48801CDD8635}" type="presOf" srcId="{F9A655C7-E0CE-4594-95B4-755B256A42AD}" destId="{F31E25DA-5C2F-433D-A006-DFF13F4EEB34}" srcOrd="1" destOrd="0" presId="urn:microsoft.com/office/officeart/2005/8/layout/vList4"/>
    <dgm:cxn modelId="{317C858F-8441-42E6-9098-21C379E94100}" type="presOf" srcId="{DE10E230-D012-4C36-AB2D-B43EE96DFE26}" destId="{35E05AEB-9D8C-4278-BE0A-4D9FA0BF872C}" srcOrd="0" destOrd="0" presId="urn:microsoft.com/office/officeart/2005/8/layout/vList4"/>
    <dgm:cxn modelId="{9965C110-D06B-4E88-A101-50F6069AF456}" srcId="{0D760947-10CA-495D-B047-2128D2479528}" destId="{DE10E230-D012-4C36-AB2D-B43EE96DFE26}" srcOrd="3" destOrd="0" parTransId="{71ECE446-F6A7-4855-9475-9A1C8E3CF454}" sibTransId="{1BA14DA3-FA68-4BED-87BC-ED91E3B4B01A}"/>
    <dgm:cxn modelId="{F90336E5-5774-4E1A-96FE-76144981F818}" srcId="{0D760947-10CA-495D-B047-2128D2479528}" destId="{9DB5C163-C7BB-4D0F-B5FD-A205AA37CF7E}" srcOrd="1" destOrd="0" parTransId="{1906B475-85E6-4891-946D-424C1F976218}" sibTransId="{B1445827-4800-44EF-8C12-1A79D798B328}"/>
    <dgm:cxn modelId="{D8C6BE91-4C50-4E99-9867-D083DF81D0E4}" type="presOf" srcId="{F9A655C7-E0CE-4594-95B4-755B256A42AD}" destId="{A398884C-A140-48A9-A0D4-1B219DAA0395}" srcOrd="0" destOrd="0" presId="urn:microsoft.com/office/officeart/2005/8/layout/vList4"/>
    <dgm:cxn modelId="{80E23313-FEC4-48FE-A693-8162580F7123}" type="presOf" srcId="{DE10E230-D012-4C36-AB2D-B43EE96DFE26}" destId="{F57A561C-8FD4-48EF-BD78-5A777644319A}" srcOrd="1" destOrd="0" presId="urn:microsoft.com/office/officeart/2005/8/layout/vList4"/>
    <dgm:cxn modelId="{43B246D4-08AF-44A6-9E81-3D621280AE62}" type="presParOf" srcId="{A3649FE4-3D59-4AAD-A6B4-E93002417A75}" destId="{0E65F112-688F-4D94-BC3F-79104F40C4B0}" srcOrd="0" destOrd="0" presId="urn:microsoft.com/office/officeart/2005/8/layout/vList4"/>
    <dgm:cxn modelId="{A5D93615-A1BC-423A-8A4C-78A3010466DA}" type="presParOf" srcId="{0E65F112-688F-4D94-BC3F-79104F40C4B0}" destId="{A398884C-A140-48A9-A0D4-1B219DAA0395}" srcOrd="0" destOrd="0" presId="urn:microsoft.com/office/officeart/2005/8/layout/vList4"/>
    <dgm:cxn modelId="{BC72498C-01BD-444E-B409-4AACD6BB63F3}" type="presParOf" srcId="{0E65F112-688F-4D94-BC3F-79104F40C4B0}" destId="{84E8EFE9-1B8B-4D77-9F24-AC8EC22425B2}" srcOrd="1" destOrd="0" presId="urn:microsoft.com/office/officeart/2005/8/layout/vList4"/>
    <dgm:cxn modelId="{FD535B3B-B17D-4CA0-9D7D-8347023D96E8}" type="presParOf" srcId="{0E65F112-688F-4D94-BC3F-79104F40C4B0}" destId="{F31E25DA-5C2F-433D-A006-DFF13F4EEB34}" srcOrd="2" destOrd="0" presId="urn:microsoft.com/office/officeart/2005/8/layout/vList4"/>
    <dgm:cxn modelId="{58B794FD-4BE4-40BE-89FF-5E6C3E57CD88}" type="presParOf" srcId="{A3649FE4-3D59-4AAD-A6B4-E93002417A75}" destId="{B41F8FAF-056C-45FF-8897-125937BA000C}" srcOrd="1" destOrd="0" presId="urn:microsoft.com/office/officeart/2005/8/layout/vList4"/>
    <dgm:cxn modelId="{03B0A406-D612-449B-9917-231D131D1912}" type="presParOf" srcId="{A3649FE4-3D59-4AAD-A6B4-E93002417A75}" destId="{1E020B15-26ED-4F91-819F-77170F9BF53B}" srcOrd="2" destOrd="0" presId="urn:microsoft.com/office/officeart/2005/8/layout/vList4"/>
    <dgm:cxn modelId="{B409E521-7A2F-4770-8FB5-BD29D72526D0}" type="presParOf" srcId="{1E020B15-26ED-4F91-819F-77170F9BF53B}" destId="{54C7B238-A4D8-465B-A5C5-C6C80EBCE6B1}" srcOrd="0" destOrd="0" presId="urn:microsoft.com/office/officeart/2005/8/layout/vList4"/>
    <dgm:cxn modelId="{7E753C08-F3D0-4296-9622-A8C2D5983ACA}" type="presParOf" srcId="{1E020B15-26ED-4F91-819F-77170F9BF53B}" destId="{4387BF8B-4BBC-4F67-89E6-5384F7DE3EF5}" srcOrd="1" destOrd="0" presId="urn:microsoft.com/office/officeart/2005/8/layout/vList4"/>
    <dgm:cxn modelId="{9075BEE7-58EF-42A6-8D03-6C13B18A4CAA}" type="presParOf" srcId="{1E020B15-26ED-4F91-819F-77170F9BF53B}" destId="{E609F237-3C37-470B-A80E-C38598FA6921}" srcOrd="2" destOrd="0" presId="urn:microsoft.com/office/officeart/2005/8/layout/vList4"/>
    <dgm:cxn modelId="{B83F2208-21FE-4B6A-B11A-335874F1958B}" type="presParOf" srcId="{A3649FE4-3D59-4AAD-A6B4-E93002417A75}" destId="{484AEDEF-CDDD-4FAD-B173-7F0577F2C3BD}" srcOrd="3" destOrd="0" presId="urn:microsoft.com/office/officeart/2005/8/layout/vList4"/>
    <dgm:cxn modelId="{257D120B-CE06-4135-8DB8-1FF2FC8370F8}" type="presParOf" srcId="{A3649FE4-3D59-4AAD-A6B4-E93002417A75}" destId="{EA27A433-DD18-4743-8176-4B7FE7A289AC}" srcOrd="4" destOrd="0" presId="urn:microsoft.com/office/officeart/2005/8/layout/vList4"/>
    <dgm:cxn modelId="{D15FE9DF-B4E4-47AD-87A2-6C6CDD8F964F}" type="presParOf" srcId="{EA27A433-DD18-4743-8176-4B7FE7A289AC}" destId="{3FE175B2-000D-420F-BA16-14CEFC64BC32}" srcOrd="0" destOrd="0" presId="urn:microsoft.com/office/officeart/2005/8/layout/vList4"/>
    <dgm:cxn modelId="{3AEA7366-B034-4115-9B2F-7F37914860A3}" type="presParOf" srcId="{EA27A433-DD18-4743-8176-4B7FE7A289AC}" destId="{CEFFAC09-4D33-4788-A099-92A5374E3A25}" srcOrd="1" destOrd="0" presId="urn:microsoft.com/office/officeart/2005/8/layout/vList4"/>
    <dgm:cxn modelId="{E4DB801A-A5AF-4CD0-AB8E-86C071B2EEBC}" type="presParOf" srcId="{EA27A433-DD18-4743-8176-4B7FE7A289AC}" destId="{4FE71E5C-772E-4295-A4DA-6E9BC53A0162}" srcOrd="2" destOrd="0" presId="urn:microsoft.com/office/officeart/2005/8/layout/vList4"/>
    <dgm:cxn modelId="{31FA1916-6D50-493B-8885-61D0E08DB21D}" type="presParOf" srcId="{A3649FE4-3D59-4AAD-A6B4-E93002417A75}" destId="{CAC10C66-A655-4B9D-847D-116396697239}" srcOrd="5" destOrd="0" presId="urn:microsoft.com/office/officeart/2005/8/layout/vList4"/>
    <dgm:cxn modelId="{B5C27089-470C-44B4-B984-2CF9B9D221F6}" type="presParOf" srcId="{A3649FE4-3D59-4AAD-A6B4-E93002417A75}" destId="{0EB3C48F-978B-4F8D-808B-1900ECC93F7B}" srcOrd="6" destOrd="0" presId="urn:microsoft.com/office/officeart/2005/8/layout/vList4"/>
    <dgm:cxn modelId="{760E74EB-3542-46DC-B2CD-BF63F4C3B58F}" type="presParOf" srcId="{0EB3C48F-978B-4F8D-808B-1900ECC93F7B}" destId="{35E05AEB-9D8C-4278-BE0A-4D9FA0BF872C}" srcOrd="0" destOrd="0" presId="urn:microsoft.com/office/officeart/2005/8/layout/vList4"/>
    <dgm:cxn modelId="{26EC3ED5-7A5F-45DF-A107-A0E5D5A2AE59}" type="presParOf" srcId="{0EB3C48F-978B-4F8D-808B-1900ECC93F7B}" destId="{003115FE-ED8A-45A3-B7BC-6CC05E618C63}" srcOrd="1" destOrd="0" presId="urn:microsoft.com/office/officeart/2005/8/layout/vList4"/>
    <dgm:cxn modelId="{FA38D918-D875-400D-8F0E-3CD1012545B3}" type="presParOf" srcId="{0EB3C48F-978B-4F8D-808B-1900ECC93F7B}" destId="{F57A561C-8FD4-48EF-BD78-5A777644319A}" srcOrd="2" destOrd="0" presId="urn:microsoft.com/office/officeart/2005/8/layout/vList4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E1B1378-75C9-4F7B-A46F-2E6A36BD8691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179E9738-F5BC-4C9A-AAA6-F902AAC6EDD1}">
      <dgm:prSet phldrT="[テキスト]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en-US" altLang="ja-JP" dirty="0" smtClean="0"/>
            <a:t>Microsoft Visual C#</a:t>
          </a:r>
          <a:r>
            <a:rPr kumimoji="1" lang="ja-JP" altLang="en-US" dirty="0" smtClean="0"/>
            <a:t> の第一印象</a:t>
          </a:r>
          <a:endParaRPr kumimoji="1" lang="ja-JP" altLang="en-US" dirty="0"/>
        </a:p>
      </dgm:t>
    </dgm:pt>
    <dgm:pt modelId="{0920A7B4-D4A4-4828-8334-7398CDE2F565}" type="parTrans" cxnId="{0AB65F59-AD34-4474-90C8-7647F42CBD90}">
      <dgm:prSet/>
      <dgm:spPr/>
      <dgm:t>
        <a:bodyPr/>
        <a:lstStyle/>
        <a:p>
          <a:endParaRPr kumimoji="1" lang="ja-JP" altLang="en-US"/>
        </a:p>
      </dgm:t>
    </dgm:pt>
    <dgm:pt modelId="{3DE0E511-1F01-49D3-8FF8-6A4C51AFE0EC}" type="sibTrans" cxnId="{0AB65F59-AD34-4474-90C8-7647F42CBD90}">
      <dgm:prSet/>
      <dgm:spPr/>
      <dgm:t>
        <a:bodyPr/>
        <a:lstStyle/>
        <a:p>
          <a:endParaRPr kumimoji="1" lang="ja-JP" altLang="en-US"/>
        </a:p>
      </dgm:t>
    </dgm:pt>
    <dgm:pt modelId="{A72BFCF8-4F6E-43C6-AD4E-2CC48537FE9F}">
      <dgm:prSet phldrT="[テキスト]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en-US" altLang="ja-JP" dirty="0" smtClean="0"/>
            <a:t>Web</a:t>
          </a:r>
          <a:r>
            <a:rPr kumimoji="1" lang="ja-JP" altLang="en-US" dirty="0" smtClean="0"/>
            <a:t>アプリ</a:t>
          </a:r>
          <a:r>
            <a:rPr kumimoji="1" lang="ja-JP" altLang="en-US" dirty="0" smtClean="0"/>
            <a:t>を作ってみた</a:t>
          </a:r>
          <a:endParaRPr kumimoji="1" lang="ja-JP" altLang="en-US" dirty="0"/>
        </a:p>
      </dgm:t>
    </dgm:pt>
    <dgm:pt modelId="{4981F70F-09E9-4388-A328-6A6ED6CC0D9B}" type="parTrans" cxnId="{53FACA7E-6FC4-45D6-9435-7A936605AE70}">
      <dgm:prSet/>
      <dgm:spPr/>
      <dgm:t>
        <a:bodyPr/>
        <a:lstStyle/>
        <a:p>
          <a:endParaRPr kumimoji="1" lang="ja-JP" altLang="en-US"/>
        </a:p>
      </dgm:t>
    </dgm:pt>
    <dgm:pt modelId="{7E5B6DA2-62E1-47F1-BFEC-1017EAE19D41}" type="sibTrans" cxnId="{53FACA7E-6FC4-45D6-9435-7A936605AE70}">
      <dgm:prSet/>
      <dgm:spPr/>
      <dgm:t>
        <a:bodyPr/>
        <a:lstStyle/>
        <a:p>
          <a:endParaRPr kumimoji="1" lang="ja-JP" altLang="en-US"/>
        </a:p>
      </dgm:t>
    </dgm:pt>
    <dgm:pt modelId="{5E8044B7-B98A-437A-A7F6-598D444985D8}">
      <dgm:prSet phldrT="[テキスト]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en-US" altLang="ja-JP" dirty="0" smtClean="0"/>
            <a:t>Visual Basic </a:t>
          </a:r>
          <a:r>
            <a:rPr kumimoji="1" lang="ja-JP" altLang="en-US" dirty="0" smtClean="0"/>
            <a:t>と </a:t>
          </a:r>
          <a:r>
            <a:rPr kumimoji="1" lang="en-US" altLang="ja-JP" dirty="0" smtClean="0"/>
            <a:t>Visual C#</a:t>
          </a:r>
          <a:endParaRPr kumimoji="1" lang="ja-JP" altLang="en-US" dirty="0"/>
        </a:p>
      </dgm:t>
    </dgm:pt>
    <dgm:pt modelId="{701E6562-6D28-426E-9244-1F95B92A4432}" type="parTrans" cxnId="{DCC29408-F9FB-4E2D-B637-42FD46B9D1C7}">
      <dgm:prSet/>
      <dgm:spPr/>
      <dgm:t>
        <a:bodyPr/>
        <a:lstStyle/>
        <a:p>
          <a:endParaRPr kumimoji="1" lang="ja-JP" altLang="en-US"/>
        </a:p>
      </dgm:t>
    </dgm:pt>
    <dgm:pt modelId="{D2DE6A96-1D58-42F7-9346-85DD60BDE6D0}" type="sibTrans" cxnId="{DCC29408-F9FB-4E2D-B637-42FD46B9D1C7}">
      <dgm:prSet/>
      <dgm:spPr/>
      <dgm:t>
        <a:bodyPr/>
        <a:lstStyle/>
        <a:p>
          <a:endParaRPr kumimoji="1" lang="ja-JP" altLang="en-US"/>
        </a:p>
      </dgm:t>
    </dgm:pt>
    <dgm:pt modelId="{2FA6A83B-80D6-4FB3-BE93-64E9ED0FC467}">
      <dgm:prSet phldrT="[テキスト]"/>
      <dgm:spPr/>
      <dgm:t>
        <a:bodyPr/>
        <a:lstStyle/>
        <a:p>
          <a:r>
            <a:rPr kumimoji="1" lang="en-US" altLang="ja-JP" dirty="0" smtClean="0"/>
            <a:t>SQL Server</a:t>
          </a:r>
          <a:r>
            <a:rPr kumimoji="1" lang="ja-JP" altLang="en-US" dirty="0" smtClean="0"/>
            <a:t>を使ってみた</a:t>
          </a:r>
          <a:endParaRPr kumimoji="1" lang="ja-JP" altLang="en-US" dirty="0"/>
        </a:p>
      </dgm:t>
    </dgm:pt>
    <dgm:pt modelId="{BAF05A94-78E9-4BCC-993A-0F10E7549FAC}" type="parTrans" cxnId="{D9E536A5-B91E-4D97-B8F7-0FEF6CD592D2}">
      <dgm:prSet/>
      <dgm:spPr/>
      <dgm:t>
        <a:bodyPr/>
        <a:lstStyle/>
        <a:p>
          <a:endParaRPr kumimoji="1" lang="ja-JP" altLang="en-US"/>
        </a:p>
      </dgm:t>
    </dgm:pt>
    <dgm:pt modelId="{1C599C56-F4EC-46B3-BE2C-AC80D9656CEA}" type="sibTrans" cxnId="{D9E536A5-B91E-4D97-B8F7-0FEF6CD592D2}">
      <dgm:prSet/>
      <dgm:spPr/>
      <dgm:t>
        <a:bodyPr/>
        <a:lstStyle/>
        <a:p>
          <a:endParaRPr kumimoji="1" lang="ja-JP" altLang="en-US"/>
        </a:p>
      </dgm:t>
    </dgm:pt>
    <dgm:pt modelId="{7EB79C6A-AC9A-4EA6-ADAC-443A32300999}" type="pres">
      <dgm:prSet presAssocID="{7E1B1378-75C9-4F7B-A46F-2E6A36BD869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D1DAAB86-5AB1-47D5-BF41-61C5EAC3CCCA}" type="pres">
      <dgm:prSet presAssocID="{179E9738-F5BC-4C9A-AAA6-F902AAC6EDD1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C7D1C3B1-CEDD-47B6-96A7-00BFD58626AE}" type="pres">
      <dgm:prSet presAssocID="{3DE0E511-1F01-49D3-8FF8-6A4C51AFE0EC}" presName="spacer" presStyleCnt="0"/>
      <dgm:spPr/>
    </dgm:pt>
    <dgm:pt modelId="{C6BA01D3-5EDA-4DE3-A74A-235AE0EFBE35}" type="pres">
      <dgm:prSet presAssocID="{2FA6A83B-80D6-4FB3-BE93-64E9ED0FC467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E073DB3C-9015-4298-BEBE-ED3FC55D6C4E}" type="pres">
      <dgm:prSet presAssocID="{1C599C56-F4EC-46B3-BE2C-AC80D9656CEA}" presName="spacer" presStyleCnt="0"/>
      <dgm:spPr/>
    </dgm:pt>
    <dgm:pt modelId="{BD87FD86-8CBC-4198-9CB2-1E0B56BE0DD6}" type="pres">
      <dgm:prSet presAssocID="{A72BFCF8-4F6E-43C6-AD4E-2CC48537FE9F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6C47ED29-3607-4FBA-95C0-E1268B099E4A}" type="pres">
      <dgm:prSet presAssocID="{7E5B6DA2-62E1-47F1-BFEC-1017EAE19D41}" presName="spacer" presStyleCnt="0"/>
      <dgm:spPr/>
    </dgm:pt>
    <dgm:pt modelId="{A22F1911-7C13-43D3-B660-2679E8A0D99B}" type="pres">
      <dgm:prSet presAssocID="{5E8044B7-B98A-437A-A7F6-598D444985D8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53FACA7E-6FC4-45D6-9435-7A936605AE70}" srcId="{7E1B1378-75C9-4F7B-A46F-2E6A36BD8691}" destId="{A72BFCF8-4F6E-43C6-AD4E-2CC48537FE9F}" srcOrd="2" destOrd="0" parTransId="{4981F70F-09E9-4388-A328-6A6ED6CC0D9B}" sibTransId="{7E5B6DA2-62E1-47F1-BFEC-1017EAE19D41}"/>
    <dgm:cxn modelId="{0AB65F59-AD34-4474-90C8-7647F42CBD90}" srcId="{7E1B1378-75C9-4F7B-A46F-2E6A36BD8691}" destId="{179E9738-F5BC-4C9A-AAA6-F902AAC6EDD1}" srcOrd="0" destOrd="0" parTransId="{0920A7B4-D4A4-4828-8334-7398CDE2F565}" sibTransId="{3DE0E511-1F01-49D3-8FF8-6A4C51AFE0EC}"/>
    <dgm:cxn modelId="{C64883C5-C110-4CC5-99F0-1F699907F04A}" type="presOf" srcId="{2FA6A83B-80D6-4FB3-BE93-64E9ED0FC467}" destId="{C6BA01D3-5EDA-4DE3-A74A-235AE0EFBE35}" srcOrd="0" destOrd="0" presId="urn:microsoft.com/office/officeart/2005/8/layout/vList2"/>
    <dgm:cxn modelId="{DEE77C93-F0F4-4EB1-BE88-B6D2FBAE0C31}" type="presOf" srcId="{179E9738-F5BC-4C9A-AAA6-F902AAC6EDD1}" destId="{D1DAAB86-5AB1-47D5-BF41-61C5EAC3CCCA}" srcOrd="0" destOrd="0" presId="urn:microsoft.com/office/officeart/2005/8/layout/vList2"/>
    <dgm:cxn modelId="{D9E536A5-B91E-4D97-B8F7-0FEF6CD592D2}" srcId="{7E1B1378-75C9-4F7B-A46F-2E6A36BD8691}" destId="{2FA6A83B-80D6-4FB3-BE93-64E9ED0FC467}" srcOrd="1" destOrd="0" parTransId="{BAF05A94-78E9-4BCC-993A-0F10E7549FAC}" sibTransId="{1C599C56-F4EC-46B3-BE2C-AC80D9656CEA}"/>
    <dgm:cxn modelId="{8F8E8CE4-8F8D-41E1-B23D-9F3386BD7BCE}" type="presOf" srcId="{5E8044B7-B98A-437A-A7F6-598D444985D8}" destId="{A22F1911-7C13-43D3-B660-2679E8A0D99B}" srcOrd="0" destOrd="0" presId="urn:microsoft.com/office/officeart/2005/8/layout/vList2"/>
    <dgm:cxn modelId="{31C369D2-86CB-4863-A578-A9FC63F542A5}" type="presOf" srcId="{A72BFCF8-4F6E-43C6-AD4E-2CC48537FE9F}" destId="{BD87FD86-8CBC-4198-9CB2-1E0B56BE0DD6}" srcOrd="0" destOrd="0" presId="urn:microsoft.com/office/officeart/2005/8/layout/vList2"/>
    <dgm:cxn modelId="{EF729D8D-6F70-4D40-9D92-6A47B6648C52}" type="presOf" srcId="{7E1B1378-75C9-4F7B-A46F-2E6A36BD8691}" destId="{7EB79C6A-AC9A-4EA6-ADAC-443A32300999}" srcOrd="0" destOrd="0" presId="urn:microsoft.com/office/officeart/2005/8/layout/vList2"/>
    <dgm:cxn modelId="{DCC29408-F9FB-4E2D-B637-42FD46B9D1C7}" srcId="{7E1B1378-75C9-4F7B-A46F-2E6A36BD8691}" destId="{5E8044B7-B98A-437A-A7F6-598D444985D8}" srcOrd="3" destOrd="0" parTransId="{701E6562-6D28-426E-9244-1F95B92A4432}" sibTransId="{D2DE6A96-1D58-42F7-9346-85DD60BDE6D0}"/>
    <dgm:cxn modelId="{ED4DB985-4FBB-47E0-8883-96723372E052}" type="presParOf" srcId="{7EB79C6A-AC9A-4EA6-ADAC-443A32300999}" destId="{D1DAAB86-5AB1-47D5-BF41-61C5EAC3CCCA}" srcOrd="0" destOrd="0" presId="urn:microsoft.com/office/officeart/2005/8/layout/vList2"/>
    <dgm:cxn modelId="{96D0EAAF-6BA4-4396-9206-A3545D35E8F4}" type="presParOf" srcId="{7EB79C6A-AC9A-4EA6-ADAC-443A32300999}" destId="{C7D1C3B1-CEDD-47B6-96A7-00BFD58626AE}" srcOrd="1" destOrd="0" presId="urn:microsoft.com/office/officeart/2005/8/layout/vList2"/>
    <dgm:cxn modelId="{C81EDF56-8C41-41FC-8BDF-8065F69666F4}" type="presParOf" srcId="{7EB79C6A-AC9A-4EA6-ADAC-443A32300999}" destId="{C6BA01D3-5EDA-4DE3-A74A-235AE0EFBE35}" srcOrd="2" destOrd="0" presId="urn:microsoft.com/office/officeart/2005/8/layout/vList2"/>
    <dgm:cxn modelId="{F4CDA017-4673-46D1-89E1-39501A02ECD2}" type="presParOf" srcId="{7EB79C6A-AC9A-4EA6-ADAC-443A32300999}" destId="{E073DB3C-9015-4298-BEBE-ED3FC55D6C4E}" srcOrd="3" destOrd="0" presId="urn:microsoft.com/office/officeart/2005/8/layout/vList2"/>
    <dgm:cxn modelId="{E7B85355-42C7-4665-AD4D-E8D7387DD276}" type="presParOf" srcId="{7EB79C6A-AC9A-4EA6-ADAC-443A32300999}" destId="{BD87FD86-8CBC-4198-9CB2-1E0B56BE0DD6}" srcOrd="4" destOrd="0" presId="urn:microsoft.com/office/officeart/2005/8/layout/vList2"/>
    <dgm:cxn modelId="{29086672-2A2D-43EA-BBE3-2AC7F2F5C3C1}" type="presParOf" srcId="{7EB79C6A-AC9A-4EA6-ADAC-443A32300999}" destId="{6C47ED29-3607-4FBA-95C0-E1268B099E4A}" srcOrd="5" destOrd="0" presId="urn:microsoft.com/office/officeart/2005/8/layout/vList2"/>
    <dgm:cxn modelId="{B144F21B-54AE-4439-8592-AA5BE15FA580}" type="presParOf" srcId="{7EB79C6A-AC9A-4EA6-ADAC-443A32300999}" destId="{A22F1911-7C13-43D3-B660-2679E8A0D99B}" srcOrd="6" destOrd="0" presId="urn:microsoft.com/office/officeart/2005/8/layout/vList2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836DD0D-95EC-476E-94D4-45920B419E9D}" type="doc">
      <dgm:prSet loTypeId="urn:microsoft.com/office/officeart/2005/8/layout/list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C4F370C0-B86A-4FD2-8156-85AA57E4ADCD}">
      <dgm:prSet/>
      <dgm:spPr/>
      <dgm:t>
        <a:bodyPr/>
        <a:lstStyle/>
        <a:p>
          <a:pPr rtl="0"/>
          <a:r>
            <a:rPr lang="en-US" dirty="0" smtClean="0"/>
            <a:t>.NET</a:t>
          </a:r>
          <a:r>
            <a:rPr lang="ja-JP" dirty="0" smtClean="0"/>
            <a:t>データプロバイダには、更新可能セットがない</a:t>
          </a:r>
          <a:endParaRPr lang="ja-JP" dirty="0"/>
        </a:p>
      </dgm:t>
    </dgm:pt>
    <dgm:pt modelId="{AF91E70F-929C-4EC1-83D1-22DF228202F8}" type="parTrans" cxnId="{9E146374-86BD-4015-9AF4-3F20EA74FC7D}">
      <dgm:prSet/>
      <dgm:spPr/>
      <dgm:t>
        <a:bodyPr/>
        <a:lstStyle/>
        <a:p>
          <a:endParaRPr lang="ja-JP" altLang="en-US"/>
        </a:p>
      </dgm:t>
    </dgm:pt>
    <dgm:pt modelId="{FCBCAC11-02D6-4E8D-BD09-AF94DB2DF47C}" type="sibTrans" cxnId="{9E146374-86BD-4015-9AF4-3F20EA74FC7D}">
      <dgm:prSet/>
      <dgm:spPr/>
      <dgm:t>
        <a:bodyPr/>
        <a:lstStyle/>
        <a:p>
          <a:endParaRPr lang="ja-JP" altLang="en-US"/>
        </a:p>
      </dgm:t>
    </dgm:pt>
    <dgm:pt modelId="{70A3745A-BD95-45C0-BB38-FAEF3A57F843}">
      <dgm:prSet/>
      <dgm:spPr/>
      <dgm:t>
        <a:bodyPr/>
        <a:lstStyle/>
        <a:p>
          <a:pPr rtl="0"/>
          <a:r>
            <a:rPr lang="en-US" dirty="0" err="1" smtClean="0"/>
            <a:t>DataSet</a:t>
          </a:r>
          <a:r>
            <a:rPr lang="ja-JP" dirty="0" smtClean="0"/>
            <a:t>は仮想的なデータベース</a:t>
          </a:r>
          <a:endParaRPr lang="ja-JP" dirty="0"/>
        </a:p>
      </dgm:t>
    </dgm:pt>
    <dgm:pt modelId="{7D926C7C-D778-43BB-AC41-F3DD037B58DC}" type="parTrans" cxnId="{681E1B13-6D71-4AE7-B469-7C8979CBBCBE}">
      <dgm:prSet/>
      <dgm:spPr/>
      <dgm:t>
        <a:bodyPr/>
        <a:lstStyle/>
        <a:p>
          <a:endParaRPr lang="ja-JP" altLang="en-US"/>
        </a:p>
      </dgm:t>
    </dgm:pt>
    <dgm:pt modelId="{77CA9FD9-38ED-4875-B019-7964668AC3CC}" type="sibTrans" cxnId="{681E1B13-6D71-4AE7-B469-7C8979CBBCBE}">
      <dgm:prSet/>
      <dgm:spPr/>
      <dgm:t>
        <a:bodyPr/>
        <a:lstStyle/>
        <a:p>
          <a:endParaRPr lang="ja-JP" altLang="en-US"/>
        </a:p>
      </dgm:t>
    </dgm:pt>
    <dgm:pt modelId="{0F34249F-E31A-44E8-BB86-C911DC5EA375}">
      <dgm:prSet/>
      <dgm:spPr/>
      <dgm:t>
        <a:bodyPr/>
        <a:lstStyle/>
        <a:p>
          <a:pPr rtl="0"/>
          <a:r>
            <a:rPr lang="ja-JP" dirty="0" smtClean="0"/>
            <a:t>もちろん更新も可能</a:t>
          </a:r>
          <a:endParaRPr lang="ja-JP" dirty="0"/>
        </a:p>
      </dgm:t>
    </dgm:pt>
    <dgm:pt modelId="{BF8CB048-7DFE-497D-AF62-DE8F6A719ABC}" type="parTrans" cxnId="{AE374376-F79D-48D2-9B2F-CD4C39F523EB}">
      <dgm:prSet/>
      <dgm:spPr/>
      <dgm:t>
        <a:bodyPr/>
        <a:lstStyle/>
        <a:p>
          <a:endParaRPr lang="ja-JP" altLang="en-US"/>
        </a:p>
      </dgm:t>
    </dgm:pt>
    <dgm:pt modelId="{26DC3991-0FFB-463F-8E53-9F0D90D01AA8}" type="sibTrans" cxnId="{AE374376-F79D-48D2-9B2F-CD4C39F523EB}">
      <dgm:prSet/>
      <dgm:spPr/>
      <dgm:t>
        <a:bodyPr/>
        <a:lstStyle/>
        <a:p>
          <a:endParaRPr lang="ja-JP" altLang="en-US"/>
        </a:p>
      </dgm:t>
    </dgm:pt>
    <dgm:pt modelId="{0D74E03C-5743-4B55-8C68-41E660DE9B39}">
      <dgm:prSet/>
      <dgm:spPr/>
      <dgm:t>
        <a:bodyPr/>
        <a:lstStyle/>
        <a:p>
          <a:pPr rtl="0"/>
          <a:r>
            <a:rPr lang="en-US" dirty="0" smtClean="0"/>
            <a:t>.NET</a:t>
          </a:r>
          <a:r>
            <a:rPr lang="ja-JP" dirty="0" smtClean="0"/>
            <a:t>データプロバイダと</a:t>
          </a:r>
          <a:r>
            <a:rPr lang="en-US" dirty="0" err="1" smtClean="0"/>
            <a:t>DataSet</a:t>
          </a:r>
          <a:r>
            <a:rPr lang="ja-JP" altLang="en-US" dirty="0" smtClean="0"/>
            <a:t>の</a:t>
          </a:r>
          <a:r>
            <a:rPr lang="ja-JP" dirty="0" smtClean="0"/>
            <a:t>相互乗り入れ</a:t>
          </a:r>
          <a:endParaRPr lang="ja-JP" dirty="0"/>
        </a:p>
      </dgm:t>
    </dgm:pt>
    <dgm:pt modelId="{742907B3-E358-4D1A-B9EE-972A6013C835}" type="parTrans" cxnId="{1C2182F2-1590-41F0-9A7F-DD8C0CE6F73F}">
      <dgm:prSet/>
      <dgm:spPr/>
      <dgm:t>
        <a:bodyPr/>
        <a:lstStyle/>
        <a:p>
          <a:endParaRPr lang="ja-JP" altLang="en-US"/>
        </a:p>
      </dgm:t>
    </dgm:pt>
    <dgm:pt modelId="{CAE48A78-46F5-49D8-B7E2-47C4D00E5364}" type="sibTrans" cxnId="{1C2182F2-1590-41F0-9A7F-DD8C0CE6F73F}">
      <dgm:prSet/>
      <dgm:spPr/>
      <dgm:t>
        <a:bodyPr/>
        <a:lstStyle/>
        <a:p>
          <a:endParaRPr lang="ja-JP" altLang="en-US"/>
        </a:p>
      </dgm:t>
    </dgm:pt>
    <dgm:pt modelId="{9B4F8E50-603D-48D8-9B2B-7D19CF75BA97}">
      <dgm:prSet/>
      <dgm:spPr/>
      <dgm:t>
        <a:bodyPr/>
        <a:lstStyle/>
        <a:p>
          <a:pPr rtl="0"/>
          <a:r>
            <a:rPr lang="en-US" dirty="0" err="1" smtClean="0"/>
            <a:t>DataSet</a:t>
          </a:r>
          <a:r>
            <a:rPr lang="ja-JP" dirty="0" smtClean="0"/>
            <a:t>によるデータソースの更新可能セットを実現</a:t>
          </a:r>
          <a:endParaRPr lang="ja-JP" dirty="0"/>
        </a:p>
      </dgm:t>
    </dgm:pt>
    <dgm:pt modelId="{D841A33D-5422-4F13-B208-4A2A51D38CC8}" type="parTrans" cxnId="{F77767AE-6867-42E6-98C4-277089597877}">
      <dgm:prSet/>
      <dgm:spPr/>
      <dgm:t>
        <a:bodyPr/>
        <a:lstStyle/>
        <a:p>
          <a:endParaRPr lang="ja-JP" altLang="en-US"/>
        </a:p>
      </dgm:t>
    </dgm:pt>
    <dgm:pt modelId="{4B27B4F8-07DD-496A-9434-EC31417DBD22}" type="sibTrans" cxnId="{F77767AE-6867-42E6-98C4-277089597877}">
      <dgm:prSet/>
      <dgm:spPr/>
      <dgm:t>
        <a:bodyPr/>
        <a:lstStyle/>
        <a:p>
          <a:endParaRPr lang="ja-JP" altLang="en-US"/>
        </a:p>
      </dgm:t>
    </dgm:pt>
    <dgm:pt modelId="{627A62BB-14E1-432B-B738-342C45A64FDF}" type="pres">
      <dgm:prSet presAssocID="{C836DD0D-95EC-476E-94D4-45920B419E9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01274B07-0D0A-4CB2-818E-B48A221E1A0F}" type="pres">
      <dgm:prSet presAssocID="{C4F370C0-B86A-4FD2-8156-85AA57E4ADCD}" presName="parentLin" presStyleCnt="0"/>
      <dgm:spPr/>
    </dgm:pt>
    <dgm:pt modelId="{AEB860A1-B0A1-4161-94CD-6252F3543F10}" type="pres">
      <dgm:prSet presAssocID="{C4F370C0-B86A-4FD2-8156-85AA57E4ADCD}" presName="parentLeftMargin" presStyleLbl="node1" presStyleIdx="0" presStyleCnt="3"/>
      <dgm:spPr/>
      <dgm:t>
        <a:bodyPr/>
        <a:lstStyle/>
        <a:p>
          <a:endParaRPr kumimoji="1" lang="ja-JP" altLang="en-US"/>
        </a:p>
      </dgm:t>
    </dgm:pt>
    <dgm:pt modelId="{2D8AFBBB-6675-4547-8FED-CF1EE39A3D5A}" type="pres">
      <dgm:prSet presAssocID="{C4F370C0-B86A-4FD2-8156-85AA57E4ADCD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AE13FBEF-97E7-4926-A6AA-B8467B279822}" type="pres">
      <dgm:prSet presAssocID="{C4F370C0-B86A-4FD2-8156-85AA57E4ADCD}" presName="negativeSpace" presStyleCnt="0"/>
      <dgm:spPr/>
    </dgm:pt>
    <dgm:pt modelId="{5BFAF706-0879-4746-817E-12394B04AB21}" type="pres">
      <dgm:prSet presAssocID="{C4F370C0-B86A-4FD2-8156-85AA57E4ADCD}" presName="childText" presStyleLbl="conFgAcc1" presStyleIdx="0" presStyleCnt="3">
        <dgm:presLayoutVars>
          <dgm:bulletEnabled val="1"/>
        </dgm:presLayoutVars>
      </dgm:prSet>
      <dgm:spPr/>
    </dgm:pt>
    <dgm:pt modelId="{0D2F2136-FC8B-49D6-A3A3-4DB131B4683E}" type="pres">
      <dgm:prSet presAssocID="{FCBCAC11-02D6-4E8D-BD09-AF94DB2DF47C}" presName="spaceBetweenRectangles" presStyleCnt="0"/>
      <dgm:spPr/>
    </dgm:pt>
    <dgm:pt modelId="{1BC2443A-46AB-4736-9E2D-6B56F6E0AA8B}" type="pres">
      <dgm:prSet presAssocID="{70A3745A-BD95-45C0-BB38-FAEF3A57F843}" presName="parentLin" presStyleCnt="0"/>
      <dgm:spPr/>
    </dgm:pt>
    <dgm:pt modelId="{DC7E8D6A-1CA9-4C3B-A8FD-92178AB8FBD4}" type="pres">
      <dgm:prSet presAssocID="{70A3745A-BD95-45C0-BB38-FAEF3A57F843}" presName="parentLeftMargin" presStyleLbl="node1" presStyleIdx="0" presStyleCnt="3"/>
      <dgm:spPr/>
      <dgm:t>
        <a:bodyPr/>
        <a:lstStyle/>
        <a:p>
          <a:endParaRPr kumimoji="1" lang="ja-JP" altLang="en-US"/>
        </a:p>
      </dgm:t>
    </dgm:pt>
    <dgm:pt modelId="{46FD9221-C993-4950-BA7C-083D57FE964F}" type="pres">
      <dgm:prSet presAssocID="{70A3745A-BD95-45C0-BB38-FAEF3A57F843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684137CA-4463-47F2-A64E-55FFD64B9FBA}" type="pres">
      <dgm:prSet presAssocID="{70A3745A-BD95-45C0-BB38-FAEF3A57F843}" presName="negativeSpace" presStyleCnt="0"/>
      <dgm:spPr/>
    </dgm:pt>
    <dgm:pt modelId="{50702F5C-52ED-46F4-A647-1CDFF0CE1178}" type="pres">
      <dgm:prSet presAssocID="{70A3745A-BD95-45C0-BB38-FAEF3A57F843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5282AF33-37CC-48F1-8FD2-5A25E3724F0F}" type="pres">
      <dgm:prSet presAssocID="{77CA9FD9-38ED-4875-B019-7964668AC3CC}" presName="spaceBetweenRectangles" presStyleCnt="0"/>
      <dgm:spPr/>
    </dgm:pt>
    <dgm:pt modelId="{BEFC92F4-365A-417A-AB50-774B5F26353B}" type="pres">
      <dgm:prSet presAssocID="{0D74E03C-5743-4B55-8C68-41E660DE9B39}" presName="parentLin" presStyleCnt="0"/>
      <dgm:spPr/>
    </dgm:pt>
    <dgm:pt modelId="{F5FEC29D-CC27-4797-B595-29EE1AB992AC}" type="pres">
      <dgm:prSet presAssocID="{0D74E03C-5743-4B55-8C68-41E660DE9B39}" presName="parentLeftMargin" presStyleLbl="node1" presStyleIdx="1" presStyleCnt="3"/>
      <dgm:spPr/>
      <dgm:t>
        <a:bodyPr/>
        <a:lstStyle/>
        <a:p>
          <a:endParaRPr kumimoji="1" lang="ja-JP" altLang="en-US"/>
        </a:p>
      </dgm:t>
    </dgm:pt>
    <dgm:pt modelId="{B31DA02C-C398-4730-8852-12A55E05994F}" type="pres">
      <dgm:prSet presAssocID="{0D74E03C-5743-4B55-8C68-41E660DE9B39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97EBCA92-908D-46B3-97EC-28764C401A2B}" type="pres">
      <dgm:prSet presAssocID="{0D74E03C-5743-4B55-8C68-41E660DE9B39}" presName="negativeSpace" presStyleCnt="0"/>
      <dgm:spPr/>
    </dgm:pt>
    <dgm:pt modelId="{92FF66B6-D87B-4152-B8F0-C93D353EABCC}" type="pres">
      <dgm:prSet presAssocID="{0D74E03C-5743-4B55-8C68-41E660DE9B39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F77767AE-6867-42E6-98C4-277089597877}" srcId="{0D74E03C-5743-4B55-8C68-41E660DE9B39}" destId="{9B4F8E50-603D-48D8-9B2B-7D19CF75BA97}" srcOrd="0" destOrd="0" parTransId="{D841A33D-5422-4F13-B208-4A2A51D38CC8}" sibTransId="{4B27B4F8-07DD-496A-9434-EC31417DBD22}"/>
    <dgm:cxn modelId="{1C2182F2-1590-41F0-9A7F-DD8C0CE6F73F}" srcId="{C836DD0D-95EC-476E-94D4-45920B419E9D}" destId="{0D74E03C-5743-4B55-8C68-41E660DE9B39}" srcOrd="2" destOrd="0" parTransId="{742907B3-E358-4D1A-B9EE-972A6013C835}" sibTransId="{CAE48A78-46F5-49D8-B7E2-47C4D00E5364}"/>
    <dgm:cxn modelId="{3D976373-F1D8-47E2-8150-56282F055BD8}" type="presOf" srcId="{C4F370C0-B86A-4FD2-8156-85AA57E4ADCD}" destId="{2D8AFBBB-6675-4547-8FED-CF1EE39A3D5A}" srcOrd="1" destOrd="0" presId="urn:microsoft.com/office/officeart/2005/8/layout/list1"/>
    <dgm:cxn modelId="{F56CF469-E64F-45D1-871C-029454991329}" type="presOf" srcId="{70A3745A-BD95-45C0-BB38-FAEF3A57F843}" destId="{46FD9221-C993-4950-BA7C-083D57FE964F}" srcOrd="1" destOrd="0" presId="urn:microsoft.com/office/officeart/2005/8/layout/list1"/>
    <dgm:cxn modelId="{3C6E4476-5ADA-4535-BE28-CFB1B65713EF}" type="presOf" srcId="{0D74E03C-5743-4B55-8C68-41E660DE9B39}" destId="{B31DA02C-C398-4730-8852-12A55E05994F}" srcOrd="1" destOrd="0" presId="urn:microsoft.com/office/officeart/2005/8/layout/list1"/>
    <dgm:cxn modelId="{2BB247A3-94B3-45C2-BFCE-E05ED3CD0CA8}" type="presOf" srcId="{0F34249F-E31A-44E8-BB86-C911DC5EA375}" destId="{50702F5C-52ED-46F4-A647-1CDFF0CE1178}" srcOrd="0" destOrd="0" presId="urn:microsoft.com/office/officeart/2005/8/layout/list1"/>
    <dgm:cxn modelId="{AE374376-F79D-48D2-9B2F-CD4C39F523EB}" srcId="{70A3745A-BD95-45C0-BB38-FAEF3A57F843}" destId="{0F34249F-E31A-44E8-BB86-C911DC5EA375}" srcOrd="0" destOrd="0" parTransId="{BF8CB048-7DFE-497D-AF62-DE8F6A719ABC}" sibTransId="{26DC3991-0FFB-463F-8E53-9F0D90D01AA8}"/>
    <dgm:cxn modelId="{3AF20FEE-6F1C-4EBD-A5FD-F3E35755BBC8}" type="presOf" srcId="{9B4F8E50-603D-48D8-9B2B-7D19CF75BA97}" destId="{92FF66B6-D87B-4152-B8F0-C93D353EABCC}" srcOrd="0" destOrd="0" presId="urn:microsoft.com/office/officeart/2005/8/layout/list1"/>
    <dgm:cxn modelId="{9E146374-86BD-4015-9AF4-3F20EA74FC7D}" srcId="{C836DD0D-95EC-476E-94D4-45920B419E9D}" destId="{C4F370C0-B86A-4FD2-8156-85AA57E4ADCD}" srcOrd="0" destOrd="0" parTransId="{AF91E70F-929C-4EC1-83D1-22DF228202F8}" sibTransId="{FCBCAC11-02D6-4E8D-BD09-AF94DB2DF47C}"/>
    <dgm:cxn modelId="{681E1B13-6D71-4AE7-B469-7C8979CBBCBE}" srcId="{C836DD0D-95EC-476E-94D4-45920B419E9D}" destId="{70A3745A-BD95-45C0-BB38-FAEF3A57F843}" srcOrd="1" destOrd="0" parTransId="{7D926C7C-D778-43BB-AC41-F3DD037B58DC}" sibTransId="{77CA9FD9-38ED-4875-B019-7964668AC3CC}"/>
    <dgm:cxn modelId="{C35E0934-2F10-4215-8B3F-74B7BB63EFC0}" type="presOf" srcId="{C4F370C0-B86A-4FD2-8156-85AA57E4ADCD}" destId="{AEB860A1-B0A1-4161-94CD-6252F3543F10}" srcOrd="0" destOrd="0" presId="urn:microsoft.com/office/officeart/2005/8/layout/list1"/>
    <dgm:cxn modelId="{AF3DC051-8A44-4D0A-8884-264CB748F76E}" type="presOf" srcId="{70A3745A-BD95-45C0-BB38-FAEF3A57F843}" destId="{DC7E8D6A-1CA9-4C3B-A8FD-92178AB8FBD4}" srcOrd="0" destOrd="0" presId="urn:microsoft.com/office/officeart/2005/8/layout/list1"/>
    <dgm:cxn modelId="{8039B001-DAC6-4F30-9F63-AAA5731E1C10}" type="presOf" srcId="{C836DD0D-95EC-476E-94D4-45920B419E9D}" destId="{627A62BB-14E1-432B-B738-342C45A64FDF}" srcOrd="0" destOrd="0" presId="urn:microsoft.com/office/officeart/2005/8/layout/list1"/>
    <dgm:cxn modelId="{ECE2CAB4-600D-4AB7-BA9A-9F73545328D3}" type="presOf" srcId="{0D74E03C-5743-4B55-8C68-41E660DE9B39}" destId="{F5FEC29D-CC27-4797-B595-29EE1AB992AC}" srcOrd="0" destOrd="0" presId="urn:microsoft.com/office/officeart/2005/8/layout/list1"/>
    <dgm:cxn modelId="{0C55935C-B7B7-401B-B4FF-806C57D12A01}" type="presParOf" srcId="{627A62BB-14E1-432B-B738-342C45A64FDF}" destId="{01274B07-0D0A-4CB2-818E-B48A221E1A0F}" srcOrd="0" destOrd="0" presId="urn:microsoft.com/office/officeart/2005/8/layout/list1"/>
    <dgm:cxn modelId="{5AD6164A-D6DA-47DD-A896-05D04FB330B5}" type="presParOf" srcId="{01274B07-0D0A-4CB2-818E-B48A221E1A0F}" destId="{AEB860A1-B0A1-4161-94CD-6252F3543F10}" srcOrd="0" destOrd="0" presId="urn:microsoft.com/office/officeart/2005/8/layout/list1"/>
    <dgm:cxn modelId="{7FCA4194-C961-4163-9CDB-7ED206BDF353}" type="presParOf" srcId="{01274B07-0D0A-4CB2-818E-B48A221E1A0F}" destId="{2D8AFBBB-6675-4547-8FED-CF1EE39A3D5A}" srcOrd="1" destOrd="0" presId="urn:microsoft.com/office/officeart/2005/8/layout/list1"/>
    <dgm:cxn modelId="{CE1DB8D4-E5D8-484D-820D-AAD28D915102}" type="presParOf" srcId="{627A62BB-14E1-432B-B738-342C45A64FDF}" destId="{AE13FBEF-97E7-4926-A6AA-B8467B279822}" srcOrd="1" destOrd="0" presId="urn:microsoft.com/office/officeart/2005/8/layout/list1"/>
    <dgm:cxn modelId="{E32EA300-F036-45A7-A38B-5A5641932AC2}" type="presParOf" srcId="{627A62BB-14E1-432B-B738-342C45A64FDF}" destId="{5BFAF706-0879-4746-817E-12394B04AB21}" srcOrd="2" destOrd="0" presId="urn:microsoft.com/office/officeart/2005/8/layout/list1"/>
    <dgm:cxn modelId="{D940769A-E06B-455E-BCB8-B97C7770DA32}" type="presParOf" srcId="{627A62BB-14E1-432B-B738-342C45A64FDF}" destId="{0D2F2136-FC8B-49D6-A3A3-4DB131B4683E}" srcOrd="3" destOrd="0" presId="urn:microsoft.com/office/officeart/2005/8/layout/list1"/>
    <dgm:cxn modelId="{F9FE12DE-B66F-4A2C-8EA4-99003514B76D}" type="presParOf" srcId="{627A62BB-14E1-432B-B738-342C45A64FDF}" destId="{1BC2443A-46AB-4736-9E2D-6B56F6E0AA8B}" srcOrd="4" destOrd="0" presId="urn:microsoft.com/office/officeart/2005/8/layout/list1"/>
    <dgm:cxn modelId="{02783E4D-9A6C-4B32-AAD6-8A397D98B2DC}" type="presParOf" srcId="{1BC2443A-46AB-4736-9E2D-6B56F6E0AA8B}" destId="{DC7E8D6A-1CA9-4C3B-A8FD-92178AB8FBD4}" srcOrd="0" destOrd="0" presId="urn:microsoft.com/office/officeart/2005/8/layout/list1"/>
    <dgm:cxn modelId="{93DCFB0D-CD45-4936-8DAB-BC1A6EABEB2E}" type="presParOf" srcId="{1BC2443A-46AB-4736-9E2D-6B56F6E0AA8B}" destId="{46FD9221-C993-4950-BA7C-083D57FE964F}" srcOrd="1" destOrd="0" presId="urn:microsoft.com/office/officeart/2005/8/layout/list1"/>
    <dgm:cxn modelId="{B804114E-526A-43FA-8179-E28A7AB648E0}" type="presParOf" srcId="{627A62BB-14E1-432B-B738-342C45A64FDF}" destId="{684137CA-4463-47F2-A64E-55FFD64B9FBA}" srcOrd="5" destOrd="0" presId="urn:microsoft.com/office/officeart/2005/8/layout/list1"/>
    <dgm:cxn modelId="{7F6D5EB5-9AB9-4E61-9FC4-DFC76F587420}" type="presParOf" srcId="{627A62BB-14E1-432B-B738-342C45A64FDF}" destId="{50702F5C-52ED-46F4-A647-1CDFF0CE1178}" srcOrd="6" destOrd="0" presId="urn:microsoft.com/office/officeart/2005/8/layout/list1"/>
    <dgm:cxn modelId="{A9FF6E63-907F-46F7-9DA3-48D93730E583}" type="presParOf" srcId="{627A62BB-14E1-432B-B738-342C45A64FDF}" destId="{5282AF33-37CC-48F1-8FD2-5A25E3724F0F}" srcOrd="7" destOrd="0" presId="urn:microsoft.com/office/officeart/2005/8/layout/list1"/>
    <dgm:cxn modelId="{4E5F5E06-D8C3-4059-A333-0E900C65595A}" type="presParOf" srcId="{627A62BB-14E1-432B-B738-342C45A64FDF}" destId="{BEFC92F4-365A-417A-AB50-774B5F26353B}" srcOrd="8" destOrd="0" presId="urn:microsoft.com/office/officeart/2005/8/layout/list1"/>
    <dgm:cxn modelId="{36B4718F-6841-4364-87D6-FF2D979B0B8C}" type="presParOf" srcId="{BEFC92F4-365A-417A-AB50-774B5F26353B}" destId="{F5FEC29D-CC27-4797-B595-29EE1AB992AC}" srcOrd="0" destOrd="0" presId="urn:microsoft.com/office/officeart/2005/8/layout/list1"/>
    <dgm:cxn modelId="{AFF2FB3B-9283-4DD4-B347-87C2C6BC3C82}" type="presParOf" srcId="{BEFC92F4-365A-417A-AB50-774B5F26353B}" destId="{B31DA02C-C398-4730-8852-12A55E05994F}" srcOrd="1" destOrd="0" presId="urn:microsoft.com/office/officeart/2005/8/layout/list1"/>
    <dgm:cxn modelId="{01C31B03-9B89-4486-ADD0-A2DB386A6B8C}" type="presParOf" srcId="{627A62BB-14E1-432B-B738-342C45A64FDF}" destId="{97EBCA92-908D-46B3-97EC-28764C401A2B}" srcOrd="9" destOrd="0" presId="urn:microsoft.com/office/officeart/2005/8/layout/list1"/>
    <dgm:cxn modelId="{5393FD47-D2B1-4D93-8750-00245CBE3285}" type="presParOf" srcId="{627A62BB-14E1-432B-B738-342C45A64FDF}" destId="{92FF66B6-D87B-4152-B8F0-C93D353EABCC}" srcOrd="10" destOrd="0" presId="urn:microsoft.com/office/officeart/2005/8/layout/list1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E1B1378-75C9-4F7B-A46F-2E6A36BD8691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179E9738-F5BC-4C9A-AAA6-F902AAC6EDD1}">
      <dgm:prSet phldrT="[テキスト]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en-US" altLang="ja-JP" dirty="0" smtClean="0"/>
            <a:t>Microsoft Visual C#</a:t>
          </a:r>
          <a:r>
            <a:rPr kumimoji="1" lang="ja-JP" altLang="en-US" dirty="0" smtClean="0"/>
            <a:t> の第一印象</a:t>
          </a:r>
          <a:endParaRPr kumimoji="1" lang="ja-JP" altLang="en-US" dirty="0"/>
        </a:p>
      </dgm:t>
    </dgm:pt>
    <dgm:pt modelId="{0920A7B4-D4A4-4828-8334-7398CDE2F565}" type="parTrans" cxnId="{0AB65F59-AD34-4474-90C8-7647F42CBD90}">
      <dgm:prSet/>
      <dgm:spPr/>
      <dgm:t>
        <a:bodyPr/>
        <a:lstStyle/>
        <a:p>
          <a:endParaRPr kumimoji="1" lang="ja-JP" altLang="en-US"/>
        </a:p>
      </dgm:t>
    </dgm:pt>
    <dgm:pt modelId="{3DE0E511-1F01-49D3-8FF8-6A4C51AFE0EC}" type="sibTrans" cxnId="{0AB65F59-AD34-4474-90C8-7647F42CBD90}">
      <dgm:prSet/>
      <dgm:spPr/>
      <dgm:t>
        <a:bodyPr/>
        <a:lstStyle/>
        <a:p>
          <a:endParaRPr kumimoji="1" lang="ja-JP" altLang="en-US"/>
        </a:p>
      </dgm:t>
    </dgm:pt>
    <dgm:pt modelId="{A72BFCF8-4F6E-43C6-AD4E-2CC48537FE9F}">
      <dgm:prSet phldrT="[テキスト]"/>
      <dgm:spPr/>
      <dgm:t>
        <a:bodyPr/>
        <a:lstStyle/>
        <a:p>
          <a:r>
            <a:rPr kumimoji="1" lang="en-US" altLang="ja-JP" dirty="0" smtClean="0"/>
            <a:t>Web</a:t>
          </a:r>
          <a:r>
            <a:rPr kumimoji="1" lang="ja-JP" altLang="en-US" dirty="0" smtClean="0"/>
            <a:t>アプリ</a:t>
          </a:r>
          <a:r>
            <a:rPr kumimoji="1" lang="ja-JP" altLang="en-US" dirty="0" smtClean="0"/>
            <a:t>を作ってみた</a:t>
          </a:r>
          <a:endParaRPr kumimoji="1" lang="ja-JP" altLang="en-US" dirty="0"/>
        </a:p>
      </dgm:t>
    </dgm:pt>
    <dgm:pt modelId="{4981F70F-09E9-4388-A328-6A6ED6CC0D9B}" type="parTrans" cxnId="{53FACA7E-6FC4-45D6-9435-7A936605AE70}">
      <dgm:prSet/>
      <dgm:spPr/>
      <dgm:t>
        <a:bodyPr/>
        <a:lstStyle/>
        <a:p>
          <a:endParaRPr kumimoji="1" lang="ja-JP" altLang="en-US"/>
        </a:p>
      </dgm:t>
    </dgm:pt>
    <dgm:pt modelId="{7E5B6DA2-62E1-47F1-BFEC-1017EAE19D41}" type="sibTrans" cxnId="{53FACA7E-6FC4-45D6-9435-7A936605AE70}">
      <dgm:prSet/>
      <dgm:spPr/>
      <dgm:t>
        <a:bodyPr/>
        <a:lstStyle/>
        <a:p>
          <a:endParaRPr kumimoji="1" lang="ja-JP" altLang="en-US"/>
        </a:p>
      </dgm:t>
    </dgm:pt>
    <dgm:pt modelId="{5E8044B7-B98A-437A-A7F6-598D444985D8}">
      <dgm:prSet phldrT="[テキスト]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en-US" altLang="ja-JP" dirty="0" smtClean="0"/>
            <a:t>Visual Basic </a:t>
          </a:r>
          <a:r>
            <a:rPr kumimoji="1" lang="ja-JP" altLang="en-US" dirty="0" smtClean="0"/>
            <a:t>と </a:t>
          </a:r>
          <a:r>
            <a:rPr kumimoji="1" lang="en-US" altLang="ja-JP" dirty="0" smtClean="0"/>
            <a:t>Visual C#</a:t>
          </a:r>
          <a:endParaRPr kumimoji="1" lang="ja-JP" altLang="en-US" dirty="0"/>
        </a:p>
      </dgm:t>
    </dgm:pt>
    <dgm:pt modelId="{701E6562-6D28-426E-9244-1F95B92A4432}" type="parTrans" cxnId="{DCC29408-F9FB-4E2D-B637-42FD46B9D1C7}">
      <dgm:prSet/>
      <dgm:spPr/>
      <dgm:t>
        <a:bodyPr/>
        <a:lstStyle/>
        <a:p>
          <a:endParaRPr kumimoji="1" lang="ja-JP" altLang="en-US"/>
        </a:p>
      </dgm:t>
    </dgm:pt>
    <dgm:pt modelId="{D2DE6A96-1D58-42F7-9346-85DD60BDE6D0}" type="sibTrans" cxnId="{DCC29408-F9FB-4E2D-B637-42FD46B9D1C7}">
      <dgm:prSet/>
      <dgm:spPr/>
      <dgm:t>
        <a:bodyPr/>
        <a:lstStyle/>
        <a:p>
          <a:endParaRPr kumimoji="1" lang="ja-JP" altLang="en-US"/>
        </a:p>
      </dgm:t>
    </dgm:pt>
    <dgm:pt modelId="{2FA6A83B-80D6-4FB3-BE93-64E9ED0FC467}">
      <dgm:prSet phldrT="[テキスト]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en-US" altLang="ja-JP" dirty="0" smtClean="0"/>
            <a:t>SQL Server</a:t>
          </a:r>
          <a:r>
            <a:rPr kumimoji="1" lang="ja-JP" altLang="en-US" dirty="0" smtClean="0"/>
            <a:t>を使ってみた</a:t>
          </a:r>
          <a:endParaRPr kumimoji="1" lang="ja-JP" altLang="en-US" dirty="0"/>
        </a:p>
      </dgm:t>
    </dgm:pt>
    <dgm:pt modelId="{BAF05A94-78E9-4BCC-993A-0F10E7549FAC}" type="parTrans" cxnId="{D9E536A5-B91E-4D97-B8F7-0FEF6CD592D2}">
      <dgm:prSet/>
      <dgm:spPr/>
      <dgm:t>
        <a:bodyPr/>
        <a:lstStyle/>
        <a:p>
          <a:endParaRPr kumimoji="1" lang="ja-JP" altLang="en-US"/>
        </a:p>
      </dgm:t>
    </dgm:pt>
    <dgm:pt modelId="{1C599C56-F4EC-46B3-BE2C-AC80D9656CEA}" type="sibTrans" cxnId="{D9E536A5-B91E-4D97-B8F7-0FEF6CD592D2}">
      <dgm:prSet/>
      <dgm:spPr/>
      <dgm:t>
        <a:bodyPr/>
        <a:lstStyle/>
        <a:p>
          <a:endParaRPr kumimoji="1" lang="ja-JP" altLang="en-US"/>
        </a:p>
      </dgm:t>
    </dgm:pt>
    <dgm:pt modelId="{7EB79C6A-AC9A-4EA6-ADAC-443A32300999}" type="pres">
      <dgm:prSet presAssocID="{7E1B1378-75C9-4F7B-A46F-2E6A36BD869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D1DAAB86-5AB1-47D5-BF41-61C5EAC3CCCA}" type="pres">
      <dgm:prSet presAssocID="{179E9738-F5BC-4C9A-AAA6-F902AAC6EDD1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C7D1C3B1-CEDD-47B6-96A7-00BFD58626AE}" type="pres">
      <dgm:prSet presAssocID="{3DE0E511-1F01-49D3-8FF8-6A4C51AFE0EC}" presName="spacer" presStyleCnt="0"/>
      <dgm:spPr/>
    </dgm:pt>
    <dgm:pt modelId="{C6BA01D3-5EDA-4DE3-A74A-235AE0EFBE35}" type="pres">
      <dgm:prSet presAssocID="{2FA6A83B-80D6-4FB3-BE93-64E9ED0FC467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E073DB3C-9015-4298-BEBE-ED3FC55D6C4E}" type="pres">
      <dgm:prSet presAssocID="{1C599C56-F4EC-46B3-BE2C-AC80D9656CEA}" presName="spacer" presStyleCnt="0"/>
      <dgm:spPr/>
    </dgm:pt>
    <dgm:pt modelId="{BD87FD86-8CBC-4198-9CB2-1E0B56BE0DD6}" type="pres">
      <dgm:prSet presAssocID="{A72BFCF8-4F6E-43C6-AD4E-2CC48537FE9F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6C47ED29-3607-4FBA-95C0-E1268B099E4A}" type="pres">
      <dgm:prSet presAssocID="{7E5B6DA2-62E1-47F1-BFEC-1017EAE19D41}" presName="spacer" presStyleCnt="0"/>
      <dgm:spPr/>
    </dgm:pt>
    <dgm:pt modelId="{A22F1911-7C13-43D3-B660-2679E8A0D99B}" type="pres">
      <dgm:prSet presAssocID="{5E8044B7-B98A-437A-A7F6-598D444985D8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53FACA7E-6FC4-45D6-9435-7A936605AE70}" srcId="{7E1B1378-75C9-4F7B-A46F-2E6A36BD8691}" destId="{A72BFCF8-4F6E-43C6-AD4E-2CC48537FE9F}" srcOrd="2" destOrd="0" parTransId="{4981F70F-09E9-4388-A328-6A6ED6CC0D9B}" sibTransId="{7E5B6DA2-62E1-47F1-BFEC-1017EAE19D41}"/>
    <dgm:cxn modelId="{0AB65F59-AD34-4474-90C8-7647F42CBD90}" srcId="{7E1B1378-75C9-4F7B-A46F-2E6A36BD8691}" destId="{179E9738-F5BC-4C9A-AAA6-F902AAC6EDD1}" srcOrd="0" destOrd="0" parTransId="{0920A7B4-D4A4-4828-8334-7398CDE2F565}" sibTransId="{3DE0E511-1F01-49D3-8FF8-6A4C51AFE0EC}"/>
    <dgm:cxn modelId="{E28241C5-A365-44C9-97D2-AB561A55B48E}" type="presOf" srcId="{5E8044B7-B98A-437A-A7F6-598D444985D8}" destId="{A22F1911-7C13-43D3-B660-2679E8A0D99B}" srcOrd="0" destOrd="0" presId="urn:microsoft.com/office/officeart/2005/8/layout/vList2"/>
    <dgm:cxn modelId="{5C7A7940-D3E3-4286-914A-4113DD344D2F}" type="presOf" srcId="{A72BFCF8-4F6E-43C6-AD4E-2CC48537FE9F}" destId="{BD87FD86-8CBC-4198-9CB2-1E0B56BE0DD6}" srcOrd="0" destOrd="0" presId="urn:microsoft.com/office/officeart/2005/8/layout/vList2"/>
    <dgm:cxn modelId="{940CAF03-F4B9-463A-8946-7D7B237400A7}" type="presOf" srcId="{2FA6A83B-80D6-4FB3-BE93-64E9ED0FC467}" destId="{C6BA01D3-5EDA-4DE3-A74A-235AE0EFBE35}" srcOrd="0" destOrd="0" presId="urn:microsoft.com/office/officeart/2005/8/layout/vList2"/>
    <dgm:cxn modelId="{BBEF1D3B-E903-4833-BDE2-1D52C4DAD5D9}" type="presOf" srcId="{7E1B1378-75C9-4F7B-A46F-2E6A36BD8691}" destId="{7EB79C6A-AC9A-4EA6-ADAC-443A32300999}" srcOrd="0" destOrd="0" presId="urn:microsoft.com/office/officeart/2005/8/layout/vList2"/>
    <dgm:cxn modelId="{E928793C-7E53-4BDD-B154-ACDC7F153B92}" type="presOf" srcId="{179E9738-F5BC-4C9A-AAA6-F902AAC6EDD1}" destId="{D1DAAB86-5AB1-47D5-BF41-61C5EAC3CCCA}" srcOrd="0" destOrd="0" presId="urn:microsoft.com/office/officeart/2005/8/layout/vList2"/>
    <dgm:cxn modelId="{D9E536A5-B91E-4D97-B8F7-0FEF6CD592D2}" srcId="{7E1B1378-75C9-4F7B-A46F-2E6A36BD8691}" destId="{2FA6A83B-80D6-4FB3-BE93-64E9ED0FC467}" srcOrd="1" destOrd="0" parTransId="{BAF05A94-78E9-4BCC-993A-0F10E7549FAC}" sibTransId="{1C599C56-F4EC-46B3-BE2C-AC80D9656CEA}"/>
    <dgm:cxn modelId="{DCC29408-F9FB-4E2D-B637-42FD46B9D1C7}" srcId="{7E1B1378-75C9-4F7B-A46F-2E6A36BD8691}" destId="{5E8044B7-B98A-437A-A7F6-598D444985D8}" srcOrd="3" destOrd="0" parTransId="{701E6562-6D28-426E-9244-1F95B92A4432}" sibTransId="{D2DE6A96-1D58-42F7-9346-85DD60BDE6D0}"/>
    <dgm:cxn modelId="{FEF30DDF-6C90-4346-9A7D-6EAFD333C55E}" type="presParOf" srcId="{7EB79C6A-AC9A-4EA6-ADAC-443A32300999}" destId="{D1DAAB86-5AB1-47D5-BF41-61C5EAC3CCCA}" srcOrd="0" destOrd="0" presId="urn:microsoft.com/office/officeart/2005/8/layout/vList2"/>
    <dgm:cxn modelId="{AAE15D8B-9106-4A95-8DAB-DDA843DB7428}" type="presParOf" srcId="{7EB79C6A-AC9A-4EA6-ADAC-443A32300999}" destId="{C7D1C3B1-CEDD-47B6-96A7-00BFD58626AE}" srcOrd="1" destOrd="0" presId="urn:microsoft.com/office/officeart/2005/8/layout/vList2"/>
    <dgm:cxn modelId="{6FC067DA-6A55-47C4-9C63-F15703B70909}" type="presParOf" srcId="{7EB79C6A-AC9A-4EA6-ADAC-443A32300999}" destId="{C6BA01D3-5EDA-4DE3-A74A-235AE0EFBE35}" srcOrd="2" destOrd="0" presId="urn:microsoft.com/office/officeart/2005/8/layout/vList2"/>
    <dgm:cxn modelId="{A59DE91A-D6DB-4031-9816-62FC7DAF38CE}" type="presParOf" srcId="{7EB79C6A-AC9A-4EA6-ADAC-443A32300999}" destId="{E073DB3C-9015-4298-BEBE-ED3FC55D6C4E}" srcOrd="3" destOrd="0" presId="urn:microsoft.com/office/officeart/2005/8/layout/vList2"/>
    <dgm:cxn modelId="{69E61B52-BA36-4C9F-9706-C9EEBD20559B}" type="presParOf" srcId="{7EB79C6A-AC9A-4EA6-ADAC-443A32300999}" destId="{BD87FD86-8CBC-4198-9CB2-1E0B56BE0DD6}" srcOrd="4" destOrd="0" presId="urn:microsoft.com/office/officeart/2005/8/layout/vList2"/>
    <dgm:cxn modelId="{D22060E1-1659-46EC-8C87-5F3B78E9AB22}" type="presParOf" srcId="{7EB79C6A-AC9A-4EA6-ADAC-443A32300999}" destId="{6C47ED29-3607-4FBA-95C0-E1268B099E4A}" srcOrd="5" destOrd="0" presId="urn:microsoft.com/office/officeart/2005/8/layout/vList2"/>
    <dgm:cxn modelId="{E898DF45-5460-4F0B-B277-BC9F5F98805A}" type="presParOf" srcId="{7EB79C6A-AC9A-4EA6-ADAC-443A32300999}" destId="{A22F1911-7C13-43D3-B660-2679E8A0D99B}" srcOrd="6" destOrd="0" presId="urn:microsoft.com/office/officeart/2005/8/layout/vList2"/>
  </dgm:cxnLst>
  <dgm:bg/>
  <dgm:whole/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E1B1378-75C9-4F7B-A46F-2E6A36BD8691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179E9738-F5BC-4C9A-AAA6-F902AAC6EDD1}">
      <dgm:prSet phldrT="[テキスト]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en-US" altLang="ja-JP" dirty="0" smtClean="0"/>
            <a:t>Microsoft Visual C#</a:t>
          </a:r>
          <a:r>
            <a:rPr kumimoji="1" lang="ja-JP" altLang="en-US" dirty="0" smtClean="0"/>
            <a:t> の第一印象</a:t>
          </a:r>
          <a:endParaRPr kumimoji="1" lang="ja-JP" altLang="en-US" dirty="0"/>
        </a:p>
      </dgm:t>
    </dgm:pt>
    <dgm:pt modelId="{0920A7B4-D4A4-4828-8334-7398CDE2F565}" type="parTrans" cxnId="{0AB65F59-AD34-4474-90C8-7647F42CBD90}">
      <dgm:prSet/>
      <dgm:spPr/>
      <dgm:t>
        <a:bodyPr/>
        <a:lstStyle/>
        <a:p>
          <a:endParaRPr kumimoji="1" lang="ja-JP" altLang="en-US"/>
        </a:p>
      </dgm:t>
    </dgm:pt>
    <dgm:pt modelId="{3DE0E511-1F01-49D3-8FF8-6A4C51AFE0EC}" type="sibTrans" cxnId="{0AB65F59-AD34-4474-90C8-7647F42CBD90}">
      <dgm:prSet/>
      <dgm:spPr/>
      <dgm:t>
        <a:bodyPr/>
        <a:lstStyle/>
        <a:p>
          <a:endParaRPr kumimoji="1" lang="ja-JP" altLang="en-US"/>
        </a:p>
      </dgm:t>
    </dgm:pt>
    <dgm:pt modelId="{A72BFCF8-4F6E-43C6-AD4E-2CC48537FE9F}">
      <dgm:prSet phldrT="[テキスト]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en-US" altLang="ja-JP" dirty="0" smtClean="0"/>
            <a:t>Web</a:t>
          </a:r>
          <a:r>
            <a:rPr kumimoji="1" lang="ja-JP" altLang="en-US" dirty="0" smtClean="0"/>
            <a:t>アプリ</a:t>
          </a:r>
          <a:r>
            <a:rPr kumimoji="1" lang="ja-JP" altLang="en-US" dirty="0" smtClean="0"/>
            <a:t>を作ってみた</a:t>
          </a:r>
          <a:endParaRPr kumimoji="1" lang="ja-JP" altLang="en-US" dirty="0"/>
        </a:p>
      </dgm:t>
    </dgm:pt>
    <dgm:pt modelId="{4981F70F-09E9-4388-A328-6A6ED6CC0D9B}" type="parTrans" cxnId="{53FACA7E-6FC4-45D6-9435-7A936605AE70}">
      <dgm:prSet/>
      <dgm:spPr/>
      <dgm:t>
        <a:bodyPr/>
        <a:lstStyle/>
        <a:p>
          <a:endParaRPr kumimoji="1" lang="ja-JP" altLang="en-US"/>
        </a:p>
      </dgm:t>
    </dgm:pt>
    <dgm:pt modelId="{7E5B6DA2-62E1-47F1-BFEC-1017EAE19D41}" type="sibTrans" cxnId="{53FACA7E-6FC4-45D6-9435-7A936605AE70}">
      <dgm:prSet/>
      <dgm:spPr/>
      <dgm:t>
        <a:bodyPr/>
        <a:lstStyle/>
        <a:p>
          <a:endParaRPr kumimoji="1" lang="ja-JP" altLang="en-US"/>
        </a:p>
      </dgm:t>
    </dgm:pt>
    <dgm:pt modelId="{5E8044B7-B98A-437A-A7F6-598D444985D8}">
      <dgm:prSet phldrT="[テキスト]"/>
      <dgm:spPr/>
      <dgm:t>
        <a:bodyPr/>
        <a:lstStyle/>
        <a:p>
          <a:r>
            <a:rPr kumimoji="1" lang="en-US" altLang="ja-JP" dirty="0" smtClean="0"/>
            <a:t>Visual Basic </a:t>
          </a:r>
          <a:r>
            <a:rPr kumimoji="1" lang="ja-JP" altLang="en-US" dirty="0" smtClean="0"/>
            <a:t>と </a:t>
          </a:r>
          <a:r>
            <a:rPr kumimoji="1" lang="en-US" altLang="ja-JP" dirty="0" smtClean="0"/>
            <a:t>Visual C#</a:t>
          </a:r>
          <a:endParaRPr kumimoji="1" lang="ja-JP" altLang="en-US" dirty="0"/>
        </a:p>
      </dgm:t>
    </dgm:pt>
    <dgm:pt modelId="{701E6562-6D28-426E-9244-1F95B92A4432}" type="parTrans" cxnId="{DCC29408-F9FB-4E2D-B637-42FD46B9D1C7}">
      <dgm:prSet/>
      <dgm:spPr/>
      <dgm:t>
        <a:bodyPr/>
        <a:lstStyle/>
        <a:p>
          <a:endParaRPr kumimoji="1" lang="ja-JP" altLang="en-US"/>
        </a:p>
      </dgm:t>
    </dgm:pt>
    <dgm:pt modelId="{D2DE6A96-1D58-42F7-9346-85DD60BDE6D0}" type="sibTrans" cxnId="{DCC29408-F9FB-4E2D-B637-42FD46B9D1C7}">
      <dgm:prSet/>
      <dgm:spPr/>
      <dgm:t>
        <a:bodyPr/>
        <a:lstStyle/>
        <a:p>
          <a:endParaRPr kumimoji="1" lang="ja-JP" altLang="en-US"/>
        </a:p>
      </dgm:t>
    </dgm:pt>
    <dgm:pt modelId="{2FA6A83B-80D6-4FB3-BE93-64E9ED0FC467}">
      <dgm:prSet phldrT="[テキスト]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en-US" altLang="ja-JP" dirty="0" smtClean="0"/>
            <a:t>SQL Server</a:t>
          </a:r>
          <a:r>
            <a:rPr kumimoji="1" lang="ja-JP" altLang="en-US" dirty="0" smtClean="0"/>
            <a:t>を使ってみた</a:t>
          </a:r>
          <a:endParaRPr kumimoji="1" lang="ja-JP" altLang="en-US" dirty="0"/>
        </a:p>
      </dgm:t>
    </dgm:pt>
    <dgm:pt modelId="{BAF05A94-78E9-4BCC-993A-0F10E7549FAC}" type="parTrans" cxnId="{D9E536A5-B91E-4D97-B8F7-0FEF6CD592D2}">
      <dgm:prSet/>
      <dgm:spPr/>
      <dgm:t>
        <a:bodyPr/>
        <a:lstStyle/>
        <a:p>
          <a:endParaRPr kumimoji="1" lang="ja-JP" altLang="en-US"/>
        </a:p>
      </dgm:t>
    </dgm:pt>
    <dgm:pt modelId="{1C599C56-F4EC-46B3-BE2C-AC80D9656CEA}" type="sibTrans" cxnId="{D9E536A5-B91E-4D97-B8F7-0FEF6CD592D2}">
      <dgm:prSet/>
      <dgm:spPr/>
      <dgm:t>
        <a:bodyPr/>
        <a:lstStyle/>
        <a:p>
          <a:endParaRPr kumimoji="1" lang="ja-JP" altLang="en-US"/>
        </a:p>
      </dgm:t>
    </dgm:pt>
    <dgm:pt modelId="{7EB79C6A-AC9A-4EA6-ADAC-443A32300999}" type="pres">
      <dgm:prSet presAssocID="{7E1B1378-75C9-4F7B-A46F-2E6A36BD869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D1DAAB86-5AB1-47D5-BF41-61C5EAC3CCCA}" type="pres">
      <dgm:prSet presAssocID="{179E9738-F5BC-4C9A-AAA6-F902AAC6EDD1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C7D1C3B1-CEDD-47B6-96A7-00BFD58626AE}" type="pres">
      <dgm:prSet presAssocID="{3DE0E511-1F01-49D3-8FF8-6A4C51AFE0EC}" presName="spacer" presStyleCnt="0"/>
      <dgm:spPr/>
    </dgm:pt>
    <dgm:pt modelId="{C6BA01D3-5EDA-4DE3-A74A-235AE0EFBE35}" type="pres">
      <dgm:prSet presAssocID="{2FA6A83B-80D6-4FB3-BE93-64E9ED0FC467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E073DB3C-9015-4298-BEBE-ED3FC55D6C4E}" type="pres">
      <dgm:prSet presAssocID="{1C599C56-F4EC-46B3-BE2C-AC80D9656CEA}" presName="spacer" presStyleCnt="0"/>
      <dgm:spPr/>
    </dgm:pt>
    <dgm:pt modelId="{BD87FD86-8CBC-4198-9CB2-1E0B56BE0DD6}" type="pres">
      <dgm:prSet presAssocID="{A72BFCF8-4F6E-43C6-AD4E-2CC48537FE9F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6C47ED29-3607-4FBA-95C0-E1268B099E4A}" type="pres">
      <dgm:prSet presAssocID="{7E5B6DA2-62E1-47F1-BFEC-1017EAE19D41}" presName="spacer" presStyleCnt="0"/>
      <dgm:spPr/>
    </dgm:pt>
    <dgm:pt modelId="{A22F1911-7C13-43D3-B660-2679E8A0D99B}" type="pres">
      <dgm:prSet presAssocID="{5E8044B7-B98A-437A-A7F6-598D444985D8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E53D5140-8344-4840-BFF3-0CAE8B3C450C}" type="presOf" srcId="{7E1B1378-75C9-4F7B-A46F-2E6A36BD8691}" destId="{7EB79C6A-AC9A-4EA6-ADAC-443A32300999}" srcOrd="0" destOrd="0" presId="urn:microsoft.com/office/officeart/2005/8/layout/vList2"/>
    <dgm:cxn modelId="{53FACA7E-6FC4-45D6-9435-7A936605AE70}" srcId="{7E1B1378-75C9-4F7B-A46F-2E6A36BD8691}" destId="{A72BFCF8-4F6E-43C6-AD4E-2CC48537FE9F}" srcOrd="2" destOrd="0" parTransId="{4981F70F-09E9-4388-A328-6A6ED6CC0D9B}" sibTransId="{7E5B6DA2-62E1-47F1-BFEC-1017EAE19D41}"/>
    <dgm:cxn modelId="{0AB65F59-AD34-4474-90C8-7647F42CBD90}" srcId="{7E1B1378-75C9-4F7B-A46F-2E6A36BD8691}" destId="{179E9738-F5BC-4C9A-AAA6-F902AAC6EDD1}" srcOrd="0" destOrd="0" parTransId="{0920A7B4-D4A4-4828-8334-7398CDE2F565}" sibTransId="{3DE0E511-1F01-49D3-8FF8-6A4C51AFE0EC}"/>
    <dgm:cxn modelId="{0B55EE4A-47C7-43B8-9643-98157ABB1EBC}" type="presOf" srcId="{2FA6A83B-80D6-4FB3-BE93-64E9ED0FC467}" destId="{C6BA01D3-5EDA-4DE3-A74A-235AE0EFBE35}" srcOrd="0" destOrd="0" presId="urn:microsoft.com/office/officeart/2005/8/layout/vList2"/>
    <dgm:cxn modelId="{D9E536A5-B91E-4D97-B8F7-0FEF6CD592D2}" srcId="{7E1B1378-75C9-4F7B-A46F-2E6A36BD8691}" destId="{2FA6A83B-80D6-4FB3-BE93-64E9ED0FC467}" srcOrd="1" destOrd="0" parTransId="{BAF05A94-78E9-4BCC-993A-0F10E7549FAC}" sibTransId="{1C599C56-F4EC-46B3-BE2C-AC80D9656CEA}"/>
    <dgm:cxn modelId="{098C3CD9-2E96-45D1-8C0E-B8EF52404F5C}" type="presOf" srcId="{179E9738-F5BC-4C9A-AAA6-F902AAC6EDD1}" destId="{D1DAAB86-5AB1-47D5-BF41-61C5EAC3CCCA}" srcOrd="0" destOrd="0" presId="urn:microsoft.com/office/officeart/2005/8/layout/vList2"/>
    <dgm:cxn modelId="{31A21293-6C32-4BD6-98E4-FC329A699E12}" type="presOf" srcId="{A72BFCF8-4F6E-43C6-AD4E-2CC48537FE9F}" destId="{BD87FD86-8CBC-4198-9CB2-1E0B56BE0DD6}" srcOrd="0" destOrd="0" presId="urn:microsoft.com/office/officeart/2005/8/layout/vList2"/>
    <dgm:cxn modelId="{25F93B8D-B8A7-4688-A525-F537B54B47A1}" type="presOf" srcId="{5E8044B7-B98A-437A-A7F6-598D444985D8}" destId="{A22F1911-7C13-43D3-B660-2679E8A0D99B}" srcOrd="0" destOrd="0" presId="urn:microsoft.com/office/officeart/2005/8/layout/vList2"/>
    <dgm:cxn modelId="{DCC29408-F9FB-4E2D-B637-42FD46B9D1C7}" srcId="{7E1B1378-75C9-4F7B-A46F-2E6A36BD8691}" destId="{5E8044B7-B98A-437A-A7F6-598D444985D8}" srcOrd="3" destOrd="0" parTransId="{701E6562-6D28-426E-9244-1F95B92A4432}" sibTransId="{D2DE6A96-1D58-42F7-9346-85DD60BDE6D0}"/>
    <dgm:cxn modelId="{085FA533-1F93-4502-9417-78F4510062B9}" type="presParOf" srcId="{7EB79C6A-AC9A-4EA6-ADAC-443A32300999}" destId="{D1DAAB86-5AB1-47D5-BF41-61C5EAC3CCCA}" srcOrd="0" destOrd="0" presId="urn:microsoft.com/office/officeart/2005/8/layout/vList2"/>
    <dgm:cxn modelId="{ABAAFF35-05D8-469F-9E6A-D108B6F4D882}" type="presParOf" srcId="{7EB79C6A-AC9A-4EA6-ADAC-443A32300999}" destId="{C7D1C3B1-CEDD-47B6-96A7-00BFD58626AE}" srcOrd="1" destOrd="0" presId="urn:microsoft.com/office/officeart/2005/8/layout/vList2"/>
    <dgm:cxn modelId="{F8EE1ED4-CA1A-424C-A41B-0C7994D81388}" type="presParOf" srcId="{7EB79C6A-AC9A-4EA6-ADAC-443A32300999}" destId="{C6BA01D3-5EDA-4DE3-A74A-235AE0EFBE35}" srcOrd="2" destOrd="0" presId="urn:microsoft.com/office/officeart/2005/8/layout/vList2"/>
    <dgm:cxn modelId="{1D2F8E97-F3DD-4C1B-924E-FE1067A2A391}" type="presParOf" srcId="{7EB79C6A-AC9A-4EA6-ADAC-443A32300999}" destId="{E073DB3C-9015-4298-BEBE-ED3FC55D6C4E}" srcOrd="3" destOrd="0" presId="urn:microsoft.com/office/officeart/2005/8/layout/vList2"/>
    <dgm:cxn modelId="{2C068E8F-2866-45CD-B069-E62887D1394C}" type="presParOf" srcId="{7EB79C6A-AC9A-4EA6-ADAC-443A32300999}" destId="{BD87FD86-8CBC-4198-9CB2-1E0B56BE0DD6}" srcOrd="4" destOrd="0" presId="urn:microsoft.com/office/officeart/2005/8/layout/vList2"/>
    <dgm:cxn modelId="{7520B393-047C-4AC3-A11C-BEE04EB9501B}" type="presParOf" srcId="{7EB79C6A-AC9A-4EA6-ADAC-443A32300999}" destId="{6C47ED29-3607-4FBA-95C0-E1268B099E4A}" srcOrd="5" destOrd="0" presId="urn:microsoft.com/office/officeart/2005/8/layout/vList2"/>
    <dgm:cxn modelId="{F9B161B9-E82C-4F85-8AFB-0B996EF91E48}" type="presParOf" srcId="{7EB79C6A-AC9A-4EA6-ADAC-443A32300999}" destId="{A22F1911-7C13-43D3-B660-2679E8A0D99B}" srcOrd="6" destOrd="0" presId="urn:microsoft.com/office/officeart/2005/8/layout/vList2"/>
  </dgm:cxnLst>
  <dgm:bg/>
  <dgm:whole/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1A03E768-0E33-443A-8999-A74C0D89345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kumimoji="1" lang="ja-JP" altLang="en-US"/>
        </a:p>
      </dgm:t>
    </dgm:pt>
    <dgm:pt modelId="{4D5EDEB0-6E9E-40F7-ADA4-D1F716A7CB5E}">
      <dgm:prSet/>
      <dgm:spPr/>
      <dgm:t>
        <a:bodyPr/>
        <a:lstStyle/>
        <a:p>
          <a:pPr rtl="0"/>
          <a:r>
            <a:rPr kumimoji="1" lang="ja-JP" dirty="0" smtClean="0"/>
            <a:t>動作フレームワークは、</a:t>
          </a:r>
          <a:r>
            <a:rPr kumimoji="1" lang="en-US" dirty="0" smtClean="0"/>
            <a:t>.NET Framework</a:t>
          </a:r>
          <a:endParaRPr lang="ja-JP" dirty="0"/>
        </a:p>
      </dgm:t>
    </dgm:pt>
    <dgm:pt modelId="{D4B872DB-39B0-4E3D-B67C-2A6FD0770D06}" type="parTrans" cxnId="{582B7649-2415-4A6C-9F18-D354E73889BD}">
      <dgm:prSet/>
      <dgm:spPr/>
      <dgm:t>
        <a:bodyPr/>
        <a:lstStyle/>
        <a:p>
          <a:endParaRPr kumimoji="1" lang="ja-JP" altLang="en-US"/>
        </a:p>
      </dgm:t>
    </dgm:pt>
    <dgm:pt modelId="{5822CE69-AD00-45CE-882F-3A6A7BE5AF9C}" type="sibTrans" cxnId="{582B7649-2415-4A6C-9F18-D354E73889BD}">
      <dgm:prSet/>
      <dgm:spPr/>
      <dgm:t>
        <a:bodyPr/>
        <a:lstStyle/>
        <a:p>
          <a:endParaRPr kumimoji="1" lang="ja-JP" altLang="en-US"/>
        </a:p>
      </dgm:t>
    </dgm:pt>
    <dgm:pt modelId="{C0CE7E82-F6F6-49C0-B8CA-85F57282D3F8}">
      <dgm:prSet/>
      <dgm:spPr/>
      <dgm:t>
        <a:bodyPr/>
        <a:lstStyle/>
        <a:p>
          <a:pPr rtl="0"/>
          <a:r>
            <a:rPr kumimoji="1" lang="ja-JP" dirty="0" smtClean="0"/>
            <a:t>画面や各機能</a:t>
          </a:r>
          <a:endParaRPr kumimoji="1" lang="en-US" dirty="0"/>
        </a:p>
      </dgm:t>
    </dgm:pt>
    <dgm:pt modelId="{37929BCB-ED2A-4BFA-B3F5-344E51F38086}" type="parTrans" cxnId="{13112DF3-F171-4F2B-A0CA-B263B3F829AB}">
      <dgm:prSet/>
      <dgm:spPr/>
      <dgm:t>
        <a:bodyPr/>
        <a:lstStyle/>
        <a:p>
          <a:endParaRPr kumimoji="1" lang="ja-JP" altLang="en-US"/>
        </a:p>
      </dgm:t>
    </dgm:pt>
    <dgm:pt modelId="{CBDDA4D4-3F7A-4E8D-B4AF-63774FA1EBB5}" type="sibTrans" cxnId="{13112DF3-F171-4F2B-A0CA-B263B3F829AB}">
      <dgm:prSet/>
      <dgm:spPr/>
      <dgm:t>
        <a:bodyPr/>
        <a:lstStyle/>
        <a:p>
          <a:endParaRPr kumimoji="1" lang="ja-JP" altLang="en-US"/>
        </a:p>
      </dgm:t>
    </dgm:pt>
    <dgm:pt modelId="{93BA982E-0A9F-4B7A-846D-1464A9E0B16A}">
      <dgm:prSet/>
      <dgm:spPr/>
      <dgm:t>
        <a:bodyPr/>
        <a:lstStyle/>
        <a:p>
          <a:pPr rtl="0"/>
          <a:r>
            <a:rPr kumimoji="1" lang="en-US" dirty="0" smtClean="0"/>
            <a:t>IDE</a:t>
          </a:r>
          <a:r>
            <a:rPr kumimoji="1" lang="ja-JP" dirty="0" smtClean="0"/>
            <a:t>は、</a:t>
          </a:r>
          <a:r>
            <a:rPr kumimoji="1" lang="en-US" dirty="0" smtClean="0"/>
            <a:t>Visual Studio</a:t>
          </a:r>
          <a:endParaRPr lang="ja-JP" dirty="0"/>
        </a:p>
      </dgm:t>
    </dgm:pt>
    <dgm:pt modelId="{D887FA3C-BB1E-49D0-B82E-10F3ADE2256C}" type="parTrans" cxnId="{1B74BB9C-BB45-486B-B711-093710E57BA5}">
      <dgm:prSet/>
      <dgm:spPr/>
      <dgm:t>
        <a:bodyPr/>
        <a:lstStyle/>
        <a:p>
          <a:endParaRPr kumimoji="1" lang="ja-JP" altLang="en-US"/>
        </a:p>
      </dgm:t>
    </dgm:pt>
    <dgm:pt modelId="{83EB7985-C75E-4FE7-8C8B-A09933D799E2}" type="sibTrans" cxnId="{1B74BB9C-BB45-486B-B711-093710E57BA5}">
      <dgm:prSet/>
      <dgm:spPr/>
      <dgm:t>
        <a:bodyPr/>
        <a:lstStyle/>
        <a:p>
          <a:endParaRPr kumimoji="1" lang="ja-JP" altLang="en-US"/>
        </a:p>
      </dgm:t>
    </dgm:pt>
    <dgm:pt modelId="{49A0CFE9-FD5C-4BD0-8D43-3BC16E0E4911}">
      <dgm:prSet/>
      <dgm:spPr/>
      <dgm:t>
        <a:bodyPr/>
        <a:lstStyle/>
        <a:p>
          <a:pPr rtl="0"/>
          <a:r>
            <a:rPr kumimoji="1" lang="ja-JP" dirty="0" smtClean="0"/>
            <a:t>キーアサイン、デバッグなどの機能</a:t>
          </a:r>
          <a:endParaRPr kumimoji="1" lang="en-US" dirty="0"/>
        </a:p>
      </dgm:t>
    </dgm:pt>
    <dgm:pt modelId="{C1A334F4-433E-4B91-9770-A2E3E82FFD50}" type="parTrans" cxnId="{E273F80E-F0CE-41CD-A5D7-DD9FC2730E0C}">
      <dgm:prSet/>
      <dgm:spPr/>
      <dgm:t>
        <a:bodyPr/>
        <a:lstStyle/>
        <a:p>
          <a:endParaRPr kumimoji="1" lang="ja-JP" altLang="en-US"/>
        </a:p>
      </dgm:t>
    </dgm:pt>
    <dgm:pt modelId="{3EBA3AE0-7E07-4408-8EE2-AE950C6DB9B3}" type="sibTrans" cxnId="{E273F80E-F0CE-41CD-A5D7-DD9FC2730E0C}">
      <dgm:prSet/>
      <dgm:spPr/>
      <dgm:t>
        <a:bodyPr/>
        <a:lstStyle/>
        <a:p>
          <a:endParaRPr kumimoji="1" lang="ja-JP" altLang="en-US"/>
        </a:p>
      </dgm:t>
    </dgm:pt>
    <dgm:pt modelId="{DB076DD0-6B7C-4D4C-8856-0A852AB84FEC}">
      <dgm:prSet/>
      <dgm:spPr/>
      <dgm:t>
        <a:bodyPr/>
        <a:lstStyle/>
        <a:p>
          <a:pPr rtl="0"/>
          <a:r>
            <a:rPr kumimoji="1" lang="ja-JP" dirty="0" smtClean="0"/>
            <a:t>行の終わり</a:t>
          </a:r>
          <a:endParaRPr kumimoji="1" lang="en-US" dirty="0"/>
        </a:p>
      </dgm:t>
    </dgm:pt>
    <dgm:pt modelId="{8AABCDE2-AA5C-4B90-92C0-97BD78DD394C}" type="parTrans" cxnId="{07E0FE1F-276C-4654-B519-2584A9EE3865}">
      <dgm:prSet/>
      <dgm:spPr/>
      <dgm:t>
        <a:bodyPr/>
        <a:lstStyle/>
        <a:p>
          <a:endParaRPr kumimoji="1" lang="ja-JP" altLang="en-US"/>
        </a:p>
      </dgm:t>
    </dgm:pt>
    <dgm:pt modelId="{96725775-CD5E-4589-8190-A053861DD55E}" type="sibTrans" cxnId="{07E0FE1F-276C-4654-B519-2584A9EE3865}">
      <dgm:prSet/>
      <dgm:spPr/>
      <dgm:t>
        <a:bodyPr/>
        <a:lstStyle/>
        <a:p>
          <a:endParaRPr kumimoji="1" lang="ja-JP" altLang="en-US"/>
        </a:p>
      </dgm:t>
    </dgm:pt>
    <dgm:pt modelId="{F6207249-FD0A-4228-9D7B-2F16183C7E7E}">
      <dgm:prSet/>
      <dgm:spPr/>
      <dgm:t>
        <a:bodyPr/>
        <a:lstStyle/>
        <a:p>
          <a:pPr rtl="0"/>
          <a:r>
            <a:rPr kumimoji="1" lang="ja-JP" dirty="0" smtClean="0"/>
            <a:t>改行 </a:t>
          </a:r>
          <a:r>
            <a:rPr kumimoji="1" lang="en-US" dirty="0" smtClean="0"/>
            <a:t>or </a:t>
          </a:r>
          <a:r>
            <a:rPr kumimoji="1" lang="ja-JP" dirty="0" smtClean="0"/>
            <a:t>行終端文字</a:t>
          </a:r>
          <a:endParaRPr kumimoji="1" lang="ja-JP" dirty="0"/>
        </a:p>
      </dgm:t>
    </dgm:pt>
    <dgm:pt modelId="{C1014524-218C-474A-B644-3AF10A64ECE4}" type="parTrans" cxnId="{E3DEB2EF-7DED-4878-8A9F-B4D32B6D43AF}">
      <dgm:prSet/>
      <dgm:spPr/>
      <dgm:t>
        <a:bodyPr/>
        <a:lstStyle/>
        <a:p>
          <a:endParaRPr kumimoji="1" lang="ja-JP" altLang="en-US"/>
        </a:p>
      </dgm:t>
    </dgm:pt>
    <dgm:pt modelId="{8C8B9C2B-6A25-44C6-9A2D-E5620BDDEFDF}" type="sibTrans" cxnId="{E3DEB2EF-7DED-4878-8A9F-B4D32B6D43AF}">
      <dgm:prSet/>
      <dgm:spPr/>
      <dgm:t>
        <a:bodyPr/>
        <a:lstStyle/>
        <a:p>
          <a:endParaRPr kumimoji="1" lang="ja-JP" altLang="en-US"/>
        </a:p>
      </dgm:t>
    </dgm:pt>
    <dgm:pt modelId="{4C1E27D0-67B4-491D-839B-FA47E0AE529A}" type="pres">
      <dgm:prSet presAssocID="{1A03E768-0E33-443A-8999-A74C0D89345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073ECD20-A2BA-4723-B384-12527A46F686}" type="pres">
      <dgm:prSet presAssocID="{4D5EDEB0-6E9E-40F7-ADA4-D1F716A7CB5E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7B6E058E-CCB3-4C65-979F-6F499291C46A}" type="pres">
      <dgm:prSet presAssocID="{4D5EDEB0-6E9E-40F7-ADA4-D1F716A7CB5E}" presName="childText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EE0FA945-7665-4586-B42F-91DE14CE1400}" type="pres">
      <dgm:prSet presAssocID="{93BA982E-0A9F-4B7A-846D-1464A9E0B16A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81D3A9FF-9D26-45B6-AB33-93DEF012AA10}" type="pres">
      <dgm:prSet presAssocID="{93BA982E-0A9F-4B7A-846D-1464A9E0B16A}" presName="childText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A7CFCEBE-5BDB-4D83-9003-E480302E5EDE}" type="pres">
      <dgm:prSet presAssocID="{DB076DD0-6B7C-4D4C-8856-0A852AB84FEC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22EF0CCC-42EA-4712-8093-690BDF4ECBD4}" type="pres">
      <dgm:prSet presAssocID="{DB076DD0-6B7C-4D4C-8856-0A852AB84FEC}" presName="childText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57840441-2E27-4C41-A0B8-D526EA6601F2}" type="presOf" srcId="{DB076DD0-6B7C-4D4C-8856-0A852AB84FEC}" destId="{A7CFCEBE-5BDB-4D83-9003-E480302E5EDE}" srcOrd="0" destOrd="0" presId="urn:microsoft.com/office/officeart/2005/8/layout/vList2"/>
    <dgm:cxn modelId="{64C210B3-A304-4046-8926-527656B339C1}" type="presOf" srcId="{93BA982E-0A9F-4B7A-846D-1464A9E0B16A}" destId="{EE0FA945-7665-4586-B42F-91DE14CE1400}" srcOrd="0" destOrd="0" presId="urn:microsoft.com/office/officeart/2005/8/layout/vList2"/>
    <dgm:cxn modelId="{1B74BB9C-BB45-486B-B711-093710E57BA5}" srcId="{1A03E768-0E33-443A-8999-A74C0D893450}" destId="{93BA982E-0A9F-4B7A-846D-1464A9E0B16A}" srcOrd="1" destOrd="0" parTransId="{D887FA3C-BB1E-49D0-B82E-10F3ADE2256C}" sibTransId="{83EB7985-C75E-4FE7-8C8B-A09933D799E2}"/>
    <dgm:cxn modelId="{E273F80E-F0CE-41CD-A5D7-DD9FC2730E0C}" srcId="{93BA982E-0A9F-4B7A-846D-1464A9E0B16A}" destId="{49A0CFE9-FD5C-4BD0-8D43-3BC16E0E4911}" srcOrd="0" destOrd="0" parTransId="{C1A334F4-433E-4B91-9770-A2E3E82FFD50}" sibTransId="{3EBA3AE0-7E07-4408-8EE2-AE950C6DB9B3}"/>
    <dgm:cxn modelId="{E40E72EE-C05C-44C1-8FE0-CE5C8E614AC5}" type="presOf" srcId="{C0CE7E82-F6F6-49C0-B8CA-85F57282D3F8}" destId="{7B6E058E-CCB3-4C65-979F-6F499291C46A}" srcOrd="0" destOrd="0" presId="urn:microsoft.com/office/officeart/2005/8/layout/vList2"/>
    <dgm:cxn modelId="{07E0FE1F-276C-4654-B519-2584A9EE3865}" srcId="{1A03E768-0E33-443A-8999-A74C0D893450}" destId="{DB076DD0-6B7C-4D4C-8856-0A852AB84FEC}" srcOrd="2" destOrd="0" parTransId="{8AABCDE2-AA5C-4B90-92C0-97BD78DD394C}" sibTransId="{96725775-CD5E-4589-8190-A053861DD55E}"/>
    <dgm:cxn modelId="{13112DF3-F171-4F2B-A0CA-B263B3F829AB}" srcId="{4D5EDEB0-6E9E-40F7-ADA4-D1F716A7CB5E}" destId="{C0CE7E82-F6F6-49C0-B8CA-85F57282D3F8}" srcOrd="0" destOrd="0" parTransId="{37929BCB-ED2A-4BFA-B3F5-344E51F38086}" sibTransId="{CBDDA4D4-3F7A-4E8D-B4AF-63774FA1EBB5}"/>
    <dgm:cxn modelId="{4D55DB8E-C523-448F-ADC8-BE75659E4876}" type="presOf" srcId="{F6207249-FD0A-4228-9D7B-2F16183C7E7E}" destId="{22EF0CCC-42EA-4712-8093-690BDF4ECBD4}" srcOrd="0" destOrd="0" presId="urn:microsoft.com/office/officeart/2005/8/layout/vList2"/>
    <dgm:cxn modelId="{582B7649-2415-4A6C-9F18-D354E73889BD}" srcId="{1A03E768-0E33-443A-8999-A74C0D893450}" destId="{4D5EDEB0-6E9E-40F7-ADA4-D1F716A7CB5E}" srcOrd="0" destOrd="0" parTransId="{D4B872DB-39B0-4E3D-B67C-2A6FD0770D06}" sibTransId="{5822CE69-AD00-45CE-882F-3A6A7BE5AF9C}"/>
    <dgm:cxn modelId="{32713628-66BE-4616-AB43-D51101598828}" type="presOf" srcId="{1A03E768-0E33-443A-8999-A74C0D893450}" destId="{4C1E27D0-67B4-491D-839B-FA47E0AE529A}" srcOrd="0" destOrd="0" presId="urn:microsoft.com/office/officeart/2005/8/layout/vList2"/>
    <dgm:cxn modelId="{36623CEC-FD56-466D-963B-53D20E1EDEE2}" type="presOf" srcId="{49A0CFE9-FD5C-4BD0-8D43-3BC16E0E4911}" destId="{81D3A9FF-9D26-45B6-AB33-93DEF012AA10}" srcOrd="0" destOrd="0" presId="urn:microsoft.com/office/officeart/2005/8/layout/vList2"/>
    <dgm:cxn modelId="{9268D951-2135-4E02-8C4F-47943AE33064}" type="presOf" srcId="{4D5EDEB0-6E9E-40F7-ADA4-D1F716A7CB5E}" destId="{073ECD20-A2BA-4723-B384-12527A46F686}" srcOrd="0" destOrd="0" presId="urn:microsoft.com/office/officeart/2005/8/layout/vList2"/>
    <dgm:cxn modelId="{E3DEB2EF-7DED-4878-8A9F-B4D32B6D43AF}" srcId="{DB076DD0-6B7C-4D4C-8856-0A852AB84FEC}" destId="{F6207249-FD0A-4228-9D7B-2F16183C7E7E}" srcOrd="0" destOrd="0" parTransId="{C1014524-218C-474A-B644-3AF10A64ECE4}" sibTransId="{8C8B9C2B-6A25-44C6-9A2D-E5620BDDEFDF}"/>
    <dgm:cxn modelId="{22325DA8-9C4E-4B0D-AD99-677B5814DDE8}" type="presParOf" srcId="{4C1E27D0-67B4-491D-839B-FA47E0AE529A}" destId="{073ECD20-A2BA-4723-B384-12527A46F686}" srcOrd="0" destOrd="0" presId="urn:microsoft.com/office/officeart/2005/8/layout/vList2"/>
    <dgm:cxn modelId="{9C07D898-5F40-41CD-B7BA-03086FFBAC84}" type="presParOf" srcId="{4C1E27D0-67B4-491D-839B-FA47E0AE529A}" destId="{7B6E058E-CCB3-4C65-979F-6F499291C46A}" srcOrd="1" destOrd="0" presId="urn:microsoft.com/office/officeart/2005/8/layout/vList2"/>
    <dgm:cxn modelId="{3DDBAA4F-C484-4599-BF94-FB403A81E8B1}" type="presParOf" srcId="{4C1E27D0-67B4-491D-839B-FA47E0AE529A}" destId="{EE0FA945-7665-4586-B42F-91DE14CE1400}" srcOrd="2" destOrd="0" presId="urn:microsoft.com/office/officeart/2005/8/layout/vList2"/>
    <dgm:cxn modelId="{835947DA-F242-454C-8626-3545E823F5BB}" type="presParOf" srcId="{4C1E27D0-67B4-491D-839B-FA47E0AE529A}" destId="{81D3A9FF-9D26-45B6-AB33-93DEF012AA10}" srcOrd="3" destOrd="0" presId="urn:microsoft.com/office/officeart/2005/8/layout/vList2"/>
    <dgm:cxn modelId="{ECB96244-3FA1-43FA-87BE-9A9D3BB60CD9}" type="presParOf" srcId="{4C1E27D0-67B4-491D-839B-FA47E0AE529A}" destId="{A7CFCEBE-5BDB-4D83-9003-E480302E5EDE}" srcOrd="4" destOrd="0" presId="urn:microsoft.com/office/officeart/2005/8/layout/vList2"/>
    <dgm:cxn modelId="{ACBE126B-7C11-44AE-A2FC-0B49605B9132}" type="presParOf" srcId="{4C1E27D0-67B4-491D-839B-FA47E0AE529A}" destId="{22EF0CCC-42EA-4712-8093-690BDF4ECBD4}" srcOrd="5" destOrd="0" presId="urn:microsoft.com/office/officeart/2005/8/layout/vList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3C5432-9B07-48EE-A2E3-DE7F89C8A23D}" type="datetimeFigureOut">
              <a:rPr kumimoji="1" lang="ja-JP" altLang="en-US" smtClean="0"/>
              <a:pPr/>
              <a:t>2008/8/4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7189C3-70FD-45C8-AA34-3D07BFDF182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10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15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22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24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C:\Users\localnaka\Desktop\3.png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357158" y="285728"/>
            <a:ext cx="8286808" cy="5709181"/>
          </a:xfrm>
          <a:prstGeom prst="rect">
            <a:avLst/>
          </a:prstGeom>
          <a:noFill/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ja-JP" altLang="ja-JP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52513"/>
            <a:ext cx="8229600" cy="507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979613" y="6165850"/>
            <a:ext cx="6624637" cy="571500"/>
          </a:xfrm>
          <a:prstGeom prst="rect">
            <a:avLst/>
          </a:prstGeom>
          <a:solidFill>
            <a:srgbClr val="F3BB5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0" lang="ja-JP" altLang="en-US" sz="2300" dirty="0" err="1">
                <a:solidFill>
                  <a:schemeClr val="tx2"/>
                </a:solidFill>
                <a:ea typeface="ＭＳ Ｐゴシック" pitchFamily="50" charset="-128"/>
              </a:rPr>
              <a:t>わんくま</a:t>
            </a:r>
            <a:r>
              <a:rPr kumimoji="0" lang="ja-JP" altLang="en-US" sz="2300" dirty="0">
                <a:solidFill>
                  <a:schemeClr val="tx2"/>
                </a:solidFill>
                <a:ea typeface="ＭＳ Ｐゴシック" pitchFamily="50" charset="-128"/>
              </a:rPr>
              <a:t>同盟 </a:t>
            </a:r>
            <a:r>
              <a:rPr kumimoji="0" lang="ja-JP" altLang="en-US" sz="2300" dirty="0" smtClean="0">
                <a:solidFill>
                  <a:schemeClr val="tx2"/>
                </a:solidFill>
                <a:ea typeface="ＭＳ Ｐゴシック" pitchFamily="50" charset="-128"/>
              </a:rPr>
              <a:t>東京勉強会 </a:t>
            </a:r>
            <a:r>
              <a:rPr kumimoji="0" lang="en-US" altLang="ja-JP" sz="2300" dirty="0" smtClean="0">
                <a:solidFill>
                  <a:schemeClr val="tx2"/>
                </a:solidFill>
                <a:ea typeface="ＭＳ Ｐゴシック" pitchFamily="50" charset="-128"/>
              </a:rPr>
              <a:t>#23</a:t>
            </a:r>
            <a:r>
              <a:rPr kumimoji="0" lang="ja-JP" altLang="en-US" sz="2300" dirty="0" smtClean="0">
                <a:solidFill>
                  <a:schemeClr val="tx2"/>
                </a:solidFill>
                <a:ea typeface="ＭＳ Ｐゴシック" pitchFamily="50" charset="-128"/>
              </a:rPr>
              <a:t> </a:t>
            </a:r>
            <a:r>
              <a:rPr kumimoji="0" lang="en-US" altLang="ja-JP" sz="2300" smtClean="0">
                <a:solidFill>
                  <a:schemeClr val="tx2"/>
                </a:solidFill>
                <a:ea typeface="ＭＳ Ｐゴシック" pitchFamily="50" charset="-128"/>
              </a:rPr>
              <a:t>- C# Day</a:t>
            </a:r>
            <a:endParaRPr kumimoji="0" lang="en-US" altLang="ja-JP" sz="2300" dirty="0">
              <a:solidFill>
                <a:schemeClr val="tx2"/>
              </a:solidFill>
              <a:ea typeface="ＭＳ Ｐゴシック" pitchFamily="50" charset="-128"/>
            </a:endParaRPr>
          </a:p>
        </p:txBody>
      </p:sp>
      <p:pic>
        <p:nvPicPr>
          <p:cNvPr id="10" name="Picture 2" descr="C:\Users\localnaka\Desktop\名称未設定1.pn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428596" y="6165056"/>
            <a:ext cx="1643074" cy="572951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altLang="ja-JP" sz="3200" dirty="0" smtClean="0"/>
              <a:t>MVP for VB </a:t>
            </a:r>
            <a:r>
              <a:rPr lang="ja-JP" altLang="en-US" sz="3200" dirty="0" smtClean="0"/>
              <a:t>が語る </a:t>
            </a:r>
            <a:r>
              <a:rPr lang="en-US" altLang="ja-JP" sz="3200" dirty="0" smtClean="0"/>
              <a:t>C# </a:t>
            </a:r>
            <a:r>
              <a:rPr lang="ja-JP" altLang="en-US" sz="3200" dirty="0" smtClean="0"/>
              <a:t>入門</a:t>
            </a:r>
            <a:endParaRPr kumimoji="1" lang="ja-JP" altLang="en-US" sz="3200" dirty="0"/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ja-JP" dirty="0" smtClean="0"/>
              <a:t>2008.08.09</a:t>
            </a:r>
          </a:p>
          <a:p>
            <a:r>
              <a:rPr lang="ja-JP" altLang="en-US" dirty="0" smtClean="0"/>
              <a:t>初音　玲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index</a:t>
            </a:r>
            <a:endParaRPr kumimoji="1" lang="ja-JP" altLang="en-US" dirty="0"/>
          </a:p>
        </p:txBody>
      </p:sp>
      <p:graphicFrame>
        <p:nvGraphicFramePr>
          <p:cNvPr id="4" name="図表 3"/>
          <p:cNvGraphicFramePr/>
          <p:nvPr/>
        </p:nvGraphicFramePr>
        <p:xfrm>
          <a:off x="457200" y="1052513"/>
          <a:ext cx="8147050" cy="5073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kumimoji="1" lang="en-US" altLang="ja-JP" dirty="0" smtClean="0"/>
              <a:t>ADO.NET</a:t>
            </a:r>
            <a:r>
              <a:rPr kumimoji="1" lang="ja-JP" altLang="en-US" dirty="0" smtClean="0"/>
              <a:t>の基本的な構造</a:t>
            </a:r>
            <a:endParaRPr kumimoji="1" lang="ja-JP" altLang="en-US" dirty="0"/>
          </a:p>
        </p:txBody>
      </p:sp>
      <p:sp>
        <p:nvSpPr>
          <p:cNvPr id="5" name="Rectangle 14"/>
          <p:cNvSpPr>
            <a:spLocks noChangeArrowheads="1"/>
          </p:cNvSpPr>
          <p:nvPr/>
        </p:nvSpPr>
        <p:spPr bwMode="auto">
          <a:xfrm>
            <a:off x="714348" y="1142984"/>
            <a:ext cx="4176713" cy="207645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 eaLnBrk="0" hangingPunct="0"/>
            <a:r>
              <a:rPr kumimoji="0" lang="en-US" altLang="ja-JP" sz="1800" dirty="0" smtClean="0">
                <a:latin typeface="Tahoma" pitchFamily="34" charset="0"/>
              </a:rPr>
              <a:t>.NET</a:t>
            </a:r>
            <a:r>
              <a:rPr kumimoji="0" lang="ja-JP" altLang="en-US" sz="1800" dirty="0" smtClean="0">
                <a:latin typeface="Tahoma" pitchFamily="34" charset="0"/>
              </a:rPr>
              <a:t>データプロバイダ</a:t>
            </a:r>
            <a:endParaRPr kumimoji="0" lang="en-US" altLang="ja-JP" sz="1800" dirty="0">
              <a:latin typeface="Tahoma" pitchFamily="34" charset="0"/>
            </a:endParaRPr>
          </a:p>
        </p:txBody>
      </p:sp>
      <p:sp>
        <p:nvSpPr>
          <p:cNvPr id="6" name="Rectangle 15"/>
          <p:cNvSpPr>
            <a:spLocks noChangeArrowheads="1"/>
          </p:cNvSpPr>
          <p:nvPr/>
        </p:nvSpPr>
        <p:spPr bwMode="auto">
          <a:xfrm>
            <a:off x="858811" y="2666984"/>
            <a:ext cx="1728787" cy="454025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kumimoji="0" lang="en-US" altLang="ja-JP" sz="1400" dirty="0" smtClean="0">
                <a:latin typeface="+mn-lt"/>
              </a:rPr>
              <a:t>Connection</a:t>
            </a:r>
            <a:endParaRPr kumimoji="0" lang="en-US" altLang="ja-JP" sz="1400" dirty="0">
              <a:latin typeface="+mn-lt"/>
            </a:endParaRPr>
          </a:p>
        </p:txBody>
      </p:sp>
      <p:sp>
        <p:nvSpPr>
          <p:cNvPr id="7" name="Rectangle 16"/>
          <p:cNvSpPr>
            <a:spLocks noChangeArrowheads="1"/>
          </p:cNvSpPr>
          <p:nvPr/>
        </p:nvSpPr>
        <p:spPr bwMode="auto">
          <a:xfrm>
            <a:off x="858811" y="2133584"/>
            <a:ext cx="1728787" cy="454025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kumimoji="0" lang="en-US" altLang="ja-JP" sz="1400" dirty="0" smtClean="0">
                <a:latin typeface="+mn-lt"/>
              </a:rPr>
              <a:t>Command</a:t>
            </a:r>
            <a:endParaRPr kumimoji="0" lang="en-US" altLang="ja-JP" sz="1400" dirty="0">
              <a:latin typeface="+mn-lt"/>
            </a:endParaRPr>
          </a:p>
        </p:txBody>
      </p:sp>
      <p:sp>
        <p:nvSpPr>
          <p:cNvPr id="8" name="Rectangle 17"/>
          <p:cNvSpPr>
            <a:spLocks noChangeArrowheads="1"/>
          </p:cNvSpPr>
          <p:nvPr/>
        </p:nvSpPr>
        <p:spPr bwMode="auto">
          <a:xfrm>
            <a:off x="3000348" y="2133584"/>
            <a:ext cx="1728788" cy="454025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kumimoji="0" lang="en-US" altLang="ja-JP" sz="1400" dirty="0" err="1" smtClean="0">
                <a:latin typeface="+mn-lt"/>
              </a:rPr>
              <a:t>DataReader</a:t>
            </a:r>
            <a:endParaRPr kumimoji="0" lang="en-US" altLang="ja-JP" sz="1400" dirty="0">
              <a:latin typeface="+mn-lt"/>
            </a:endParaRPr>
          </a:p>
        </p:txBody>
      </p:sp>
      <p:sp>
        <p:nvSpPr>
          <p:cNvPr id="9" name="Rectangle 18"/>
          <p:cNvSpPr>
            <a:spLocks noChangeArrowheads="1"/>
          </p:cNvSpPr>
          <p:nvPr/>
        </p:nvSpPr>
        <p:spPr bwMode="auto">
          <a:xfrm>
            <a:off x="3011461" y="1600184"/>
            <a:ext cx="1728787" cy="454025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kumimoji="0" lang="en-US" altLang="ja-JP" sz="1400" dirty="0" err="1" smtClean="0">
                <a:latin typeface="+mn-lt"/>
              </a:rPr>
              <a:t>DataAdapter</a:t>
            </a:r>
            <a:endParaRPr kumimoji="0" lang="en-US" altLang="ja-JP" sz="1400" dirty="0">
              <a:latin typeface="+mn-lt"/>
            </a:endParaRPr>
          </a:p>
        </p:txBody>
      </p:sp>
      <p:sp>
        <p:nvSpPr>
          <p:cNvPr id="10" name="AutoShape 19"/>
          <p:cNvSpPr>
            <a:spLocks noChangeArrowheads="1"/>
          </p:cNvSpPr>
          <p:nvPr/>
        </p:nvSpPr>
        <p:spPr bwMode="auto">
          <a:xfrm>
            <a:off x="1079473" y="4114784"/>
            <a:ext cx="3455988" cy="1225550"/>
          </a:xfrm>
          <a:prstGeom prst="flowChartMagneticDisk">
            <a:avLst/>
          </a:prstGeom>
          <a:solidFill>
            <a:srgbClr val="333333"/>
          </a:solidFill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kumimoji="0" lang="ja-JP" altLang="en-US" sz="2400" b="1" dirty="0" smtClean="0">
                <a:solidFill>
                  <a:srgbClr val="FF3300"/>
                </a:solidFill>
                <a:latin typeface="ＭＳ ゴシック" pitchFamily="49" charset="-128"/>
                <a:ea typeface="ＭＳ ゴシック" pitchFamily="49" charset="-128"/>
              </a:rPr>
              <a:t>データベース</a:t>
            </a:r>
            <a:endParaRPr kumimoji="0" lang="ja-JP" altLang="en-US" sz="2400" b="1" dirty="0">
              <a:solidFill>
                <a:srgbClr val="FF3300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cxnSp>
        <p:nvCxnSpPr>
          <p:cNvPr id="11" name="AutoShape 20"/>
          <p:cNvCxnSpPr>
            <a:cxnSpLocks noChangeShapeType="1"/>
            <a:stCxn id="5" idx="2"/>
            <a:endCxn id="10" idx="1"/>
          </p:cNvCxnSpPr>
          <p:nvPr/>
        </p:nvCxnSpPr>
        <p:spPr bwMode="auto">
          <a:xfrm>
            <a:off x="2803498" y="3219434"/>
            <a:ext cx="4763" cy="8953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triangle" w="lg" len="lg"/>
            <a:tailEnd type="triangle" w="lg" len="lg"/>
          </a:ln>
          <a:effectLst/>
        </p:spPr>
      </p:cxnSp>
      <p:sp>
        <p:nvSpPr>
          <p:cNvPr id="12" name="Rectangle 21"/>
          <p:cNvSpPr>
            <a:spLocks noChangeArrowheads="1"/>
          </p:cNvSpPr>
          <p:nvPr/>
        </p:nvSpPr>
        <p:spPr bwMode="auto">
          <a:xfrm>
            <a:off x="5518123" y="2133584"/>
            <a:ext cx="2663825" cy="1295416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kumimoji="0" lang="en-US" altLang="ja-JP" sz="1800">
                <a:latin typeface="+mn-lt"/>
              </a:rPr>
              <a:t>DataSet</a:t>
            </a:r>
          </a:p>
        </p:txBody>
      </p:sp>
      <p:sp>
        <p:nvSpPr>
          <p:cNvPr id="13" name="Rectangle 23"/>
          <p:cNvSpPr>
            <a:spLocks noChangeArrowheads="1"/>
          </p:cNvSpPr>
          <p:nvPr/>
        </p:nvSpPr>
        <p:spPr bwMode="auto">
          <a:xfrm>
            <a:off x="5518123" y="4330684"/>
            <a:ext cx="2663825" cy="8509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kumimoji="0" lang="en-US" altLang="ja-JP" sz="1800">
                <a:latin typeface="+mn-lt"/>
              </a:rPr>
              <a:t>Windows</a:t>
            </a:r>
            <a:r>
              <a:rPr kumimoji="0" lang="ja-JP" altLang="en-US" sz="1800">
                <a:latin typeface="+mn-lt"/>
              </a:rPr>
              <a:t>コントロール</a:t>
            </a:r>
          </a:p>
          <a:p>
            <a:pPr algn="ctr" eaLnBrk="0" hangingPunct="0"/>
            <a:r>
              <a:rPr kumimoji="0" lang="en-US" altLang="ja-JP" sz="1800">
                <a:latin typeface="+mn-lt"/>
              </a:rPr>
              <a:t>ASP.NET</a:t>
            </a:r>
            <a:r>
              <a:rPr kumimoji="0" lang="ja-JP" altLang="en-US" sz="1800">
                <a:latin typeface="+mn-lt"/>
              </a:rPr>
              <a:t>コントロール</a:t>
            </a:r>
          </a:p>
        </p:txBody>
      </p:sp>
      <p:cxnSp>
        <p:nvCxnSpPr>
          <p:cNvPr id="14" name="AutoShape 24"/>
          <p:cNvCxnSpPr>
            <a:cxnSpLocks noChangeShapeType="1"/>
            <a:stCxn id="12" idx="2"/>
            <a:endCxn id="13" idx="0"/>
          </p:cNvCxnSpPr>
          <p:nvPr/>
        </p:nvCxnSpPr>
        <p:spPr bwMode="auto">
          <a:xfrm rot="5400000">
            <a:off x="6399194" y="3879842"/>
            <a:ext cx="901684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</p:cxnSp>
      <p:sp>
        <p:nvSpPr>
          <p:cNvPr id="15" name="Rectangle 30"/>
          <p:cNvSpPr>
            <a:spLocks noChangeArrowheads="1"/>
          </p:cNvSpPr>
          <p:nvPr/>
        </p:nvSpPr>
        <p:spPr bwMode="auto">
          <a:xfrm>
            <a:off x="3024161" y="2666984"/>
            <a:ext cx="1728787" cy="454025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kumimoji="0" lang="en-US" altLang="ja-JP" sz="1400" dirty="0" smtClean="0">
                <a:latin typeface="+mn-lt"/>
              </a:rPr>
              <a:t>Transaction</a:t>
            </a:r>
            <a:endParaRPr kumimoji="0" lang="en-US" altLang="ja-JP" sz="1400" dirty="0">
              <a:latin typeface="+mn-lt"/>
            </a:endParaRPr>
          </a:p>
        </p:txBody>
      </p:sp>
      <p:sp>
        <p:nvSpPr>
          <p:cNvPr id="16" name="Rectangle 31"/>
          <p:cNvSpPr>
            <a:spLocks noChangeArrowheads="1"/>
          </p:cNvSpPr>
          <p:nvPr/>
        </p:nvSpPr>
        <p:spPr bwMode="auto">
          <a:xfrm>
            <a:off x="866748" y="1602663"/>
            <a:ext cx="1728788" cy="454025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kumimoji="0" lang="en-US" altLang="ja-JP" sz="1400" dirty="0" smtClean="0">
                <a:latin typeface="+mn-lt"/>
              </a:rPr>
              <a:t>Parameter</a:t>
            </a:r>
            <a:endParaRPr kumimoji="0" lang="en-US" altLang="ja-JP" sz="1400" dirty="0">
              <a:latin typeface="+mn-lt"/>
            </a:endParaRPr>
          </a:p>
        </p:txBody>
      </p:sp>
      <p:cxnSp>
        <p:nvCxnSpPr>
          <p:cNvPr id="17" name="AutoShape 32"/>
          <p:cNvCxnSpPr>
            <a:cxnSpLocks noChangeShapeType="1"/>
            <a:stCxn id="8" idx="3"/>
            <a:endCxn id="13" idx="1"/>
          </p:cNvCxnSpPr>
          <p:nvPr/>
        </p:nvCxnSpPr>
        <p:spPr bwMode="auto">
          <a:xfrm>
            <a:off x="4729136" y="2360597"/>
            <a:ext cx="788987" cy="2395537"/>
          </a:xfrm>
          <a:prstGeom prst="bentConnector3">
            <a:avLst>
              <a:gd name="adj1" fmla="val 49898"/>
            </a:avLst>
          </a:prstGeom>
          <a:noFill/>
          <a:ln w="25400">
            <a:solidFill>
              <a:schemeClr val="tx1"/>
            </a:solidFill>
            <a:prstDash val="dash"/>
            <a:miter lim="800000"/>
            <a:headEnd/>
            <a:tailEnd type="triangle" w="lg" len="lg"/>
          </a:ln>
          <a:effectLst/>
        </p:spPr>
      </p:cxnSp>
      <p:sp>
        <p:nvSpPr>
          <p:cNvPr id="18" name="Text Box 33"/>
          <p:cNvSpPr txBox="1">
            <a:spLocks noChangeArrowheads="1"/>
          </p:cNvSpPr>
          <p:nvPr/>
        </p:nvSpPr>
        <p:spPr bwMode="auto">
          <a:xfrm>
            <a:off x="4448148" y="3581384"/>
            <a:ext cx="1438275" cy="3143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 sz="1400">
                <a:latin typeface="ＭＳ ゴシック" pitchFamily="49" charset="-128"/>
                <a:ea typeface="ＭＳ ゴシック" pitchFamily="49" charset="-128"/>
              </a:rPr>
              <a:t>プログラミング</a:t>
            </a:r>
          </a:p>
        </p:txBody>
      </p:sp>
      <p:cxnSp>
        <p:nvCxnSpPr>
          <p:cNvPr id="19" name="AutoShape 35"/>
          <p:cNvCxnSpPr>
            <a:cxnSpLocks noChangeShapeType="1"/>
            <a:stCxn id="7" idx="3"/>
            <a:endCxn id="8" idx="1"/>
          </p:cNvCxnSpPr>
          <p:nvPr/>
        </p:nvCxnSpPr>
        <p:spPr bwMode="auto">
          <a:xfrm>
            <a:off x="2587598" y="2360597"/>
            <a:ext cx="41275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</p:cxnSp>
      <p:cxnSp>
        <p:nvCxnSpPr>
          <p:cNvPr id="20" name="AutoShape 37"/>
          <p:cNvCxnSpPr>
            <a:cxnSpLocks noChangeShapeType="1"/>
            <a:stCxn id="7" idx="2"/>
            <a:endCxn id="6" idx="0"/>
          </p:cNvCxnSpPr>
          <p:nvPr/>
        </p:nvCxnSpPr>
        <p:spPr bwMode="auto">
          <a:xfrm>
            <a:off x="1723998" y="2587609"/>
            <a:ext cx="0" cy="793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</p:cxnSp>
      <p:cxnSp>
        <p:nvCxnSpPr>
          <p:cNvPr id="21" name="AutoShape 38"/>
          <p:cNvCxnSpPr>
            <a:cxnSpLocks noChangeShapeType="1"/>
            <a:stCxn id="9" idx="1"/>
            <a:endCxn id="7" idx="3"/>
          </p:cNvCxnSpPr>
          <p:nvPr/>
        </p:nvCxnSpPr>
        <p:spPr bwMode="auto">
          <a:xfrm flipH="1">
            <a:off x="2587598" y="1827197"/>
            <a:ext cx="423863" cy="5334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</p:cxnSp>
      <p:cxnSp>
        <p:nvCxnSpPr>
          <p:cNvPr id="22" name="AutoShape 39"/>
          <p:cNvCxnSpPr>
            <a:cxnSpLocks noChangeShapeType="1"/>
            <a:stCxn id="16" idx="2"/>
            <a:endCxn id="7" idx="0"/>
          </p:cNvCxnSpPr>
          <p:nvPr/>
        </p:nvCxnSpPr>
        <p:spPr bwMode="auto">
          <a:xfrm rot="5400000">
            <a:off x="1688726" y="2091168"/>
            <a:ext cx="76896" cy="793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</p:cxnSp>
      <p:cxnSp>
        <p:nvCxnSpPr>
          <p:cNvPr id="23" name="AutoShape 40"/>
          <p:cNvCxnSpPr>
            <a:cxnSpLocks noChangeShapeType="1"/>
            <a:stCxn id="16" idx="3"/>
            <a:endCxn id="9" idx="1"/>
          </p:cNvCxnSpPr>
          <p:nvPr/>
        </p:nvCxnSpPr>
        <p:spPr bwMode="auto">
          <a:xfrm flipV="1">
            <a:off x="2595536" y="1827197"/>
            <a:ext cx="415925" cy="2479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</p:cxnSp>
      <p:cxnSp>
        <p:nvCxnSpPr>
          <p:cNvPr id="24" name="AutoShape 41"/>
          <p:cNvCxnSpPr>
            <a:cxnSpLocks noChangeShapeType="1"/>
            <a:stCxn id="16" idx="3"/>
            <a:endCxn id="8" idx="1"/>
          </p:cNvCxnSpPr>
          <p:nvPr/>
        </p:nvCxnSpPr>
        <p:spPr bwMode="auto">
          <a:xfrm>
            <a:off x="2595536" y="1829676"/>
            <a:ext cx="404812" cy="530921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</p:cxnSp>
      <p:cxnSp>
        <p:nvCxnSpPr>
          <p:cNvPr id="25" name="AutoShape 44"/>
          <p:cNvCxnSpPr>
            <a:cxnSpLocks noChangeShapeType="1"/>
            <a:stCxn id="7" idx="3"/>
            <a:endCxn id="15" idx="1"/>
          </p:cNvCxnSpPr>
          <p:nvPr/>
        </p:nvCxnSpPr>
        <p:spPr bwMode="auto">
          <a:xfrm>
            <a:off x="2587598" y="2360597"/>
            <a:ext cx="436563" cy="5334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</p:cxnSp>
      <p:cxnSp>
        <p:nvCxnSpPr>
          <p:cNvPr id="26" name="AutoShape 45"/>
          <p:cNvCxnSpPr>
            <a:cxnSpLocks noChangeShapeType="1"/>
            <a:stCxn id="6" idx="3"/>
            <a:endCxn id="15" idx="1"/>
          </p:cNvCxnSpPr>
          <p:nvPr/>
        </p:nvCxnSpPr>
        <p:spPr bwMode="auto">
          <a:xfrm>
            <a:off x="2587598" y="2893997"/>
            <a:ext cx="436563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</p:cxnSp>
      <p:cxnSp>
        <p:nvCxnSpPr>
          <p:cNvPr id="27" name="AutoShape 47"/>
          <p:cNvCxnSpPr>
            <a:cxnSpLocks noChangeShapeType="1"/>
            <a:stCxn id="9" idx="3"/>
            <a:endCxn id="12" idx="0"/>
          </p:cNvCxnSpPr>
          <p:nvPr/>
        </p:nvCxnSpPr>
        <p:spPr bwMode="auto">
          <a:xfrm>
            <a:off x="4740248" y="1827197"/>
            <a:ext cx="2109788" cy="306387"/>
          </a:xfrm>
          <a:prstGeom prst="bentConnector2">
            <a:avLst/>
          </a:prstGeom>
          <a:noFill/>
          <a:ln w="25400">
            <a:solidFill>
              <a:schemeClr val="tx1"/>
            </a:solidFill>
            <a:prstDash val="dash"/>
            <a:miter lim="800000"/>
            <a:headEnd type="triangle" w="lg" len="lg"/>
            <a:tailEnd type="triangle" w="lg" len="lg"/>
          </a:ln>
          <a:effectLst/>
        </p:spPr>
      </p:cxnSp>
      <p:sp>
        <p:nvSpPr>
          <p:cNvPr id="28" name="Text Box 48"/>
          <p:cNvSpPr txBox="1">
            <a:spLocks noChangeArrowheads="1"/>
          </p:cNvSpPr>
          <p:nvPr/>
        </p:nvSpPr>
        <p:spPr bwMode="auto">
          <a:xfrm>
            <a:off x="5133948" y="1666859"/>
            <a:ext cx="1438275" cy="3143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 sz="1400">
                <a:latin typeface="ＭＳ ゴシック" pitchFamily="49" charset="-128"/>
                <a:ea typeface="ＭＳ ゴシック" pitchFamily="49" charset="-128"/>
              </a:rPr>
              <a:t>プログラミング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kumimoji="1" lang="en-US" altLang="ja-JP" dirty="0" smtClean="0"/>
              <a:t>Connection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052513"/>
            <a:ext cx="8147050" cy="5073650"/>
          </a:xfrm>
          <a:solidFill>
            <a:schemeClr val="bg1"/>
          </a:solidFill>
          <a:ln>
            <a:solidFill>
              <a:schemeClr val="accent4"/>
            </a:solidFill>
          </a:ln>
        </p:spPr>
        <p:txBody>
          <a:bodyPr/>
          <a:lstStyle/>
          <a:p>
            <a:pPr>
              <a:buNone/>
            </a:pPr>
            <a:r>
              <a:rPr lang="en-US" altLang="ja-JP" sz="1800" dirty="0" smtClean="0"/>
              <a:t>private void </a:t>
            </a:r>
            <a:r>
              <a:rPr lang="en-US" altLang="ja-JP" sz="1800" dirty="0" err="1" smtClean="0"/>
              <a:t>Connection_Click</a:t>
            </a:r>
            <a:r>
              <a:rPr lang="en-US" altLang="ja-JP" sz="1800" dirty="0" smtClean="0"/>
              <a:t>(object sender, </a:t>
            </a:r>
            <a:r>
              <a:rPr lang="en-US" altLang="ja-JP" sz="1800" dirty="0" err="1" smtClean="0"/>
              <a:t>EventArgs</a:t>
            </a:r>
            <a:r>
              <a:rPr lang="en-US" altLang="ja-JP" sz="1800" dirty="0" smtClean="0"/>
              <a:t> e</a:t>
            </a:r>
            <a:r>
              <a:rPr lang="en-US" altLang="ja-JP" sz="1800" dirty="0" smtClean="0"/>
              <a:t>)</a:t>
            </a:r>
            <a:r>
              <a:rPr lang="ja-JP" altLang="en-US" sz="1800" dirty="0" smtClean="0"/>
              <a:t>　</a:t>
            </a:r>
            <a:r>
              <a:rPr lang="en-US" altLang="ja-JP" sz="1800" dirty="0" smtClean="0"/>
              <a:t>{</a:t>
            </a:r>
            <a:endParaRPr lang="en-US" altLang="ja-JP" sz="1800" dirty="0" smtClean="0"/>
          </a:p>
          <a:p>
            <a:pPr>
              <a:buNone/>
            </a:pPr>
            <a:r>
              <a:rPr lang="en-US" altLang="ja-JP" sz="1800" dirty="0" smtClean="0"/>
              <a:t> </a:t>
            </a:r>
            <a:r>
              <a:rPr lang="ja-JP" altLang="en-US" sz="1800" dirty="0" smtClean="0"/>
              <a:t>           </a:t>
            </a:r>
            <a:r>
              <a:rPr lang="en-US" altLang="ja-JP" sz="1800" dirty="0" err="1" smtClean="0"/>
              <a:t>SqlConnection</a:t>
            </a:r>
            <a:r>
              <a:rPr lang="en-US" altLang="ja-JP" sz="1800" dirty="0" smtClean="0"/>
              <a:t> </a:t>
            </a:r>
            <a:r>
              <a:rPr lang="en-US" altLang="ja-JP" sz="1800" dirty="0" err="1" smtClean="0"/>
              <a:t>cn</a:t>
            </a:r>
            <a:r>
              <a:rPr lang="en-US" altLang="ja-JP" sz="1800" dirty="0" smtClean="0"/>
              <a:t> = new </a:t>
            </a:r>
            <a:r>
              <a:rPr lang="en-US" altLang="ja-JP" sz="1800" dirty="0" err="1" smtClean="0"/>
              <a:t>SqlConnection</a:t>
            </a:r>
            <a:r>
              <a:rPr lang="en-US" altLang="ja-JP" sz="1800" dirty="0" smtClean="0"/>
              <a:t>();</a:t>
            </a:r>
          </a:p>
          <a:p>
            <a:pPr>
              <a:buNone/>
            </a:pPr>
            <a:r>
              <a:rPr lang="en-US" altLang="ja-JP" sz="1800" dirty="0" smtClean="0"/>
              <a:t>            </a:t>
            </a:r>
            <a:r>
              <a:rPr lang="en-US" altLang="ja-JP" sz="1800" dirty="0" err="1" smtClean="0"/>
              <a:t>this.Cursor</a:t>
            </a:r>
            <a:r>
              <a:rPr lang="en-US" altLang="ja-JP" sz="1800" dirty="0" smtClean="0"/>
              <a:t> = </a:t>
            </a:r>
            <a:r>
              <a:rPr lang="en-US" altLang="ja-JP" sz="1800" dirty="0" err="1" smtClean="0"/>
              <a:t>Cursors.WaitCursor</a:t>
            </a:r>
            <a:r>
              <a:rPr lang="en-US" altLang="ja-JP" sz="1800" dirty="0" smtClean="0"/>
              <a:t>;</a:t>
            </a:r>
          </a:p>
          <a:p>
            <a:pPr>
              <a:buNone/>
            </a:pPr>
            <a:r>
              <a:rPr lang="en-US" altLang="ja-JP" sz="1800" dirty="0" smtClean="0"/>
              <a:t>            </a:t>
            </a:r>
            <a:r>
              <a:rPr lang="en-US" altLang="ja-JP" sz="1800" dirty="0" smtClean="0"/>
              <a:t>try</a:t>
            </a:r>
            <a:r>
              <a:rPr lang="ja-JP" altLang="en-US" sz="1800" dirty="0" smtClean="0"/>
              <a:t>　</a:t>
            </a:r>
            <a:r>
              <a:rPr lang="en-US" altLang="ja-JP" sz="1800" dirty="0" smtClean="0"/>
              <a:t>{</a:t>
            </a:r>
            <a:endParaRPr lang="en-US" altLang="ja-JP" sz="1800" dirty="0" smtClean="0"/>
          </a:p>
          <a:p>
            <a:pPr>
              <a:buNone/>
            </a:pPr>
            <a:r>
              <a:rPr lang="en-US" altLang="ja-JP" sz="1800" dirty="0" smtClean="0"/>
              <a:t>                </a:t>
            </a:r>
            <a:r>
              <a:rPr lang="en-US" altLang="ja-JP" sz="1800" dirty="0" err="1" smtClean="0"/>
              <a:t>cn.ConnectionString</a:t>
            </a:r>
            <a:r>
              <a:rPr lang="en-US" altLang="ja-JP" sz="1800" dirty="0" smtClean="0"/>
              <a:t> = @"User Id=</a:t>
            </a:r>
            <a:r>
              <a:rPr lang="en-US" altLang="ja-JP" sz="1800" dirty="0" err="1" smtClean="0"/>
              <a:t>sa</a:t>
            </a:r>
            <a:r>
              <a:rPr lang="en-US" altLang="ja-JP" sz="1800" dirty="0" smtClean="0"/>
              <a:t>;" +</a:t>
            </a:r>
          </a:p>
          <a:p>
            <a:pPr>
              <a:buNone/>
            </a:pPr>
            <a:r>
              <a:rPr lang="en-US" altLang="ja-JP" sz="1800" dirty="0" smtClean="0"/>
              <a:t>                                                    @"Password=;" +</a:t>
            </a:r>
          </a:p>
          <a:p>
            <a:pPr>
              <a:buNone/>
            </a:pPr>
            <a:r>
              <a:rPr lang="en-US" altLang="ja-JP" sz="1800" dirty="0" smtClean="0"/>
              <a:t>                                                    @"Initial Catalog=pubs;" +</a:t>
            </a:r>
          </a:p>
          <a:p>
            <a:pPr>
              <a:buNone/>
            </a:pPr>
            <a:r>
              <a:rPr lang="en-US" altLang="ja-JP" sz="1800" dirty="0" smtClean="0"/>
              <a:t>                                                    @"Data Source=</a:t>
            </a:r>
            <a:r>
              <a:rPr lang="en-US" altLang="ja-JP" sz="1800" dirty="0" err="1" smtClean="0"/>
              <a:t>localhost</a:t>
            </a:r>
            <a:r>
              <a:rPr lang="en-US" altLang="ja-JP" sz="1800" dirty="0" smtClean="0"/>
              <a:t>\SQLEXPRESS;";</a:t>
            </a:r>
          </a:p>
          <a:p>
            <a:pPr>
              <a:buNone/>
            </a:pPr>
            <a:r>
              <a:rPr lang="en-US" altLang="ja-JP" sz="1800" dirty="0" smtClean="0"/>
              <a:t>                </a:t>
            </a:r>
            <a:r>
              <a:rPr lang="en-US" altLang="ja-JP" sz="1800" dirty="0" err="1" smtClean="0"/>
              <a:t>cn.Open</a:t>
            </a:r>
            <a:r>
              <a:rPr lang="en-US" altLang="ja-JP" sz="1800" dirty="0" smtClean="0"/>
              <a:t>();</a:t>
            </a:r>
          </a:p>
          <a:p>
            <a:pPr>
              <a:buNone/>
            </a:pPr>
            <a:r>
              <a:rPr lang="en-US" altLang="ja-JP" sz="1800" dirty="0" smtClean="0"/>
              <a:t>            } catch (Exception ex) {</a:t>
            </a:r>
          </a:p>
          <a:p>
            <a:pPr>
              <a:buNone/>
            </a:pPr>
            <a:r>
              <a:rPr lang="en-US" altLang="ja-JP" sz="1800" dirty="0" smtClean="0"/>
              <a:t>                </a:t>
            </a:r>
            <a:r>
              <a:rPr lang="en-US" altLang="ja-JP" sz="1800" dirty="0" err="1" smtClean="0"/>
              <a:t>MessageBox.Show</a:t>
            </a:r>
            <a:r>
              <a:rPr lang="en-US" altLang="ja-JP" sz="1800" dirty="0" smtClean="0"/>
              <a:t>(</a:t>
            </a:r>
            <a:r>
              <a:rPr lang="en-US" altLang="ja-JP" sz="1800" dirty="0" err="1" smtClean="0"/>
              <a:t>ex.Message</a:t>
            </a:r>
            <a:r>
              <a:rPr lang="en-US" altLang="ja-JP" sz="1800" dirty="0" smtClean="0"/>
              <a:t>, </a:t>
            </a:r>
            <a:r>
              <a:rPr lang="en-US" altLang="ja-JP" sz="1800" dirty="0" err="1" smtClean="0"/>
              <a:t>this.Text</a:t>
            </a:r>
            <a:r>
              <a:rPr lang="en-US" altLang="ja-JP" sz="1800" dirty="0" smtClean="0"/>
              <a:t>, </a:t>
            </a:r>
            <a:r>
              <a:rPr lang="ja-JP" altLang="en-US" sz="1800" dirty="0" smtClean="0"/>
              <a:t>・・・・・・・・・・・・・・・・・・・・・</a:t>
            </a:r>
            <a:r>
              <a:rPr lang="en-US" altLang="ja-JP" sz="1800" dirty="0" smtClean="0"/>
              <a:t>);</a:t>
            </a:r>
          </a:p>
          <a:p>
            <a:pPr>
              <a:buNone/>
            </a:pPr>
            <a:r>
              <a:rPr lang="en-US" altLang="ja-JP" sz="1800" dirty="0" smtClean="0"/>
              <a:t>            } finally {</a:t>
            </a:r>
          </a:p>
          <a:p>
            <a:pPr>
              <a:buNone/>
            </a:pPr>
            <a:r>
              <a:rPr lang="en-US" altLang="ja-JP" sz="1800" dirty="0" smtClean="0"/>
              <a:t>                </a:t>
            </a:r>
            <a:r>
              <a:rPr lang="en-US" altLang="ja-JP" sz="1800" dirty="0" err="1" smtClean="0"/>
              <a:t>this.Cursor</a:t>
            </a:r>
            <a:r>
              <a:rPr lang="en-US" altLang="ja-JP" sz="1800" dirty="0" smtClean="0"/>
              <a:t> = </a:t>
            </a:r>
            <a:r>
              <a:rPr lang="en-US" altLang="ja-JP" sz="1800" dirty="0" err="1" smtClean="0"/>
              <a:t>Cursors.Default</a:t>
            </a:r>
            <a:r>
              <a:rPr lang="en-US" altLang="ja-JP" sz="1800" dirty="0" smtClean="0"/>
              <a:t>;</a:t>
            </a:r>
          </a:p>
          <a:p>
            <a:pPr>
              <a:buNone/>
            </a:pPr>
            <a:r>
              <a:rPr lang="ja-JP" altLang="en-US" sz="1800" dirty="0" smtClean="0"/>
              <a:t>            </a:t>
            </a:r>
            <a:r>
              <a:rPr lang="en-US" altLang="ja-JP" sz="1800" dirty="0" smtClean="0"/>
              <a:t>}</a:t>
            </a:r>
          </a:p>
          <a:p>
            <a:pPr>
              <a:buNone/>
            </a:pPr>
            <a:r>
              <a:rPr lang="ja-JP" altLang="en-US" sz="1800" dirty="0" smtClean="0"/>
              <a:t>        </a:t>
            </a:r>
            <a:r>
              <a:rPr lang="en-US" altLang="ja-JP" sz="1800" dirty="0" smtClean="0"/>
              <a:t>}</a:t>
            </a:r>
            <a:endParaRPr kumimoji="1" lang="ja-JP" altLang="en-US" sz="1800" dirty="0"/>
          </a:p>
        </p:txBody>
      </p:sp>
      <p:cxnSp>
        <p:nvCxnSpPr>
          <p:cNvPr id="5" name="直線コネクタ 4"/>
          <p:cNvCxnSpPr/>
          <p:nvPr/>
        </p:nvCxnSpPr>
        <p:spPr>
          <a:xfrm>
            <a:off x="3810138" y="3720292"/>
            <a:ext cx="35719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6" name="直線コネクタ 5"/>
          <p:cNvCxnSpPr/>
          <p:nvPr/>
        </p:nvCxnSpPr>
        <p:spPr>
          <a:xfrm>
            <a:off x="2030550" y="4344628"/>
            <a:ext cx="1541318" cy="1306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>
            <a:off x="6500826" y="3713164"/>
            <a:ext cx="214314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147050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ja-JP" altLang="en-US" sz="2800" dirty="0">
                <a:ea typeface="ＭＳ Ｐゴシック" charset="-128"/>
              </a:rPr>
              <a:t>データソースと</a:t>
            </a:r>
            <a:r>
              <a:rPr lang="en-US" altLang="ja-JP" sz="2800" dirty="0" err="1">
                <a:ea typeface="ＭＳ Ｐゴシック" charset="-128"/>
              </a:rPr>
              <a:t>DataSet</a:t>
            </a:r>
            <a:r>
              <a:rPr lang="ja-JP" altLang="en-US" sz="2800" dirty="0">
                <a:ea typeface="ＭＳ Ｐゴシック" charset="-128"/>
              </a:rPr>
              <a:t>クラスの対応付け</a:t>
            </a:r>
          </a:p>
        </p:txBody>
      </p:sp>
      <p:graphicFrame>
        <p:nvGraphicFramePr>
          <p:cNvPr id="15" name="コンテンツ プレースホルダ 14"/>
          <p:cNvGraphicFramePr>
            <a:graphicFrameLocks noGrp="1"/>
          </p:cNvGraphicFramePr>
          <p:nvPr>
            <p:ph idx="1"/>
          </p:nvPr>
        </p:nvGraphicFramePr>
        <p:xfrm>
          <a:off x="457200" y="1052513"/>
          <a:ext cx="8147050" cy="27416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5060" name="AutoShape 4"/>
          <p:cNvSpPr>
            <a:spLocks noChangeArrowheads="1"/>
          </p:cNvSpPr>
          <p:nvPr/>
        </p:nvSpPr>
        <p:spPr bwMode="auto">
          <a:xfrm>
            <a:off x="887524" y="5113542"/>
            <a:ext cx="1072116" cy="878086"/>
          </a:xfrm>
          <a:prstGeom prst="flowChartMagneticDisk">
            <a:avLst/>
          </a:prstGeom>
          <a:solidFill>
            <a:srgbClr val="808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85341" tIns="42670" rIns="85341" bIns="42670" anchor="ctr"/>
          <a:lstStyle/>
          <a:p>
            <a:pPr algn="ctr" eaLnBrk="1" hangingPunct="1"/>
            <a:r>
              <a:rPr lang="ja-JP" altLang="en-US" sz="1400" b="1" dirty="0" smtClean="0">
                <a:solidFill>
                  <a:srgbClr val="FF0000"/>
                </a:solidFill>
                <a:latin typeface="Times New Roman" pitchFamily="18" charset="0"/>
              </a:rPr>
              <a:t>データソース</a:t>
            </a:r>
            <a:endParaRPr lang="en-US" altLang="ja-JP" sz="14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45061" name="Rectangle 5"/>
          <p:cNvSpPr>
            <a:spLocks noChangeArrowheads="1"/>
          </p:cNvSpPr>
          <p:nvPr/>
        </p:nvSpPr>
        <p:spPr bwMode="auto">
          <a:xfrm>
            <a:off x="2628605" y="5180514"/>
            <a:ext cx="1138570" cy="74265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5341" tIns="42670" rIns="85341" bIns="42670" anchor="ctr"/>
          <a:lstStyle/>
          <a:p>
            <a:pPr algn="ctr" eaLnBrk="1" hangingPunct="1"/>
            <a:r>
              <a:rPr lang="en-US" altLang="ja-JP" sz="1600" dirty="0" smtClean="0">
                <a:latin typeface="Times New Roman" pitchFamily="18" charset="0"/>
              </a:rPr>
              <a:t>Command</a:t>
            </a:r>
            <a:endParaRPr lang="en-US" altLang="ja-JP" sz="1600" dirty="0">
              <a:latin typeface="Times New Roman" pitchFamily="18" charset="0"/>
            </a:endParaRPr>
          </a:p>
        </p:txBody>
      </p:sp>
      <p:sp>
        <p:nvSpPr>
          <p:cNvPr id="45062" name="Rectangle 6"/>
          <p:cNvSpPr>
            <a:spLocks noChangeArrowheads="1"/>
          </p:cNvSpPr>
          <p:nvPr/>
        </p:nvSpPr>
        <p:spPr bwMode="auto">
          <a:xfrm>
            <a:off x="4372640" y="5180514"/>
            <a:ext cx="1138569" cy="74265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5341" tIns="42670" rIns="85341" bIns="42670" anchor="ctr"/>
          <a:lstStyle/>
          <a:p>
            <a:pPr algn="ctr" eaLnBrk="1" hangingPunct="1"/>
            <a:r>
              <a:rPr lang="en-US" altLang="ja-JP" sz="1600" dirty="0" err="1" smtClean="0">
                <a:latin typeface="Times New Roman" pitchFamily="18" charset="0"/>
              </a:rPr>
              <a:t>DataAdapter</a:t>
            </a:r>
            <a:endParaRPr lang="en-US" altLang="ja-JP" sz="1600" dirty="0">
              <a:latin typeface="Times New Roman" pitchFamily="18" charset="0"/>
            </a:endParaRPr>
          </a:p>
        </p:txBody>
      </p:sp>
      <p:sp>
        <p:nvSpPr>
          <p:cNvPr id="45063" name="Rectangle 7"/>
          <p:cNvSpPr>
            <a:spLocks noChangeArrowheads="1"/>
          </p:cNvSpPr>
          <p:nvPr/>
        </p:nvSpPr>
        <p:spPr bwMode="auto">
          <a:xfrm>
            <a:off x="6112245" y="5180514"/>
            <a:ext cx="1138569" cy="74265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5341" tIns="42670" rIns="85341" bIns="42670" anchor="ctr"/>
          <a:lstStyle/>
          <a:p>
            <a:pPr algn="ctr" eaLnBrk="1" hangingPunct="1"/>
            <a:r>
              <a:rPr lang="en-US" altLang="ja-JP" sz="1600" dirty="0">
                <a:latin typeface="Times New Roman" pitchFamily="18" charset="0"/>
              </a:rPr>
              <a:t>Dataset</a:t>
            </a:r>
          </a:p>
        </p:txBody>
      </p:sp>
      <p:sp>
        <p:nvSpPr>
          <p:cNvPr id="45064" name="AutoShape 8"/>
          <p:cNvSpPr>
            <a:spLocks noChangeArrowheads="1"/>
          </p:cNvSpPr>
          <p:nvPr/>
        </p:nvSpPr>
        <p:spPr bwMode="auto">
          <a:xfrm>
            <a:off x="2092547" y="5384408"/>
            <a:ext cx="469605" cy="404813"/>
          </a:xfrm>
          <a:prstGeom prst="leftRightArrow">
            <a:avLst>
              <a:gd name="adj1" fmla="val 50000"/>
              <a:gd name="adj2" fmla="val 2338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5341" tIns="42670" rIns="85341" bIns="42670" anchor="ctr"/>
          <a:lstStyle/>
          <a:p>
            <a:endParaRPr lang="ja-JP" altLang="en-US"/>
          </a:p>
        </p:txBody>
      </p:sp>
      <p:sp>
        <p:nvSpPr>
          <p:cNvPr id="45065" name="AutoShape 9"/>
          <p:cNvSpPr>
            <a:spLocks noChangeArrowheads="1"/>
          </p:cNvSpPr>
          <p:nvPr/>
        </p:nvSpPr>
        <p:spPr bwMode="auto">
          <a:xfrm>
            <a:off x="3833628" y="5384408"/>
            <a:ext cx="469605" cy="404813"/>
          </a:xfrm>
          <a:prstGeom prst="leftRightArrow">
            <a:avLst>
              <a:gd name="adj1" fmla="val 50000"/>
              <a:gd name="adj2" fmla="val 2338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5341" tIns="42670" rIns="85341" bIns="42670" anchor="ctr"/>
          <a:lstStyle/>
          <a:p>
            <a:endParaRPr lang="ja-JP" altLang="en-US"/>
          </a:p>
        </p:txBody>
      </p:sp>
      <p:sp>
        <p:nvSpPr>
          <p:cNvPr id="45066" name="AutoShape 10"/>
          <p:cNvSpPr>
            <a:spLocks noChangeArrowheads="1"/>
          </p:cNvSpPr>
          <p:nvPr/>
        </p:nvSpPr>
        <p:spPr bwMode="auto">
          <a:xfrm>
            <a:off x="5576186" y="5384408"/>
            <a:ext cx="469605" cy="404813"/>
          </a:xfrm>
          <a:prstGeom prst="leftRightArrow">
            <a:avLst>
              <a:gd name="adj1" fmla="val 50000"/>
              <a:gd name="adj2" fmla="val 2338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5341" tIns="42670" rIns="85341" bIns="42670" anchor="ctr"/>
          <a:lstStyle/>
          <a:p>
            <a:endParaRPr lang="ja-JP" altLang="en-US"/>
          </a:p>
        </p:txBody>
      </p:sp>
      <p:sp>
        <p:nvSpPr>
          <p:cNvPr id="45067" name="AutoShape 11"/>
          <p:cNvSpPr>
            <a:spLocks noChangeArrowheads="1"/>
          </p:cNvSpPr>
          <p:nvPr/>
        </p:nvSpPr>
        <p:spPr bwMode="auto">
          <a:xfrm rot="-5400000">
            <a:off x="4703073" y="4710298"/>
            <a:ext cx="473273" cy="401674"/>
          </a:xfrm>
          <a:prstGeom prst="leftRightArrow">
            <a:avLst>
              <a:gd name="adj1" fmla="val 50000"/>
              <a:gd name="adj2" fmla="val 23382"/>
            </a:avLst>
          </a:prstGeom>
          <a:solidFill>
            <a:schemeClr val="accent1">
              <a:alpha val="80000"/>
            </a:schemeClr>
          </a:solidFill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lIns="85341" tIns="42670" rIns="85341" bIns="42670" anchor="ctr"/>
          <a:lstStyle/>
          <a:p>
            <a:endParaRPr lang="ja-JP" altLang="en-US"/>
          </a:p>
        </p:txBody>
      </p:sp>
      <p:sp>
        <p:nvSpPr>
          <p:cNvPr id="45068" name="Rectangle 12"/>
          <p:cNvSpPr>
            <a:spLocks noChangeArrowheads="1"/>
          </p:cNvSpPr>
          <p:nvPr/>
        </p:nvSpPr>
        <p:spPr bwMode="auto">
          <a:xfrm>
            <a:off x="4371163" y="3830643"/>
            <a:ext cx="1138570" cy="74265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5341" tIns="42670" rIns="85341" bIns="42670" anchor="ctr"/>
          <a:lstStyle/>
          <a:p>
            <a:pPr algn="ctr" eaLnBrk="1" hangingPunct="1"/>
            <a:r>
              <a:rPr lang="ja-JP" altLang="en-US" sz="1600" dirty="0" smtClean="0">
                <a:latin typeface="Times New Roman" pitchFamily="18" charset="0"/>
              </a:rPr>
              <a:t>アプリ</a:t>
            </a:r>
            <a:endParaRPr lang="ja-JP" altLang="en-US" sz="1600" dirty="0">
              <a:latin typeface="Times New Roman" pitchFamily="18" charset="0"/>
            </a:endParaRPr>
          </a:p>
        </p:txBody>
      </p:sp>
      <p:sp>
        <p:nvSpPr>
          <p:cNvPr id="45069" name="AutoShape 13"/>
          <p:cNvSpPr>
            <a:spLocks noChangeArrowheads="1"/>
          </p:cNvSpPr>
          <p:nvPr/>
        </p:nvSpPr>
        <p:spPr bwMode="auto">
          <a:xfrm rot="-5400000">
            <a:off x="5640194" y="3969041"/>
            <a:ext cx="1012031" cy="1140047"/>
          </a:xfrm>
          <a:custGeom>
            <a:avLst/>
            <a:gdLst>
              <a:gd name="G0" fmla="+- 11371 0 0"/>
              <a:gd name="G1" fmla="+- 18931 0 0"/>
              <a:gd name="G2" fmla="+- 3301 0 0"/>
              <a:gd name="G3" fmla="*/ 11371 1 2"/>
              <a:gd name="G4" fmla="+- G3 10800 0"/>
              <a:gd name="G5" fmla="+- 21600 11371 18931"/>
              <a:gd name="G6" fmla="+- 18931 3301 0"/>
              <a:gd name="G7" fmla="*/ G6 1 2"/>
              <a:gd name="G8" fmla="*/ 18931 2 1"/>
              <a:gd name="G9" fmla="+- G8 0 21600"/>
              <a:gd name="G10" fmla="+- G5 0 G4"/>
              <a:gd name="G11" fmla="+- 11371 0 G4"/>
              <a:gd name="G12" fmla="*/ G2 G10 G11"/>
              <a:gd name="T0" fmla="*/ 16486 w 21600"/>
              <a:gd name="T1" fmla="*/ 0 h 21600"/>
              <a:gd name="T2" fmla="*/ 11371 w 21600"/>
              <a:gd name="T3" fmla="*/ 3301 h 21600"/>
              <a:gd name="T4" fmla="*/ 3301 w 21600"/>
              <a:gd name="T5" fmla="*/ 11371 h 21600"/>
              <a:gd name="T6" fmla="*/ 0 w 21600"/>
              <a:gd name="T7" fmla="*/ 16486 h 21600"/>
              <a:gd name="T8" fmla="*/ 3301 w 21600"/>
              <a:gd name="T9" fmla="*/ 21600 h 21600"/>
              <a:gd name="T10" fmla="*/ 11116 w 21600"/>
              <a:gd name="T11" fmla="*/ 18931 h 21600"/>
              <a:gd name="T12" fmla="*/ 18931 w 21600"/>
              <a:gd name="T13" fmla="*/ 11116 h 21600"/>
              <a:gd name="T14" fmla="*/ 21600 w 21600"/>
              <a:gd name="T15" fmla="*/ 3301 h 21600"/>
              <a:gd name="T16" fmla="*/ 17694720 60000 65536"/>
              <a:gd name="T17" fmla="*/ 11796480 60000 65536"/>
              <a:gd name="T18" fmla="*/ 17694720 60000 65536"/>
              <a:gd name="T19" fmla="*/ 11796480 60000 65536"/>
              <a:gd name="T20" fmla="*/ 5898240 60000 65536"/>
              <a:gd name="T21" fmla="*/ 5898240 60000 65536"/>
              <a:gd name="T22" fmla="*/ 0 60000 65536"/>
              <a:gd name="T23" fmla="*/ 0 60000 65536"/>
              <a:gd name="T24" fmla="*/ G12 w 21600"/>
              <a:gd name="T25" fmla="*/ G5 h 21600"/>
              <a:gd name="T26" fmla="*/ G1 w 21600"/>
              <a:gd name="T27" fmla="*/ G1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16486" y="0"/>
                </a:moveTo>
                <a:lnTo>
                  <a:pt x="11371" y="3301"/>
                </a:lnTo>
                <a:lnTo>
                  <a:pt x="14040" y="3301"/>
                </a:lnTo>
                <a:lnTo>
                  <a:pt x="14040" y="14040"/>
                </a:lnTo>
                <a:lnTo>
                  <a:pt x="3301" y="14040"/>
                </a:lnTo>
                <a:lnTo>
                  <a:pt x="3301" y="11371"/>
                </a:lnTo>
                <a:lnTo>
                  <a:pt x="0" y="16486"/>
                </a:lnTo>
                <a:lnTo>
                  <a:pt x="3301" y="21600"/>
                </a:lnTo>
                <a:lnTo>
                  <a:pt x="3301" y="18931"/>
                </a:lnTo>
                <a:lnTo>
                  <a:pt x="18931" y="18931"/>
                </a:lnTo>
                <a:lnTo>
                  <a:pt x="18931" y="3301"/>
                </a:lnTo>
                <a:lnTo>
                  <a:pt x="21600" y="3301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5341" tIns="42670" rIns="85341" bIns="42670" anchor="ctr"/>
          <a:lstStyle/>
          <a:p>
            <a:endParaRPr lang="ja-JP" altLang="en-US"/>
          </a:p>
        </p:txBody>
      </p:sp>
      <p:sp>
        <p:nvSpPr>
          <p:cNvPr id="45070" name="AutoShape 14"/>
          <p:cNvSpPr>
            <a:spLocks noChangeArrowheads="1"/>
          </p:cNvSpPr>
          <p:nvPr/>
        </p:nvSpPr>
        <p:spPr bwMode="auto">
          <a:xfrm rot="5400000" flipH="1">
            <a:off x="3162217" y="3969041"/>
            <a:ext cx="1012031" cy="1140047"/>
          </a:xfrm>
          <a:custGeom>
            <a:avLst/>
            <a:gdLst>
              <a:gd name="G0" fmla="+- 11371 0 0"/>
              <a:gd name="G1" fmla="+- 18931 0 0"/>
              <a:gd name="G2" fmla="+- 3301 0 0"/>
              <a:gd name="G3" fmla="*/ 11371 1 2"/>
              <a:gd name="G4" fmla="+- G3 10800 0"/>
              <a:gd name="G5" fmla="+- 21600 11371 18931"/>
              <a:gd name="G6" fmla="+- 18931 3301 0"/>
              <a:gd name="G7" fmla="*/ G6 1 2"/>
              <a:gd name="G8" fmla="*/ 18931 2 1"/>
              <a:gd name="G9" fmla="+- G8 0 21600"/>
              <a:gd name="G10" fmla="+- G5 0 G4"/>
              <a:gd name="G11" fmla="+- 11371 0 G4"/>
              <a:gd name="G12" fmla="*/ G2 G10 G11"/>
              <a:gd name="T0" fmla="*/ 16486 w 21600"/>
              <a:gd name="T1" fmla="*/ 0 h 21600"/>
              <a:gd name="T2" fmla="*/ 11371 w 21600"/>
              <a:gd name="T3" fmla="*/ 3301 h 21600"/>
              <a:gd name="T4" fmla="*/ 3301 w 21600"/>
              <a:gd name="T5" fmla="*/ 11371 h 21600"/>
              <a:gd name="T6" fmla="*/ 0 w 21600"/>
              <a:gd name="T7" fmla="*/ 16486 h 21600"/>
              <a:gd name="T8" fmla="*/ 3301 w 21600"/>
              <a:gd name="T9" fmla="*/ 21600 h 21600"/>
              <a:gd name="T10" fmla="*/ 11116 w 21600"/>
              <a:gd name="T11" fmla="*/ 18931 h 21600"/>
              <a:gd name="T12" fmla="*/ 18931 w 21600"/>
              <a:gd name="T13" fmla="*/ 11116 h 21600"/>
              <a:gd name="T14" fmla="*/ 21600 w 21600"/>
              <a:gd name="T15" fmla="*/ 3301 h 21600"/>
              <a:gd name="T16" fmla="*/ 17694720 60000 65536"/>
              <a:gd name="T17" fmla="*/ 11796480 60000 65536"/>
              <a:gd name="T18" fmla="*/ 17694720 60000 65536"/>
              <a:gd name="T19" fmla="*/ 11796480 60000 65536"/>
              <a:gd name="T20" fmla="*/ 5898240 60000 65536"/>
              <a:gd name="T21" fmla="*/ 5898240 60000 65536"/>
              <a:gd name="T22" fmla="*/ 0 60000 65536"/>
              <a:gd name="T23" fmla="*/ 0 60000 65536"/>
              <a:gd name="T24" fmla="*/ G12 w 21600"/>
              <a:gd name="T25" fmla="*/ G5 h 21600"/>
              <a:gd name="T26" fmla="*/ G1 w 21600"/>
              <a:gd name="T27" fmla="*/ G1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16486" y="0"/>
                </a:moveTo>
                <a:lnTo>
                  <a:pt x="11371" y="3301"/>
                </a:lnTo>
                <a:lnTo>
                  <a:pt x="14040" y="3301"/>
                </a:lnTo>
                <a:lnTo>
                  <a:pt x="14040" y="14040"/>
                </a:lnTo>
                <a:lnTo>
                  <a:pt x="3301" y="14040"/>
                </a:lnTo>
                <a:lnTo>
                  <a:pt x="3301" y="11371"/>
                </a:lnTo>
                <a:lnTo>
                  <a:pt x="0" y="16486"/>
                </a:lnTo>
                <a:lnTo>
                  <a:pt x="3301" y="21600"/>
                </a:lnTo>
                <a:lnTo>
                  <a:pt x="3301" y="18931"/>
                </a:lnTo>
                <a:lnTo>
                  <a:pt x="18931" y="18931"/>
                </a:lnTo>
                <a:lnTo>
                  <a:pt x="18931" y="3301"/>
                </a:lnTo>
                <a:lnTo>
                  <a:pt x="21600" y="3301"/>
                </a:lnTo>
                <a:close/>
              </a:path>
            </a:pathLst>
          </a:custGeom>
          <a:solidFill>
            <a:schemeClr val="accent1">
              <a:alpha val="80000"/>
            </a:schemeClr>
          </a:solidFill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lIns="85341" tIns="42670" rIns="85341" bIns="42670" anchor="ctr"/>
          <a:lstStyle/>
          <a:p>
            <a:endParaRPr lang="ja-JP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kumimoji="1" lang="en-US" altLang="ja-JP" dirty="0" err="1" smtClean="0"/>
              <a:t>DataAdapter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052513"/>
            <a:ext cx="8147050" cy="5073650"/>
          </a:xfrm>
          <a:solidFill>
            <a:schemeClr val="bg1"/>
          </a:solidFill>
          <a:ln>
            <a:solidFill>
              <a:schemeClr val="accent4"/>
            </a:solidFill>
          </a:ln>
        </p:spPr>
        <p:txBody>
          <a:bodyPr/>
          <a:lstStyle/>
          <a:p>
            <a:pPr>
              <a:buNone/>
            </a:pPr>
            <a:r>
              <a:rPr lang="en-US" altLang="ja-JP" sz="1400" dirty="0" smtClean="0"/>
              <a:t>using (</a:t>
            </a:r>
            <a:r>
              <a:rPr lang="en-US" altLang="ja-JP" sz="1400" dirty="0" err="1" smtClean="0"/>
              <a:t>SqlTransaction</a:t>
            </a:r>
            <a:r>
              <a:rPr lang="en-US" altLang="ja-JP" sz="1400" dirty="0" smtClean="0"/>
              <a:t> _</a:t>
            </a:r>
            <a:r>
              <a:rPr lang="en-US" altLang="ja-JP" sz="1400" dirty="0" err="1" smtClean="0"/>
              <a:t>tr</a:t>
            </a:r>
            <a:r>
              <a:rPr lang="en-US" altLang="ja-JP" sz="1400" dirty="0" smtClean="0"/>
              <a:t> = _</a:t>
            </a:r>
            <a:r>
              <a:rPr lang="en-US" altLang="ja-JP" sz="1400" dirty="0" err="1" smtClean="0"/>
              <a:t>cn.BeginTransaction</a:t>
            </a:r>
            <a:r>
              <a:rPr lang="en-US" altLang="ja-JP" sz="1400" dirty="0" smtClean="0"/>
              <a:t>())</a:t>
            </a:r>
            <a:r>
              <a:rPr lang="ja-JP" altLang="en-US" sz="1400" dirty="0" smtClean="0"/>
              <a:t> </a:t>
            </a:r>
            <a:r>
              <a:rPr lang="en-US" altLang="ja-JP" sz="1400" dirty="0" smtClean="0"/>
              <a:t>{</a:t>
            </a:r>
          </a:p>
          <a:p>
            <a:pPr>
              <a:buNone/>
            </a:pPr>
            <a:r>
              <a:rPr lang="en-US" altLang="ja-JP" sz="1400" dirty="0" smtClean="0"/>
              <a:t>    using (</a:t>
            </a:r>
            <a:r>
              <a:rPr lang="en-US" altLang="ja-JP" sz="1400" dirty="0" err="1" smtClean="0"/>
              <a:t>SqlCommand</a:t>
            </a:r>
            <a:r>
              <a:rPr lang="en-US" altLang="ja-JP" sz="1400" dirty="0" smtClean="0"/>
              <a:t> _</a:t>
            </a:r>
            <a:r>
              <a:rPr lang="en-US" altLang="ja-JP" sz="1400" dirty="0" err="1" smtClean="0"/>
              <a:t>cmd</a:t>
            </a:r>
            <a:r>
              <a:rPr lang="en-US" altLang="ja-JP" sz="1400" dirty="0" smtClean="0"/>
              <a:t> = new </a:t>
            </a:r>
            <a:r>
              <a:rPr lang="en-US" altLang="ja-JP" sz="1400" dirty="0" err="1" smtClean="0"/>
              <a:t>SqlCommand</a:t>
            </a:r>
            <a:r>
              <a:rPr lang="en-US" altLang="ja-JP" sz="1400" dirty="0" smtClean="0"/>
              <a:t>(</a:t>
            </a:r>
            <a:r>
              <a:rPr lang="en-US" altLang="ja-JP" sz="1400" dirty="0" err="1" smtClean="0"/>
              <a:t>sqlString</a:t>
            </a:r>
            <a:r>
              <a:rPr lang="en-US" altLang="ja-JP" sz="1400" dirty="0" smtClean="0"/>
              <a:t>, _</a:t>
            </a:r>
            <a:r>
              <a:rPr lang="en-US" altLang="ja-JP" sz="1400" dirty="0" err="1" smtClean="0"/>
              <a:t>cn</a:t>
            </a:r>
            <a:r>
              <a:rPr lang="en-US" altLang="ja-JP" sz="1400" dirty="0" smtClean="0"/>
              <a:t>)) {</a:t>
            </a:r>
          </a:p>
          <a:p>
            <a:pPr>
              <a:buNone/>
            </a:pPr>
            <a:r>
              <a:rPr lang="en-US" altLang="ja-JP" sz="1400" dirty="0" smtClean="0"/>
              <a:t>        _</a:t>
            </a:r>
            <a:r>
              <a:rPr lang="en-US" altLang="ja-JP" sz="1400" dirty="0" err="1" smtClean="0"/>
              <a:t>cmd.Transaction</a:t>
            </a:r>
            <a:r>
              <a:rPr lang="en-US" altLang="ja-JP" sz="1400" dirty="0" smtClean="0"/>
              <a:t> = _</a:t>
            </a:r>
            <a:r>
              <a:rPr lang="en-US" altLang="ja-JP" sz="1400" dirty="0" err="1" smtClean="0"/>
              <a:t>tr</a:t>
            </a:r>
            <a:r>
              <a:rPr lang="en-US" altLang="ja-JP" sz="1400" dirty="0" smtClean="0"/>
              <a:t>;     //###</a:t>
            </a:r>
            <a:r>
              <a:rPr lang="ja-JP" altLang="en-US" sz="1400" dirty="0" smtClean="0"/>
              <a:t>重要</a:t>
            </a:r>
            <a:r>
              <a:rPr lang="en-US" altLang="ja-JP" sz="1400" dirty="0" smtClean="0"/>
              <a:t>###</a:t>
            </a:r>
          </a:p>
          <a:p>
            <a:pPr>
              <a:buNone/>
            </a:pPr>
            <a:r>
              <a:rPr lang="en-US" altLang="ja-JP" sz="1400" dirty="0" smtClean="0"/>
              <a:t>        using (</a:t>
            </a:r>
            <a:r>
              <a:rPr lang="en-US" altLang="ja-JP" sz="1400" dirty="0" err="1" smtClean="0"/>
              <a:t>SqlDataAdapter</a:t>
            </a:r>
            <a:r>
              <a:rPr lang="en-US" altLang="ja-JP" sz="1400" dirty="0" smtClean="0"/>
              <a:t> _</a:t>
            </a:r>
            <a:r>
              <a:rPr lang="en-US" altLang="ja-JP" sz="1400" dirty="0" err="1" smtClean="0"/>
              <a:t>da</a:t>
            </a:r>
            <a:r>
              <a:rPr lang="en-US" altLang="ja-JP" sz="1400" dirty="0" smtClean="0"/>
              <a:t> = new </a:t>
            </a:r>
            <a:r>
              <a:rPr lang="en-US" altLang="ja-JP" sz="1400" dirty="0" err="1" smtClean="0"/>
              <a:t>SqlDataAdapter</a:t>
            </a:r>
            <a:r>
              <a:rPr lang="en-US" altLang="ja-JP" sz="1400" dirty="0" smtClean="0"/>
              <a:t>(_</a:t>
            </a:r>
            <a:r>
              <a:rPr lang="en-US" altLang="ja-JP" sz="1400" dirty="0" err="1" smtClean="0"/>
              <a:t>cmd</a:t>
            </a:r>
            <a:r>
              <a:rPr lang="en-US" altLang="ja-JP" sz="1400" dirty="0" smtClean="0"/>
              <a:t>)) {</a:t>
            </a:r>
          </a:p>
          <a:p>
            <a:pPr>
              <a:buNone/>
            </a:pPr>
            <a:r>
              <a:rPr lang="en-US" altLang="ja-JP" sz="1400" dirty="0" smtClean="0"/>
              <a:t>            using (</a:t>
            </a:r>
            <a:r>
              <a:rPr lang="en-US" altLang="ja-JP" sz="1400" dirty="0" err="1" smtClean="0"/>
              <a:t>SqlCommandBuilder</a:t>
            </a:r>
            <a:r>
              <a:rPr lang="en-US" altLang="ja-JP" sz="1400" dirty="0" smtClean="0"/>
              <a:t> </a:t>
            </a:r>
            <a:r>
              <a:rPr lang="en-US" altLang="ja-JP" sz="1400" dirty="0" err="1" smtClean="0"/>
              <a:t>cb</a:t>
            </a:r>
            <a:r>
              <a:rPr lang="en-US" altLang="ja-JP" sz="1400" dirty="0" smtClean="0"/>
              <a:t> = new </a:t>
            </a:r>
            <a:r>
              <a:rPr lang="en-US" altLang="ja-JP" sz="1400" dirty="0" err="1" smtClean="0"/>
              <a:t>SqlCommandBuilder</a:t>
            </a:r>
            <a:r>
              <a:rPr lang="en-US" altLang="ja-JP" sz="1400" dirty="0" smtClean="0"/>
              <a:t>(_</a:t>
            </a:r>
            <a:r>
              <a:rPr lang="en-US" altLang="ja-JP" sz="1400" dirty="0" err="1" smtClean="0"/>
              <a:t>da</a:t>
            </a:r>
            <a:r>
              <a:rPr lang="en-US" altLang="ja-JP" sz="1400" dirty="0" smtClean="0"/>
              <a:t>)) {</a:t>
            </a:r>
          </a:p>
          <a:p>
            <a:pPr>
              <a:buNone/>
            </a:pPr>
            <a:r>
              <a:rPr lang="en-US" altLang="ja-JP" sz="1400" dirty="0" smtClean="0"/>
              <a:t>                _</a:t>
            </a:r>
            <a:r>
              <a:rPr lang="en-US" altLang="ja-JP" sz="1400" dirty="0" err="1" smtClean="0"/>
              <a:t>da.UpdateCommand</a:t>
            </a:r>
            <a:r>
              <a:rPr lang="en-US" altLang="ja-JP" sz="1400" dirty="0" smtClean="0"/>
              <a:t> = </a:t>
            </a:r>
            <a:r>
              <a:rPr lang="en-US" altLang="ja-JP" sz="1400" dirty="0" err="1" smtClean="0"/>
              <a:t>cb.GetUpdateCommand</a:t>
            </a:r>
            <a:r>
              <a:rPr lang="en-US" altLang="ja-JP" sz="1400" dirty="0" smtClean="0"/>
              <a:t>();</a:t>
            </a:r>
          </a:p>
          <a:p>
            <a:pPr>
              <a:buNone/>
            </a:pPr>
            <a:r>
              <a:rPr lang="en-US" altLang="ja-JP" sz="1400" dirty="0" smtClean="0"/>
              <a:t>                _</a:t>
            </a:r>
            <a:r>
              <a:rPr lang="en-US" altLang="ja-JP" sz="1400" dirty="0" err="1" smtClean="0"/>
              <a:t>da.InsertCommand</a:t>
            </a:r>
            <a:r>
              <a:rPr lang="en-US" altLang="ja-JP" sz="1400" dirty="0" smtClean="0"/>
              <a:t> = </a:t>
            </a:r>
            <a:r>
              <a:rPr lang="en-US" altLang="ja-JP" sz="1400" dirty="0" err="1" smtClean="0"/>
              <a:t>cb.GetInsertCommand</a:t>
            </a:r>
            <a:r>
              <a:rPr lang="en-US" altLang="ja-JP" sz="1400" dirty="0" smtClean="0"/>
              <a:t>();</a:t>
            </a:r>
          </a:p>
          <a:p>
            <a:pPr>
              <a:buNone/>
            </a:pPr>
            <a:r>
              <a:rPr lang="en-US" altLang="ja-JP" sz="1400" dirty="0" smtClean="0"/>
              <a:t>                _</a:t>
            </a:r>
            <a:r>
              <a:rPr lang="en-US" altLang="ja-JP" sz="1400" dirty="0" err="1" smtClean="0"/>
              <a:t>da.DeleteCommand</a:t>
            </a:r>
            <a:r>
              <a:rPr lang="en-US" altLang="ja-JP" sz="1400" dirty="0" smtClean="0"/>
              <a:t> = </a:t>
            </a:r>
            <a:r>
              <a:rPr lang="en-US" altLang="ja-JP" sz="1400" dirty="0" err="1" smtClean="0"/>
              <a:t>cb.GetDeleteCommand</a:t>
            </a:r>
            <a:r>
              <a:rPr lang="en-US" altLang="ja-JP" sz="1400" dirty="0" smtClean="0"/>
              <a:t>();</a:t>
            </a:r>
          </a:p>
          <a:p>
            <a:pPr>
              <a:buNone/>
            </a:pPr>
            <a:r>
              <a:rPr lang="en-US" altLang="ja-JP" sz="1400" dirty="0" smtClean="0"/>
              <a:t>                Boolean </a:t>
            </a:r>
            <a:r>
              <a:rPr lang="en-US" altLang="ja-JP" sz="1400" dirty="0" err="1" smtClean="0"/>
              <a:t>isOK</a:t>
            </a:r>
            <a:r>
              <a:rPr lang="en-US" altLang="ja-JP" sz="1400" dirty="0" smtClean="0"/>
              <a:t> = False;</a:t>
            </a:r>
          </a:p>
          <a:p>
            <a:pPr>
              <a:buNone/>
            </a:pPr>
            <a:r>
              <a:rPr lang="en-US" altLang="ja-JP" sz="1400" dirty="0" smtClean="0"/>
              <a:t>                try {</a:t>
            </a:r>
          </a:p>
          <a:p>
            <a:pPr>
              <a:buNone/>
            </a:pPr>
            <a:r>
              <a:rPr lang="en-US" altLang="ja-JP" sz="1400" dirty="0" smtClean="0"/>
              <a:t>                    _</a:t>
            </a:r>
            <a:r>
              <a:rPr lang="en-US" altLang="ja-JP" sz="1400" dirty="0" err="1" smtClean="0"/>
              <a:t>da.Fill</a:t>
            </a:r>
            <a:r>
              <a:rPr lang="en-US" altLang="ja-JP" sz="1400" dirty="0" smtClean="0"/>
              <a:t>(Ds, "employee");</a:t>
            </a:r>
          </a:p>
          <a:p>
            <a:pPr>
              <a:buNone/>
            </a:pPr>
            <a:r>
              <a:rPr lang="en-US" altLang="ja-JP" sz="1400" dirty="0" smtClean="0"/>
              <a:t>                    </a:t>
            </a:r>
            <a:r>
              <a:rPr lang="en-US" altLang="ja-JP" sz="1400" dirty="0" err="1" smtClean="0"/>
              <a:t>isOK</a:t>
            </a:r>
            <a:r>
              <a:rPr lang="en-US" altLang="ja-JP" sz="1400" dirty="0" smtClean="0"/>
              <a:t> = True;</a:t>
            </a:r>
          </a:p>
          <a:p>
            <a:pPr>
              <a:buNone/>
            </a:pPr>
            <a:r>
              <a:rPr lang="en-US" altLang="ja-JP" sz="1400" dirty="0" smtClean="0"/>
              <a:t>                } catch (Exception ex) {</a:t>
            </a:r>
          </a:p>
          <a:p>
            <a:pPr>
              <a:buNone/>
            </a:pPr>
            <a:r>
              <a:rPr lang="en-US" altLang="ja-JP" sz="1400" dirty="0" smtClean="0"/>
              <a:t>                    </a:t>
            </a:r>
            <a:r>
              <a:rPr lang="en-US" altLang="ja-JP" sz="1400" dirty="0" err="1" smtClean="0"/>
              <a:t>MessageBox.Show</a:t>
            </a:r>
            <a:r>
              <a:rPr lang="en-US" altLang="ja-JP" sz="1400" dirty="0" smtClean="0"/>
              <a:t>(</a:t>
            </a:r>
            <a:r>
              <a:rPr lang="en-US" altLang="ja-JP" sz="1400" dirty="0" err="1" smtClean="0"/>
              <a:t>ex.Message</a:t>
            </a:r>
            <a:r>
              <a:rPr lang="en-US" altLang="ja-JP" sz="1400" dirty="0" smtClean="0"/>
              <a:t>, </a:t>
            </a:r>
            <a:r>
              <a:rPr lang="ja-JP" altLang="en-US" sz="1400" dirty="0" smtClean="0"/>
              <a:t>・・・・・・・</a:t>
            </a:r>
            <a:r>
              <a:rPr lang="en-US" altLang="ja-JP" sz="1400" dirty="0" smtClean="0"/>
              <a:t>);</a:t>
            </a:r>
          </a:p>
          <a:p>
            <a:pPr>
              <a:buNone/>
            </a:pPr>
            <a:r>
              <a:rPr lang="en-US" altLang="ja-JP" sz="1400" dirty="0" smtClean="0"/>
              <a:t>                } finally {</a:t>
            </a:r>
          </a:p>
          <a:p>
            <a:pPr>
              <a:buNone/>
            </a:pPr>
            <a:r>
              <a:rPr lang="en-US" altLang="ja-JP" sz="1400" dirty="0" smtClean="0"/>
              <a:t>                    if (</a:t>
            </a:r>
            <a:r>
              <a:rPr lang="en-US" altLang="ja-JP" sz="1400" dirty="0" err="1" smtClean="0"/>
              <a:t>isOK</a:t>
            </a:r>
            <a:r>
              <a:rPr lang="en-US" altLang="ja-JP" sz="1400" dirty="0" smtClean="0"/>
              <a:t>) {</a:t>
            </a:r>
          </a:p>
          <a:p>
            <a:pPr>
              <a:buNone/>
            </a:pPr>
            <a:r>
              <a:rPr lang="en-US" altLang="ja-JP" sz="1400" dirty="0" smtClean="0"/>
              <a:t>                        _</a:t>
            </a:r>
            <a:r>
              <a:rPr lang="en-US" altLang="ja-JP" sz="1400" dirty="0" err="1" smtClean="0"/>
              <a:t>tr.Commit</a:t>
            </a:r>
            <a:r>
              <a:rPr lang="en-US" altLang="ja-JP" sz="1400" dirty="0" smtClean="0"/>
              <a:t>();</a:t>
            </a:r>
          </a:p>
          <a:p>
            <a:pPr>
              <a:buNone/>
            </a:pPr>
            <a:r>
              <a:rPr lang="en-US" altLang="ja-JP" sz="1400" dirty="0" smtClean="0"/>
              <a:t>                    } else {</a:t>
            </a:r>
          </a:p>
          <a:p>
            <a:pPr>
              <a:buNone/>
            </a:pPr>
            <a:r>
              <a:rPr lang="en-US" altLang="ja-JP" sz="1400" dirty="0" smtClean="0"/>
              <a:t>                        _</a:t>
            </a:r>
            <a:r>
              <a:rPr lang="en-US" altLang="ja-JP" sz="1400" dirty="0" err="1" smtClean="0"/>
              <a:t>tr.Rollback</a:t>
            </a:r>
            <a:r>
              <a:rPr lang="en-US" altLang="ja-JP" sz="1400" dirty="0" smtClean="0"/>
              <a:t>();</a:t>
            </a:r>
          </a:p>
          <a:p>
            <a:pPr>
              <a:buNone/>
            </a:pPr>
            <a:r>
              <a:rPr lang="en-US" altLang="ja-JP" sz="1400" dirty="0" smtClean="0"/>
              <a:t>                    }</a:t>
            </a:r>
            <a:endParaRPr kumimoji="1" lang="ja-JP" alt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index</a:t>
            </a:r>
            <a:endParaRPr kumimoji="1" lang="ja-JP" altLang="en-US" dirty="0"/>
          </a:p>
        </p:txBody>
      </p:sp>
      <p:graphicFrame>
        <p:nvGraphicFramePr>
          <p:cNvPr id="4" name="図表 3"/>
          <p:cNvGraphicFramePr/>
          <p:nvPr/>
        </p:nvGraphicFramePr>
        <p:xfrm>
          <a:off x="457200" y="1052513"/>
          <a:ext cx="8147050" cy="5073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kumimoji="1" lang="en-US" altLang="ja-JP" dirty="0" smtClean="0"/>
              <a:t>Web</a:t>
            </a:r>
            <a:r>
              <a:rPr kumimoji="1" lang="ja-JP" altLang="en-US" dirty="0" smtClean="0"/>
              <a:t>アプリ</a:t>
            </a:r>
            <a:r>
              <a:rPr kumimoji="1" lang="en-US" altLang="ja-JP" dirty="0" smtClean="0"/>
              <a:t>+Web</a:t>
            </a:r>
            <a:r>
              <a:rPr kumimoji="1" lang="ja-JP" altLang="en-US" dirty="0" smtClean="0"/>
              <a:t>サービス</a:t>
            </a:r>
            <a:endParaRPr kumimoji="1" lang="ja-JP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10156" y="1643050"/>
            <a:ext cx="790575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20037" y="1914496"/>
            <a:ext cx="6667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34931" y="4159260"/>
            <a:ext cx="923925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93808" y="4159260"/>
            <a:ext cx="923925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0" name="カギ線コネクタ 9"/>
          <p:cNvCxnSpPr>
            <a:stCxn id="1028" idx="0"/>
            <a:endCxn id="34" idx="1"/>
          </p:cNvCxnSpPr>
          <p:nvPr/>
        </p:nvCxnSpPr>
        <p:spPr>
          <a:xfrm rot="5400000" flipH="1" flipV="1">
            <a:off x="1827973" y="2626515"/>
            <a:ext cx="601666" cy="2463825"/>
          </a:xfrm>
          <a:prstGeom prst="bentConnector2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カギ線コネクタ 9"/>
          <p:cNvCxnSpPr>
            <a:stCxn id="7" idx="0"/>
            <a:endCxn id="34" idx="1"/>
          </p:cNvCxnSpPr>
          <p:nvPr/>
        </p:nvCxnSpPr>
        <p:spPr>
          <a:xfrm rot="5400000" flipH="1" flipV="1">
            <a:off x="2357412" y="3155953"/>
            <a:ext cx="601666" cy="1404948"/>
          </a:xfrm>
          <a:prstGeom prst="bentConnector2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カギ線コネクタ 9"/>
          <p:cNvCxnSpPr>
            <a:stCxn id="1027" idx="1"/>
          </p:cNvCxnSpPr>
          <p:nvPr/>
        </p:nvCxnSpPr>
        <p:spPr>
          <a:xfrm rot="10800000" flipV="1">
            <a:off x="5800731" y="2371695"/>
            <a:ext cx="1719306" cy="17"/>
          </a:xfrm>
          <a:prstGeom prst="bentConnector3">
            <a:avLst>
              <a:gd name="adj1" fmla="val 5000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正方形/長方形 26"/>
          <p:cNvSpPr/>
          <p:nvPr/>
        </p:nvSpPr>
        <p:spPr>
          <a:xfrm>
            <a:off x="446031" y="1092168"/>
            <a:ext cx="2154268" cy="4381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ブラウザ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4352923" y="1092168"/>
            <a:ext cx="2117754" cy="4381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XML </a:t>
            </a:r>
            <a:r>
              <a:rPr kumimoji="1" lang="en-US" altLang="ja-JP" dirty="0" smtClean="0">
                <a:solidFill>
                  <a:schemeClr val="tx1"/>
                </a:solidFill>
              </a:rPr>
              <a:t>Web</a:t>
            </a:r>
            <a:r>
              <a:rPr kumimoji="1" lang="ja-JP" altLang="en-US" dirty="0" smtClean="0">
                <a:solidFill>
                  <a:schemeClr val="tx1"/>
                </a:solidFill>
              </a:rPr>
              <a:t>サービス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6470676" y="1092168"/>
            <a:ext cx="2117754" cy="4381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DB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26" name="カギ線コネクタ 9"/>
          <p:cNvCxnSpPr>
            <a:stCxn id="1026" idx="1"/>
            <a:endCxn id="2051" idx="0"/>
          </p:cNvCxnSpPr>
          <p:nvPr/>
        </p:nvCxnSpPr>
        <p:spPr>
          <a:xfrm rot="10800000" flipV="1">
            <a:off x="2516156" y="2371713"/>
            <a:ext cx="2494000" cy="728664"/>
          </a:xfrm>
          <a:prstGeom prst="bentConnector2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60719" y="2828931"/>
            <a:ext cx="790575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1" name="正方形/長方形 50"/>
          <p:cNvSpPr/>
          <p:nvPr/>
        </p:nvSpPr>
        <p:spPr>
          <a:xfrm>
            <a:off x="2600298" y="1092168"/>
            <a:ext cx="1752624" cy="4381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Web</a:t>
            </a:r>
            <a:r>
              <a:rPr lang="ja-JP" altLang="en-US" dirty="0" smtClean="0">
                <a:solidFill>
                  <a:schemeClr val="tx1"/>
                </a:solidFill>
              </a:rPr>
              <a:t>アプリ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235168" y="3100377"/>
            <a:ext cx="56197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3" name="グループ化 42"/>
          <p:cNvGrpSpPr/>
          <p:nvPr/>
        </p:nvGrpSpPr>
        <p:grpSpPr>
          <a:xfrm>
            <a:off x="1714480" y="2498718"/>
            <a:ext cx="1785950" cy="1287472"/>
            <a:chOff x="1428728" y="2571744"/>
            <a:chExt cx="1785950" cy="1287472"/>
          </a:xfrm>
        </p:grpSpPr>
        <p:cxnSp>
          <p:nvCxnSpPr>
            <p:cNvPr id="24" name="直線矢印コネクタ 23"/>
            <p:cNvCxnSpPr/>
            <p:nvPr/>
          </p:nvCxnSpPr>
          <p:spPr>
            <a:xfrm>
              <a:off x="1428728" y="3857628"/>
              <a:ext cx="1785950" cy="1588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32" name="図形 31"/>
            <p:cNvCxnSpPr/>
            <p:nvPr/>
          </p:nvCxnSpPr>
          <p:spPr>
            <a:xfrm rot="16200000" flipH="1">
              <a:off x="2500298" y="2714620"/>
              <a:ext cx="857256" cy="571504"/>
            </a:xfrm>
            <a:prstGeom prst="bentConnector3">
              <a:avLst>
                <a:gd name="adj1" fmla="val 99892"/>
              </a:avLst>
            </a:prstGeom>
            <a:ln>
              <a:headEnd type="arrow"/>
              <a:tailEnd type="arrow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</p:grpSp>
      <p:sp>
        <p:nvSpPr>
          <p:cNvPr id="45" name="テキスト ボックス 44"/>
          <p:cNvSpPr txBox="1"/>
          <p:nvPr/>
        </p:nvSpPr>
        <p:spPr>
          <a:xfrm>
            <a:off x="2214546" y="3143248"/>
            <a:ext cx="5565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mtClean="0"/>
              <a:t>ＦＷ</a:t>
            </a:r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kumimoji="1" lang="ja-JP" altLang="en-US" dirty="0" smtClean="0"/>
              <a:t>はじめての</a:t>
            </a:r>
            <a:r>
              <a:rPr kumimoji="1" lang="en-US" altLang="ja-JP" dirty="0" smtClean="0"/>
              <a:t>C# - Web</a:t>
            </a:r>
            <a:r>
              <a:rPr kumimoji="1" lang="ja-JP" altLang="en-US" dirty="0" smtClean="0"/>
              <a:t>アプリ編</a:t>
            </a:r>
            <a:endParaRPr kumimoji="1" lang="ja-JP" altLang="en-US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009650"/>
            <a:ext cx="8085030" cy="51339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5" name="円/楕円 24"/>
          <p:cNvSpPr/>
          <p:nvPr/>
        </p:nvSpPr>
        <p:spPr>
          <a:xfrm>
            <a:off x="571472" y="1928802"/>
            <a:ext cx="928694" cy="100013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円/楕円 29"/>
          <p:cNvSpPr/>
          <p:nvPr/>
        </p:nvSpPr>
        <p:spPr>
          <a:xfrm>
            <a:off x="1485418" y="4899702"/>
            <a:ext cx="2071702" cy="57150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ja-JP" altLang="en-US" dirty="0" smtClean="0"/>
              <a:t>マルチ</a:t>
            </a:r>
            <a:r>
              <a:rPr lang="ja-JP" altLang="en-US" dirty="0" smtClean="0"/>
              <a:t>言語</a:t>
            </a:r>
            <a:r>
              <a:rPr lang="ja-JP" altLang="en-US" dirty="0" smtClean="0"/>
              <a:t>開発</a:t>
            </a:r>
            <a:endParaRPr kumimoji="1" lang="ja-JP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076325"/>
            <a:ext cx="4625388" cy="4924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9" name="直線コネクタ 18"/>
          <p:cNvCxnSpPr/>
          <p:nvPr/>
        </p:nvCxnSpPr>
        <p:spPr>
          <a:xfrm>
            <a:off x="3618414" y="3720292"/>
            <a:ext cx="35719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直線コネクタ 19"/>
          <p:cNvCxnSpPr/>
          <p:nvPr/>
        </p:nvCxnSpPr>
        <p:spPr>
          <a:xfrm>
            <a:off x="3643306" y="4143380"/>
            <a:ext cx="35719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1" name="正方形/長方形 20"/>
          <p:cNvSpPr/>
          <p:nvPr/>
        </p:nvSpPr>
        <p:spPr>
          <a:xfrm>
            <a:off x="5357818" y="5143512"/>
            <a:ext cx="3246432" cy="7143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twitter.com</a:t>
            </a:r>
            <a:endParaRPr kumimoji="1" lang="ja-JP" altLang="en-US" dirty="0"/>
          </a:p>
        </p:txBody>
      </p:sp>
      <p:sp>
        <p:nvSpPr>
          <p:cNvPr id="22" name="正方形/長方形 21"/>
          <p:cNvSpPr/>
          <p:nvPr/>
        </p:nvSpPr>
        <p:spPr>
          <a:xfrm>
            <a:off x="5357818" y="3429000"/>
            <a:ext cx="3246432" cy="7143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err="1" smtClean="0"/>
              <a:t>iModeTwitCs</a:t>
            </a:r>
            <a:endParaRPr kumimoji="1" lang="ja-JP" altLang="en-US" dirty="0"/>
          </a:p>
        </p:txBody>
      </p:sp>
      <p:sp>
        <p:nvSpPr>
          <p:cNvPr id="23" name="上下矢印 22"/>
          <p:cNvSpPr/>
          <p:nvPr/>
        </p:nvSpPr>
        <p:spPr>
          <a:xfrm>
            <a:off x="6572264" y="4214818"/>
            <a:ext cx="928694" cy="857256"/>
          </a:xfrm>
          <a:prstGeom prst="upDownArrow">
            <a:avLst>
              <a:gd name="adj1" fmla="val 53176"/>
              <a:gd name="adj2" fmla="val 2617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052" name="Picture 4" descr="C:\Users\fukuoka\AppData\Local\Microsoft\Windows\Temporary Internet Files\Content.IE5\TFWF8L53\MCj04325700000[1]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00760" y="1028924"/>
            <a:ext cx="1828572" cy="1828572"/>
          </a:xfrm>
          <a:prstGeom prst="rect">
            <a:avLst/>
          </a:prstGeom>
          <a:noFill/>
        </p:spPr>
      </p:pic>
      <p:sp>
        <p:nvSpPr>
          <p:cNvPr id="27" name="上下矢印 26"/>
          <p:cNvSpPr/>
          <p:nvPr/>
        </p:nvSpPr>
        <p:spPr>
          <a:xfrm>
            <a:off x="6572264" y="2500306"/>
            <a:ext cx="928694" cy="857256"/>
          </a:xfrm>
          <a:prstGeom prst="upDownArrow">
            <a:avLst>
              <a:gd name="adj1" fmla="val 53176"/>
              <a:gd name="adj2" fmla="val 2617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7572396" y="4429132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PC</a:t>
            </a:r>
            <a:r>
              <a:rPr kumimoji="1" lang="ja-JP" altLang="en-US" dirty="0" smtClean="0"/>
              <a:t>向け</a:t>
            </a:r>
            <a:endParaRPr kumimoji="1" lang="ja-JP" altLang="en-US" dirty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7429520" y="2714620"/>
            <a:ext cx="126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err="1" smtClean="0"/>
              <a:t>iMode</a:t>
            </a:r>
            <a:r>
              <a:rPr kumimoji="1" lang="ja-JP" altLang="en-US" dirty="0" smtClean="0"/>
              <a:t>向け</a:t>
            </a:r>
            <a:endParaRPr kumimoji="1" lang="ja-JP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角丸四角形 21"/>
          <p:cNvSpPr/>
          <p:nvPr/>
        </p:nvSpPr>
        <p:spPr>
          <a:xfrm>
            <a:off x="357158" y="1214422"/>
            <a:ext cx="3357586" cy="4500594"/>
          </a:xfrm>
          <a:prstGeom prst="roundRect">
            <a:avLst>
              <a:gd name="adj" fmla="val 454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t"/>
          <a:lstStyle/>
          <a:p>
            <a:r>
              <a:rPr kumimoji="1" lang="ja-JP" altLang="en-US" dirty="0" smtClean="0">
                <a:solidFill>
                  <a:srgbClr val="002060"/>
                </a:solidFill>
              </a:rPr>
              <a:t>開発環境</a:t>
            </a:r>
            <a:endParaRPr kumimoji="1" lang="ja-JP" altLang="en-US" dirty="0">
              <a:solidFill>
                <a:srgbClr val="002060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kumimoji="1" lang="en-US" altLang="ja-JP" dirty="0" smtClean="0"/>
              <a:t>Web</a:t>
            </a:r>
            <a:r>
              <a:rPr kumimoji="1" lang="ja-JP" altLang="en-US" dirty="0" smtClean="0"/>
              <a:t>サービス</a:t>
            </a:r>
            <a:r>
              <a:rPr kumimoji="1" lang="ja-JP" altLang="en-US" dirty="0" smtClean="0"/>
              <a:t>の配置について</a:t>
            </a:r>
            <a:endParaRPr kumimoji="1" lang="ja-JP" altLang="en-US" dirty="0"/>
          </a:p>
        </p:txBody>
      </p:sp>
      <p:pic>
        <p:nvPicPr>
          <p:cNvPr id="9113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1571612"/>
            <a:ext cx="967072" cy="33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3" name="正方形/長方形 22"/>
          <p:cNvSpPr/>
          <p:nvPr/>
        </p:nvSpPr>
        <p:spPr>
          <a:xfrm>
            <a:off x="500034" y="4929198"/>
            <a:ext cx="928694" cy="57150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b="1" dirty="0" smtClean="0"/>
              <a:t>ソース</a:t>
            </a:r>
            <a:endParaRPr kumimoji="1" lang="ja-JP" altLang="en-US" b="1" dirty="0"/>
          </a:p>
        </p:txBody>
      </p:sp>
      <p:sp>
        <p:nvSpPr>
          <p:cNvPr id="25" name="正方形/長方形 24"/>
          <p:cNvSpPr/>
          <p:nvPr/>
        </p:nvSpPr>
        <p:spPr>
          <a:xfrm>
            <a:off x="2824428" y="1571612"/>
            <a:ext cx="785818" cy="57150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MS</a:t>
            </a:r>
            <a:r>
              <a:rPr kumimoji="1" lang="en-US" altLang="ja-JP" dirty="0" smtClean="0"/>
              <a:t>IL</a:t>
            </a:r>
            <a:endParaRPr kumimoji="1" lang="ja-JP" altLang="en-US" dirty="0"/>
          </a:p>
        </p:txBody>
      </p:sp>
      <p:sp>
        <p:nvSpPr>
          <p:cNvPr id="30" name="正方形/長方形 29"/>
          <p:cNvSpPr/>
          <p:nvPr/>
        </p:nvSpPr>
        <p:spPr>
          <a:xfrm>
            <a:off x="2824428" y="2428868"/>
            <a:ext cx="785818" cy="57150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MSIL</a:t>
            </a:r>
            <a:endParaRPr kumimoji="1" lang="ja-JP" altLang="en-US" dirty="0"/>
          </a:p>
        </p:txBody>
      </p:sp>
      <p:sp>
        <p:nvSpPr>
          <p:cNvPr id="31" name="角丸四角形 30"/>
          <p:cNvSpPr/>
          <p:nvPr/>
        </p:nvSpPr>
        <p:spPr>
          <a:xfrm>
            <a:off x="3857620" y="1214422"/>
            <a:ext cx="4746630" cy="4500594"/>
          </a:xfrm>
          <a:prstGeom prst="roundRect">
            <a:avLst>
              <a:gd name="adj" fmla="val 331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t"/>
          <a:lstStyle/>
          <a:p>
            <a:r>
              <a:rPr kumimoji="1" lang="ja-JP" altLang="en-US" dirty="0" smtClean="0">
                <a:solidFill>
                  <a:srgbClr val="002060"/>
                </a:solidFill>
              </a:rPr>
              <a:t>実行環境</a:t>
            </a:r>
            <a:endParaRPr kumimoji="1" lang="ja-JP" altLang="en-US" dirty="0">
              <a:solidFill>
                <a:srgbClr val="002060"/>
              </a:solidFill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6000760" y="3214686"/>
            <a:ext cx="785818" cy="57150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MSIL</a:t>
            </a:r>
            <a:endParaRPr kumimoji="1" lang="ja-JP" altLang="en-US" dirty="0"/>
          </a:p>
        </p:txBody>
      </p:sp>
      <p:sp>
        <p:nvSpPr>
          <p:cNvPr id="10" name="正方形/長方形 9"/>
          <p:cNvSpPr/>
          <p:nvPr/>
        </p:nvSpPr>
        <p:spPr>
          <a:xfrm>
            <a:off x="6000760" y="2428868"/>
            <a:ext cx="785818" cy="57150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MSIL</a:t>
            </a:r>
            <a:endParaRPr kumimoji="1" lang="ja-JP" altLang="en-US" dirty="0"/>
          </a:p>
        </p:txBody>
      </p:sp>
      <p:sp>
        <p:nvSpPr>
          <p:cNvPr id="11" name="正方形/長方形 10"/>
          <p:cNvSpPr/>
          <p:nvPr/>
        </p:nvSpPr>
        <p:spPr>
          <a:xfrm>
            <a:off x="6000760" y="1571612"/>
            <a:ext cx="785818" cy="57150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MSIL</a:t>
            </a:r>
            <a:endParaRPr kumimoji="1" lang="ja-JP" altLang="en-US" dirty="0"/>
          </a:p>
        </p:txBody>
      </p:sp>
      <p:sp>
        <p:nvSpPr>
          <p:cNvPr id="12" name="正方形/長方形 11"/>
          <p:cNvSpPr/>
          <p:nvPr/>
        </p:nvSpPr>
        <p:spPr>
          <a:xfrm>
            <a:off x="6000760" y="4071942"/>
            <a:ext cx="785818" cy="57150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MSIL</a:t>
            </a:r>
            <a:endParaRPr kumimoji="1" lang="ja-JP" altLang="en-US" dirty="0"/>
          </a:p>
        </p:txBody>
      </p:sp>
      <p:sp>
        <p:nvSpPr>
          <p:cNvPr id="13" name="正方形/長方形 12"/>
          <p:cNvSpPr/>
          <p:nvPr/>
        </p:nvSpPr>
        <p:spPr>
          <a:xfrm>
            <a:off x="3967436" y="4929198"/>
            <a:ext cx="928694" cy="57150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b="1" dirty="0" smtClean="0"/>
              <a:t>ソース</a:t>
            </a:r>
            <a:endParaRPr kumimoji="1" lang="ja-JP" altLang="en-US" b="1" dirty="0"/>
          </a:p>
        </p:txBody>
      </p:sp>
      <p:sp>
        <p:nvSpPr>
          <p:cNvPr id="14" name="正方形/長方形 13"/>
          <p:cNvSpPr/>
          <p:nvPr/>
        </p:nvSpPr>
        <p:spPr>
          <a:xfrm>
            <a:off x="6000760" y="4929198"/>
            <a:ext cx="785818" cy="57150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MSIL</a:t>
            </a:r>
            <a:endParaRPr kumimoji="1" lang="ja-JP" altLang="en-US" dirty="0"/>
          </a:p>
        </p:txBody>
      </p:sp>
      <p:sp>
        <p:nvSpPr>
          <p:cNvPr id="16" name="右矢印 15"/>
          <p:cNvSpPr/>
          <p:nvPr/>
        </p:nvSpPr>
        <p:spPr>
          <a:xfrm>
            <a:off x="1357290" y="4929198"/>
            <a:ext cx="2714644" cy="571504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手動</a:t>
            </a:r>
            <a:r>
              <a:rPr kumimoji="1" lang="en-US" altLang="ja-JP" dirty="0" smtClean="0"/>
              <a:t>XCOPY</a:t>
            </a:r>
            <a:endParaRPr kumimoji="1" lang="ja-JP" altLang="en-US" dirty="0"/>
          </a:p>
        </p:txBody>
      </p:sp>
      <p:sp>
        <p:nvSpPr>
          <p:cNvPr id="17" name="右矢印 16"/>
          <p:cNvSpPr/>
          <p:nvPr/>
        </p:nvSpPr>
        <p:spPr>
          <a:xfrm>
            <a:off x="3538808" y="2428868"/>
            <a:ext cx="2533390" cy="571504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手動</a:t>
            </a:r>
            <a:r>
              <a:rPr kumimoji="1" lang="en-US" altLang="ja-JP" dirty="0" smtClean="0"/>
              <a:t>XCOPY</a:t>
            </a:r>
            <a:endParaRPr kumimoji="1" lang="ja-JP" altLang="en-US" dirty="0"/>
          </a:p>
        </p:txBody>
      </p:sp>
      <p:sp>
        <p:nvSpPr>
          <p:cNvPr id="18" name="右矢印 17"/>
          <p:cNvSpPr/>
          <p:nvPr/>
        </p:nvSpPr>
        <p:spPr>
          <a:xfrm>
            <a:off x="3538808" y="1571612"/>
            <a:ext cx="2533390" cy="571504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手動</a:t>
            </a:r>
            <a:r>
              <a:rPr kumimoji="1" lang="en-US" altLang="ja-JP" dirty="0" smtClean="0"/>
              <a:t>XCOPY</a:t>
            </a:r>
            <a:endParaRPr kumimoji="1" lang="ja-JP" altLang="en-US" dirty="0"/>
          </a:p>
        </p:txBody>
      </p:sp>
      <p:sp>
        <p:nvSpPr>
          <p:cNvPr id="19" name="右矢印 18"/>
          <p:cNvSpPr/>
          <p:nvPr/>
        </p:nvSpPr>
        <p:spPr>
          <a:xfrm>
            <a:off x="4967568" y="4929198"/>
            <a:ext cx="1104630" cy="571504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初回時</a:t>
            </a:r>
            <a:endParaRPr kumimoji="1" lang="ja-JP" altLang="en-US" dirty="0"/>
          </a:p>
        </p:txBody>
      </p:sp>
      <p:sp>
        <p:nvSpPr>
          <p:cNvPr id="21" name="右矢印 20"/>
          <p:cNvSpPr/>
          <p:nvPr/>
        </p:nvSpPr>
        <p:spPr>
          <a:xfrm>
            <a:off x="2681552" y="3214686"/>
            <a:ext cx="3390646" cy="571504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FTP</a:t>
            </a:r>
            <a:endParaRPr kumimoji="1" lang="ja-JP" altLang="en-US" dirty="0"/>
          </a:p>
        </p:txBody>
      </p:sp>
      <p:sp>
        <p:nvSpPr>
          <p:cNvPr id="24" name="右矢印 23"/>
          <p:cNvSpPr/>
          <p:nvPr/>
        </p:nvSpPr>
        <p:spPr>
          <a:xfrm>
            <a:off x="2681552" y="4071942"/>
            <a:ext cx="3390646" cy="571504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HTTP</a:t>
            </a:r>
            <a:endParaRPr kumimoji="1" lang="ja-JP" altLang="en-US" dirty="0"/>
          </a:p>
        </p:txBody>
      </p:sp>
      <p:sp>
        <p:nvSpPr>
          <p:cNvPr id="26" name="正方形/長方形 25"/>
          <p:cNvSpPr/>
          <p:nvPr/>
        </p:nvSpPr>
        <p:spPr>
          <a:xfrm>
            <a:off x="571472" y="2857496"/>
            <a:ext cx="785818" cy="57150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MSIL</a:t>
            </a:r>
            <a:endParaRPr kumimoji="1" lang="ja-JP" altLang="en-US" dirty="0"/>
          </a:p>
        </p:txBody>
      </p:sp>
      <p:cxnSp>
        <p:nvCxnSpPr>
          <p:cNvPr id="29" name="カギ線コネクタ 28"/>
          <p:cNvCxnSpPr>
            <a:stCxn id="23" idx="0"/>
            <a:endCxn id="26" idx="2"/>
          </p:cNvCxnSpPr>
          <p:nvPr/>
        </p:nvCxnSpPr>
        <p:spPr>
          <a:xfrm rot="5400000" flipH="1" flipV="1">
            <a:off x="214282" y="4179099"/>
            <a:ext cx="1500198" cy="158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4" name="直線矢印コネクタ 33"/>
          <p:cNvCxnSpPr>
            <a:stCxn id="26" idx="3"/>
            <a:endCxn id="36" idx="1"/>
          </p:cNvCxnSpPr>
          <p:nvPr/>
        </p:nvCxnSpPr>
        <p:spPr>
          <a:xfrm flipV="1">
            <a:off x="1357290" y="1857364"/>
            <a:ext cx="433668" cy="128588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36" name="正方形/長方形 35"/>
          <p:cNvSpPr/>
          <p:nvPr/>
        </p:nvSpPr>
        <p:spPr>
          <a:xfrm>
            <a:off x="1790958" y="1571612"/>
            <a:ext cx="928694" cy="5715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正方形/長方形 37"/>
          <p:cNvSpPr/>
          <p:nvPr/>
        </p:nvSpPr>
        <p:spPr>
          <a:xfrm>
            <a:off x="1790958" y="2428868"/>
            <a:ext cx="928694" cy="5715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正方形/長方形 38"/>
          <p:cNvSpPr/>
          <p:nvPr/>
        </p:nvSpPr>
        <p:spPr>
          <a:xfrm>
            <a:off x="1790958" y="3214686"/>
            <a:ext cx="928694" cy="5715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正方形/長方形 39"/>
          <p:cNvSpPr/>
          <p:nvPr/>
        </p:nvSpPr>
        <p:spPr>
          <a:xfrm>
            <a:off x="1790958" y="4071942"/>
            <a:ext cx="928694" cy="5715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1" name="直線矢印コネクタ 40"/>
          <p:cNvCxnSpPr>
            <a:stCxn id="26" idx="3"/>
            <a:endCxn id="38" idx="1"/>
          </p:cNvCxnSpPr>
          <p:nvPr/>
        </p:nvCxnSpPr>
        <p:spPr>
          <a:xfrm flipV="1">
            <a:off x="1357290" y="2714620"/>
            <a:ext cx="433668" cy="42862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4" name="直線矢印コネクタ 43"/>
          <p:cNvCxnSpPr>
            <a:stCxn id="26" idx="3"/>
            <a:endCxn id="39" idx="1"/>
          </p:cNvCxnSpPr>
          <p:nvPr/>
        </p:nvCxnSpPr>
        <p:spPr>
          <a:xfrm>
            <a:off x="1357290" y="3143248"/>
            <a:ext cx="433668" cy="35719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7" name="直線矢印コネクタ 46"/>
          <p:cNvCxnSpPr>
            <a:stCxn id="26" idx="3"/>
            <a:endCxn id="40" idx="1"/>
          </p:cNvCxnSpPr>
          <p:nvPr/>
        </p:nvCxnSpPr>
        <p:spPr>
          <a:xfrm>
            <a:off x="1357290" y="3143248"/>
            <a:ext cx="433668" cy="121444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50" name="角丸四角形 49"/>
          <p:cNvSpPr/>
          <p:nvPr/>
        </p:nvSpPr>
        <p:spPr>
          <a:xfrm>
            <a:off x="71406" y="2357430"/>
            <a:ext cx="1214446" cy="571504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 smtClean="0">
                <a:solidFill>
                  <a:schemeClr val="accent4"/>
                </a:solidFill>
              </a:rPr>
              <a:t>サイトの発行</a:t>
            </a:r>
            <a:endParaRPr kumimoji="1" lang="ja-JP" altLang="en-US" sz="2000" dirty="0">
              <a:solidFill>
                <a:schemeClr val="accent4"/>
              </a:solidFill>
            </a:endParaRPr>
          </a:p>
        </p:txBody>
      </p:sp>
      <p:sp>
        <p:nvSpPr>
          <p:cNvPr id="45" name="正方形/長方形 44"/>
          <p:cNvSpPr/>
          <p:nvPr/>
        </p:nvSpPr>
        <p:spPr>
          <a:xfrm>
            <a:off x="7715272" y="3214686"/>
            <a:ext cx="785818" cy="57150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600" dirty="0" smtClean="0"/>
              <a:t>naitive</a:t>
            </a:r>
            <a:endParaRPr kumimoji="1" lang="ja-JP" altLang="en-US" sz="1600" dirty="0"/>
          </a:p>
        </p:txBody>
      </p:sp>
      <p:sp>
        <p:nvSpPr>
          <p:cNvPr id="46" name="正方形/長方形 45"/>
          <p:cNvSpPr/>
          <p:nvPr/>
        </p:nvSpPr>
        <p:spPr>
          <a:xfrm>
            <a:off x="7715272" y="2428868"/>
            <a:ext cx="785818" cy="57150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600" dirty="0" smtClean="0"/>
              <a:t>naitive</a:t>
            </a:r>
            <a:endParaRPr kumimoji="1" lang="ja-JP" altLang="en-US" sz="1600" dirty="0"/>
          </a:p>
        </p:txBody>
      </p:sp>
      <p:sp>
        <p:nvSpPr>
          <p:cNvPr id="48" name="正方形/長方形 47"/>
          <p:cNvSpPr/>
          <p:nvPr/>
        </p:nvSpPr>
        <p:spPr>
          <a:xfrm>
            <a:off x="7715272" y="1571612"/>
            <a:ext cx="785818" cy="57150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600" dirty="0" smtClean="0"/>
              <a:t>naitive</a:t>
            </a:r>
            <a:endParaRPr kumimoji="1" lang="ja-JP" altLang="en-US" dirty="0"/>
          </a:p>
        </p:txBody>
      </p:sp>
      <p:sp>
        <p:nvSpPr>
          <p:cNvPr id="49" name="正方形/長方形 48"/>
          <p:cNvSpPr/>
          <p:nvPr/>
        </p:nvSpPr>
        <p:spPr>
          <a:xfrm>
            <a:off x="7715272" y="4071942"/>
            <a:ext cx="785818" cy="57150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600" dirty="0" smtClean="0"/>
              <a:t>naitive</a:t>
            </a:r>
            <a:endParaRPr kumimoji="1" lang="ja-JP" altLang="en-US" sz="1600" dirty="0"/>
          </a:p>
        </p:txBody>
      </p:sp>
      <p:sp>
        <p:nvSpPr>
          <p:cNvPr id="51" name="正方形/長方形 50"/>
          <p:cNvSpPr/>
          <p:nvPr/>
        </p:nvSpPr>
        <p:spPr>
          <a:xfrm>
            <a:off x="7715272" y="4929198"/>
            <a:ext cx="785818" cy="57150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600" dirty="0" smtClean="0"/>
              <a:t>naitive</a:t>
            </a:r>
            <a:endParaRPr kumimoji="1" lang="ja-JP" altLang="en-US" sz="1600" dirty="0"/>
          </a:p>
        </p:txBody>
      </p:sp>
      <p:sp>
        <p:nvSpPr>
          <p:cNvPr id="52" name="右矢印 51"/>
          <p:cNvSpPr/>
          <p:nvPr/>
        </p:nvSpPr>
        <p:spPr>
          <a:xfrm>
            <a:off x="6753518" y="4929198"/>
            <a:ext cx="1033192" cy="571504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初回時</a:t>
            </a:r>
            <a:endParaRPr kumimoji="1" lang="ja-JP" altLang="en-US" dirty="0"/>
          </a:p>
        </p:txBody>
      </p:sp>
      <p:sp>
        <p:nvSpPr>
          <p:cNvPr id="53" name="右矢印 52"/>
          <p:cNvSpPr/>
          <p:nvPr/>
        </p:nvSpPr>
        <p:spPr>
          <a:xfrm>
            <a:off x="6753518" y="1571612"/>
            <a:ext cx="1033192" cy="571504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初回時</a:t>
            </a:r>
            <a:endParaRPr kumimoji="1" lang="ja-JP" altLang="en-US" dirty="0"/>
          </a:p>
        </p:txBody>
      </p:sp>
      <p:sp>
        <p:nvSpPr>
          <p:cNvPr id="54" name="右矢印 53"/>
          <p:cNvSpPr/>
          <p:nvPr/>
        </p:nvSpPr>
        <p:spPr>
          <a:xfrm>
            <a:off x="6753518" y="2428868"/>
            <a:ext cx="1033192" cy="571504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初回時</a:t>
            </a:r>
            <a:endParaRPr kumimoji="1" lang="ja-JP" altLang="en-US" dirty="0"/>
          </a:p>
        </p:txBody>
      </p:sp>
      <p:sp>
        <p:nvSpPr>
          <p:cNvPr id="55" name="右矢印 54"/>
          <p:cNvSpPr/>
          <p:nvPr/>
        </p:nvSpPr>
        <p:spPr>
          <a:xfrm>
            <a:off x="6753518" y="3214686"/>
            <a:ext cx="1033192" cy="571504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初回時</a:t>
            </a:r>
            <a:endParaRPr kumimoji="1" lang="ja-JP" altLang="en-US" dirty="0"/>
          </a:p>
        </p:txBody>
      </p:sp>
      <p:sp>
        <p:nvSpPr>
          <p:cNvPr id="56" name="右矢印 55"/>
          <p:cNvSpPr/>
          <p:nvPr/>
        </p:nvSpPr>
        <p:spPr>
          <a:xfrm>
            <a:off x="6753518" y="4071942"/>
            <a:ext cx="1033192" cy="571504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初回時</a:t>
            </a:r>
            <a:endParaRPr kumimoji="1" lang="ja-JP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kumimoji="1" lang="ja-JP" altLang="en-US" dirty="0" smtClean="0"/>
              <a:t>自己紹介</a:t>
            </a:r>
            <a:endParaRPr kumimoji="1" lang="ja-JP" altLang="en-US" dirty="0"/>
          </a:p>
        </p:txBody>
      </p:sp>
      <p:graphicFrame>
        <p:nvGraphicFramePr>
          <p:cNvPr id="7" name="コンテンツ プレースホルダ 6"/>
          <p:cNvGraphicFramePr>
            <a:graphicFrameLocks noGrp="1"/>
          </p:cNvGraphicFramePr>
          <p:nvPr>
            <p:ph idx="1"/>
          </p:nvPr>
        </p:nvGraphicFramePr>
        <p:xfrm>
          <a:off x="457200" y="1052513"/>
          <a:ext cx="8147050" cy="5073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kumimoji="1" lang="en-US" altLang="ja-JP" dirty="0" smtClean="0"/>
              <a:t>Web</a:t>
            </a:r>
            <a:r>
              <a:rPr kumimoji="1" lang="ja-JP" altLang="en-US" dirty="0" smtClean="0"/>
              <a:t>サイトの</a:t>
            </a:r>
            <a:r>
              <a:rPr lang="ja-JP" altLang="en-US" dirty="0" smtClean="0"/>
              <a:t>発行</a:t>
            </a:r>
            <a:endParaRPr kumimoji="1" lang="ja-JP" altLang="en-US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2452" y="1214422"/>
            <a:ext cx="6191250" cy="479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正方形/長方形 4"/>
          <p:cNvSpPr/>
          <p:nvPr/>
        </p:nvSpPr>
        <p:spPr>
          <a:xfrm>
            <a:off x="285720" y="2152624"/>
            <a:ext cx="3929090" cy="28575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角丸四角形 6"/>
          <p:cNvSpPr/>
          <p:nvPr/>
        </p:nvSpPr>
        <p:spPr>
          <a:xfrm>
            <a:off x="1571604" y="1071546"/>
            <a:ext cx="7461274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Web</a:t>
            </a:r>
            <a:r>
              <a:rPr lang="ja-JP" altLang="en-US" dirty="0" smtClean="0">
                <a:solidFill>
                  <a:schemeClr val="tx1"/>
                </a:solidFill>
              </a:rPr>
              <a:t>アプリ</a:t>
            </a:r>
            <a:r>
              <a:rPr lang="ja-JP" altLang="en-US" dirty="0" smtClean="0">
                <a:solidFill>
                  <a:schemeClr val="tx1"/>
                </a:solidFill>
              </a:rPr>
              <a:t>のときは、</a:t>
            </a:r>
            <a:r>
              <a:rPr lang="en-US" altLang="ja-JP" dirty="0" err="1" smtClean="0">
                <a:solidFill>
                  <a:schemeClr val="tx1"/>
                </a:solidFill>
              </a:rPr>
              <a:t>aspx</a:t>
            </a:r>
            <a:r>
              <a:rPr lang="ja-JP" altLang="en-US" dirty="0" smtClean="0">
                <a:solidFill>
                  <a:schemeClr val="tx1"/>
                </a:solidFill>
              </a:rPr>
              <a:t>ファイルの内容をサイト上で更新できるかを決定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9" name="カギ線コネクタ 8"/>
          <p:cNvCxnSpPr>
            <a:stCxn id="7" idx="2"/>
            <a:endCxn id="5" idx="3"/>
          </p:cNvCxnSpPr>
          <p:nvPr/>
        </p:nvCxnSpPr>
        <p:spPr>
          <a:xfrm rot="5400000">
            <a:off x="4432301" y="1425560"/>
            <a:ext cx="652450" cy="1087431"/>
          </a:xfrm>
          <a:prstGeom prst="bentConnector2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正方形/長方形 9"/>
          <p:cNvSpPr/>
          <p:nvPr/>
        </p:nvSpPr>
        <p:spPr>
          <a:xfrm>
            <a:off x="3857620" y="2643182"/>
            <a:ext cx="4746630" cy="342902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5000628" y="2928934"/>
            <a:ext cx="3000396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 smtClean="0"/>
              <a:t>ASPX</a:t>
            </a:r>
            <a:endParaRPr kumimoji="1" lang="ja-JP" altLang="en-US" sz="2400" dirty="0"/>
          </a:p>
        </p:txBody>
      </p:sp>
      <p:sp>
        <p:nvSpPr>
          <p:cNvPr id="14" name="正方形/長方形 13"/>
          <p:cNvSpPr/>
          <p:nvPr/>
        </p:nvSpPr>
        <p:spPr>
          <a:xfrm>
            <a:off x="5000628" y="3786190"/>
            <a:ext cx="3000396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400" dirty="0" smtClean="0"/>
              <a:t>dll (</a:t>
            </a:r>
            <a:r>
              <a:rPr lang="en-US" altLang="ja-JP" sz="2400" dirty="0" err="1" smtClean="0"/>
              <a:t>aspx.cs</a:t>
            </a:r>
            <a:r>
              <a:rPr lang="ja-JP" altLang="en-US" sz="2400" dirty="0" smtClean="0"/>
              <a:t>の</a:t>
            </a:r>
            <a:r>
              <a:rPr lang="en-US" altLang="ja-JP" sz="2400" dirty="0" smtClean="0"/>
              <a:t>MSIL)</a:t>
            </a:r>
            <a:endParaRPr kumimoji="1" lang="ja-JP" altLang="en-US" sz="2400" dirty="0"/>
          </a:p>
        </p:txBody>
      </p:sp>
      <p:sp>
        <p:nvSpPr>
          <p:cNvPr id="25" name="右矢印 24"/>
          <p:cNvSpPr/>
          <p:nvPr/>
        </p:nvSpPr>
        <p:spPr>
          <a:xfrm>
            <a:off x="1571604" y="2928934"/>
            <a:ext cx="3214710" cy="642942"/>
          </a:xfrm>
          <a:prstGeom prst="rightArrow">
            <a:avLst/>
          </a:prstGeom>
          <a:solidFill>
            <a:srgbClr val="FFFF0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正方形/長方形 25"/>
          <p:cNvSpPr/>
          <p:nvPr/>
        </p:nvSpPr>
        <p:spPr>
          <a:xfrm>
            <a:off x="5000628" y="5357826"/>
            <a:ext cx="3000396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/>
              <a:t>テンポラリアセンブリ</a:t>
            </a:r>
            <a:endParaRPr kumimoji="1" lang="ja-JP" altLang="en-US" sz="2400" dirty="0"/>
          </a:p>
        </p:txBody>
      </p:sp>
      <p:cxnSp>
        <p:nvCxnSpPr>
          <p:cNvPr id="31" name="図形 27"/>
          <p:cNvCxnSpPr>
            <a:stCxn id="14" idx="3"/>
            <a:endCxn id="35" idx="0"/>
          </p:cNvCxnSpPr>
          <p:nvPr/>
        </p:nvCxnSpPr>
        <p:spPr>
          <a:xfrm>
            <a:off x="8001024" y="4036223"/>
            <a:ext cx="285720" cy="535785"/>
          </a:xfrm>
          <a:prstGeom prst="bentConnector2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34" name="右矢印 33"/>
          <p:cNvSpPr/>
          <p:nvPr/>
        </p:nvSpPr>
        <p:spPr>
          <a:xfrm flipH="1">
            <a:off x="1571604" y="5286388"/>
            <a:ext cx="3214710" cy="642942"/>
          </a:xfrm>
          <a:prstGeom prst="rightArrow">
            <a:avLst/>
          </a:prstGeom>
          <a:solidFill>
            <a:srgbClr val="FFFF0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角丸四角形 34"/>
          <p:cNvSpPr/>
          <p:nvPr/>
        </p:nvSpPr>
        <p:spPr>
          <a:xfrm>
            <a:off x="7429488" y="4572008"/>
            <a:ext cx="1714512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accent4"/>
                </a:solidFill>
              </a:rPr>
              <a:t>ＪＩＴ</a:t>
            </a:r>
            <a:r>
              <a:rPr lang="ja-JP" altLang="en-US" dirty="0" smtClean="0">
                <a:solidFill>
                  <a:schemeClr val="accent4"/>
                </a:solidFill>
              </a:rPr>
              <a:t>コンパイル</a:t>
            </a:r>
            <a:endParaRPr kumimoji="1" lang="ja-JP" altLang="en-US" dirty="0">
              <a:solidFill>
                <a:schemeClr val="accent4"/>
              </a:solidFill>
            </a:endParaRPr>
          </a:p>
        </p:txBody>
      </p:sp>
      <p:cxnSp>
        <p:nvCxnSpPr>
          <p:cNvPr id="40" name="図形 39"/>
          <p:cNvCxnSpPr>
            <a:stCxn id="11" idx="3"/>
            <a:endCxn id="35" idx="0"/>
          </p:cNvCxnSpPr>
          <p:nvPr/>
        </p:nvCxnSpPr>
        <p:spPr>
          <a:xfrm>
            <a:off x="8001024" y="3178967"/>
            <a:ext cx="285720" cy="1393041"/>
          </a:xfrm>
          <a:prstGeom prst="bentConnector2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3" name="図形 42"/>
          <p:cNvCxnSpPr>
            <a:stCxn id="35" idx="2"/>
            <a:endCxn id="26" idx="3"/>
          </p:cNvCxnSpPr>
          <p:nvPr/>
        </p:nvCxnSpPr>
        <p:spPr>
          <a:xfrm rot="5400000">
            <a:off x="7840273" y="5161387"/>
            <a:ext cx="607223" cy="285720"/>
          </a:xfrm>
          <a:prstGeom prst="bentConnector2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6" name="円/楕円 45"/>
          <p:cNvSpPr/>
          <p:nvPr/>
        </p:nvSpPr>
        <p:spPr>
          <a:xfrm>
            <a:off x="5214942" y="2714620"/>
            <a:ext cx="2500330" cy="92869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角丸四角形 21"/>
          <p:cNvSpPr/>
          <p:nvPr/>
        </p:nvSpPr>
        <p:spPr>
          <a:xfrm>
            <a:off x="1071538" y="1214422"/>
            <a:ext cx="2714644" cy="4500594"/>
          </a:xfrm>
          <a:prstGeom prst="roundRect">
            <a:avLst>
              <a:gd name="adj" fmla="val 738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t"/>
          <a:lstStyle/>
          <a:p>
            <a:r>
              <a:rPr lang="ja-JP" altLang="en-US" sz="2800" dirty="0" smtClean="0">
                <a:solidFill>
                  <a:srgbClr val="002060"/>
                </a:solidFill>
              </a:rPr>
              <a:t>ソリューション</a:t>
            </a:r>
            <a:endParaRPr kumimoji="1" lang="ja-JP" altLang="en-US" sz="2800" dirty="0">
              <a:solidFill>
                <a:srgbClr val="002060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ja-JP" altLang="en-US" dirty="0" smtClean="0"/>
              <a:t>プロジェクトと仮想フォルダの関係について</a:t>
            </a:r>
            <a:endParaRPr kumimoji="1" lang="ja-JP" altLang="en-US" dirty="0"/>
          </a:p>
        </p:txBody>
      </p:sp>
      <p:sp>
        <p:nvSpPr>
          <p:cNvPr id="32" name="正方形/長方形 31"/>
          <p:cNvSpPr/>
          <p:nvPr/>
        </p:nvSpPr>
        <p:spPr>
          <a:xfrm>
            <a:off x="1285852" y="1928802"/>
            <a:ext cx="2286016" cy="7143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プロジェクト１</a:t>
            </a:r>
            <a:endParaRPr kumimoji="1" lang="ja-JP" altLang="en-US" dirty="0"/>
          </a:p>
        </p:txBody>
      </p:sp>
      <p:sp>
        <p:nvSpPr>
          <p:cNvPr id="33" name="正方形/長方形 32"/>
          <p:cNvSpPr/>
          <p:nvPr/>
        </p:nvSpPr>
        <p:spPr>
          <a:xfrm>
            <a:off x="1285852" y="2786058"/>
            <a:ext cx="2286016" cy="7143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プロジェクト２</a:t>
            </a:r>
            <a:endParaRPr kumimoji="1" lang="ja-JP" altLang="en-US" dirty="0"/>
          </a:p>
        </p:txBody>
      </p:sp>
      <p:sp>
        <p:nvSpPr>
          <p:cNvPr id="35" name="正方形/長方形 34"/>
          <p:cNvSpPr/>
          <p:nvPr/>
        </p:nvSpPr>
        <p:spPr>
          <a:xfrm>
            <a:off x="1285852" y="3643314"/>
            <a:ext cx="2286016" cy="7143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プロジェクト３</a:t>
            </a:r>
            <a:endParaRPr kumimoji="1" lang="ja-JP" altLang="en-US" dirty="0"/>
          </a:p>
        </p:txBody>
      </p:sp>
      <p:sp>
        <p:nvSpPr>
          <p:cNvPr id="37" name="正方形/長方形 36"/>
          <p:cNvSpPr/>
          <p:nvPr/>
        </p:nvSpPr>
        <p:spPr>
          <a:xfrm>
            <a:off x="1285852" y="4500570"/>
            <a:ext cx="2286016" cy="7143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プロジェクト４</a:t>
            </a:r>
            <a:endParaRPr kumimoji="1" lang="ja-JP" altLang="en-US" dirty="0"/>
          </a:p>
        </p:txBody>
      </p:sp>
      <p:sp>
        <p:nvSpPr>
          <p:cNvPr id="42" name="角丸四角形 41"/>
          <p:cNvSpPr/>
          <p:nvPr/>
        </p:nvSpPr>
        <p:spPr>
          <a:xfrm>
            <a:off x="4500562" y="1214422"/>
            <a:ext cx="3571900" cy="4500594"/>
          </a:xfrm>
          <a:prstGeom prst="roundRect">
            <a:avLst>
              <a:gd name="adj" fmla="val 738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t"/>
          <a:lstStyle/>
          <a:p>
            <a:r>
              <a:rPr kumimoji="1" lang="en-US" altLang="ja-JP" sz="2800" dirty="0" smtClean="0">
                <a:solidFill>
                  <a:srgbClr val="002060"/>
                </a:solidFill>
              </a:rPr>
              <a:t>IIS</a:t>
            </a:r>
            <a:endParaRPr kumimoji="1" lang="ja-JP" altLang="en-US" sz="2800" dirty="0">
              <a:solidFill>
                <a:srgbClr val="002060"/>
              </a:solidFill>
            </a:endParaRPr>
          </a:p>
        </p:txBody>
      </p:sp>
      <p:sp>
        <p:nvSpPr>
          <p:cNvPr id="43" name="正方形/長方形 42"/>
          <p:cNvSpPr/>
          <p:nvPr/>
        </p:nvSpPr>
        <p:spPr>
          <a:xfrm>
            <a:off x="4714876" y="1928802"/>
            <a:ext cx="2286016" cy="7143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仮想フォルダ１</a:t>
            </a:r>
            <a:endParaRPr kumimoji="1" lang="ja-JP" altLang="en-US" dirty="0"/>
          </a:p>
        </p:txBody>
      </p:sp>
      <p:sp>
        <p:nvSpPr>
          <p:cNvPr id="45" name="正方形/長方形 44"/>
          <p:cNvSpPr/>
          <p:nvPr/>
        </p:nvSpPr>
        <p:spPr>
          <a:xfrm>
            <a:off x="4714876" y="2786058"/>
            <a:ext cx="2286016" cy="7143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仮想フォルダ２</a:t>
            </a:r>
          </a:p>
        </p:txBody>
      </p:sp>
      <p:sp>
        <p:nvSpPr>
          <p:cNvPr id="46" name="正方形/長方形 45"/>
          <p:cNvSpPr/>
          <p:nvPr/>
        </p:nvSpPr>
        <p:spPr>
          <a:xfrm>
            <a:off x="4714876" y="3643314"/>
            <a:ext cx="2286016" cy="7143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仮想フォルダ３</a:t>
            </a:r>
          </a:p>
        </p:txBody>
      </p:sp>
      <p:sp>
        <p:nvSpPr>
          <p:cNvPr id="48" name="正方形/長方形 47"/>
          <p:cNvSpPr/>
          <p:nvPr/>
        </p:nvSpPr>
        <p:spPr>
          <a:xfrm>
            <a:off x="4714876" y="4500570"/>
            <a:ext cx="2286016" cy="7143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仮想フォルダ４</a:t>
            </a:r>
          </a:p>
        </p:txBody>
      </p:sp>
      <p:grpSp>
        <p:nvGrpSpPr>
          <p:cNvPr id="3" name="グループ化 53"/>
          <p:cNvGrpSpPr/>
          <p:nvPr/>
        </p:nvGrpSpPr>
        <p:grpSpPr>
          <a:xfrm>
            <a:off x="3286116" y="2212966"/>
            <a:ext cx="1643074" cy="146052"/>
            <a:chOff x="3143240" y="2212966"/>
            <a:chExt cx="1643074" cy="146052"/>
          </a:xfrm>
        </p:grpSpPr>
        <p:cxnSp>
          <p:nvCxnSpPr>
            <p:cNvPr id="50" name="直線コネクタ 49"/>
            <p:cNvCxnSpPr/>
            <p:nvPr/>
          </p:nvCxnSpPr>
          <p:spPr>
            <a:xfrm>
              <a:off x="3143240" y="2212966"/>
              <a:ext cx="1643074" cy="1588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53" name="直線コネクタ 52"/>
            <p:cNvCxnSpPr/>
            <p:nvPr/>
          </p:nvCxnSpPr>
          <p:spPr>
            <a:xfrm>
              <a:off x="3143240" y="2357430"/>
              <a:ext cx="1643074" cy="1588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4" name="グループ化 54"/>
          <p:cNvGrpSpPr/>
          <p:nvPr/>
        </p:nvGrpSpPr>
        <p:grpSpPr>
          <a:xfrm>
            <a:off x="3286116" y="3068634"/>
            <a:ext cx="1643074" cy="146052"/>
            <a:chOff x="3143240" y="2212966"/>
            <a:chExt cx="1643074" cy="146052"/>
          </a:xfrm>
        </p:grpSpPr>
        <p:cxnSp>
          <p:nvCxnSpPr>
            <p:cNvPr id="56" name="直線コネクタ 55"/>
            <p:cNvCxnSpPr/>
            <p:nvPr/>
          </p:nvCxnSpPr>
          <p:spPr>
            <a:xfrm>
              <a:off x="3143240" y="2212966"/>
              <a:ext cx="1643074" cy="1588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57" name="直線コネクタ 56"/>
            <p:cNvCxnSpPr/>
            <p:nvPr/>
          </p:nvCxnSpPr>
          <p:spPr>
            <a:xfrm>
              <a:off x="3143240" y="2357430"/>
              <a:ext cx="1643074" cy="1588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5" name="グループ化 57"/>
          <p:cNvGrpSpPr/>
          <p:nvPr/>
        </p:nvGrpSpPr>
        <p:grpSpPr>
          <a:xfrm>
            <a:off x="3286116" y="3929066"/>
            <a:ext cx="1643074" cy="146052"/>
            <a:chOff x="3143240" y="2212966"/>
            <a:chExt cx="1643074" cy="146052"/>
          </a:xfrm>
        </p:grpSpPr>
        <p:cxnSp>
          <p:nvCxnSpPr>
            <p:cNvPr id="59" name="直線コネクタ 58"/>
            <p:cNvCxnSpPr/>
            <p:nvPr/>
          </p:nvCxnSpPr>
          <p:spPr>
            <a:xfrm>
              <a:off x="3143240" y="2212966"/>
              <a:ext cx="1643074" cy="1588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60" name="直線コネクタ 59"/>
            <p:cNvCxnSpPr/>
            <p:nvPr/>
          </p:nvCxnSpPr>
          <p:spPr>
            <a:xfrm>
              <a:off x="3143240" y="2357430"/>
              <a:ext cx="1643074" cy="1588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6" name="グループ化 60"/>
          <p:cNvGrpSpPr/>
          <p:nvPr/>
        </p:nvGrpSpPr>
        <p:grpSpPr>
          <a:xfrm>
            <a:off x="3286116" y="4783146"/>
            <a:ext cx="1643074" cy="146052"/>
            <a:chOff x="3143240" y="2212966"/>
            <a:chExt cx="1643074" cy="146052"/>
          </a:xfrm>
        </p:grpSpPr>
        <p:cxnSp>
          <p:nvCxnSpPr>
            <p:cNvPr id="62" name="直線コネクタ 61"/>
            <p:cNvCxnSpPr/>
            <p:nvPr/>
          </p:nvCxnSpPr>
          <p:spPr>
            <a:xfrm>
              <a:off x="3143240" y="2212966"/>
              <a:ext cx="1643074" cy="1588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63" name="直線コネクタ 62"/>
            <p:cNvCxnSpPr/>
            <p:nvPr/>
          </p:nvCxnSpPr>
          <p:spPr>
            <a:xfrm>
              <a:off x="3143240" y="2357430"/>
              <a:ext cx="1643074" cy="1588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</p:grpSp>
      <p:sp>
        <p:nvSpPr>
          <p:cNvPr id="64" name="正方形/長方形 63"/>
          <p:cNvSpPr/>
          <p:nvPr/>
        </p:nvSpPr>
        <p:spPr>
          <a:xfrm>
            <a:off x="7143768" y="1928802"/>
            <a:ext cx="571504" cy="7143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WP</a:t>
            </a:r>
            <a:endParaRPr kumimoji="1" lang="ja-JP" altLang="en-US" dirty="0"/>
          </a:p>
        </p:txBody>
      </p:sp>
      <p:sp>
        <p:nvSpPr>
          <p:cNvPr id="65" name="正方形/長方形 64"/>
          <p:cNvSpPr/>
          <p:nvPr/>
        </p:nvSpPr>
        <p:spPr>
          <a:xfrm>
            <a:off x="7143768" y="2786058"/>
            <a:ext cx="571504" cy="7143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WP</a:t>
            </a:r>
            <a:endParaRPr kumimoji="1" lang="ja-JP" altLang="en-US" dirty="0"/>
          </a:p>
        </p:txBody>
      </p:sp>
      <p:sp>
        <p:nvSpPr>
          <p:cNvPr id="66" name="正方形/長方形 65"/>
          <p:cNvSpPr/>
          <p:nvPr/>
        </p:nvSpPr>
        <p:spPr>
          <a:xfrm>
            <a:off x="7143768" y="3643314"/>
            <a:ext cx="571504" cy="7143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WP</a:t>
            </a:r>
            <a:endParaRPr kumimoji="1" lang="ja-JP" altLang="en-US" dirty="0"/>
          </a:p>
        </p:txBody>
      </p:sp>
      <p:sp>
        <p:nvSpPr>
          <p:cNvPr id="67" name="正方形/長方形 66"/>
          <p:cNvSpPr/>
          <p:nvPr/>
        </p:nvSpPr>
        <p:spPr>
          <a:xfrm>
            <a:off x="7143768" y="4500570"/>
            <a:ext cx="571504" cy="7143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WP</a:t>
            </a:r>
            <a:endParaRPr kumimoji="1" lang="ja-JP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index</a:t>
            </a:r>
            <a:endParaRPr kumimoji="1" lang="ja-JP" altLang="en-US" dirty="0"/>
          </a:p>
        </p:txBody>
      </p:sp>
      <p:graphicFrame>
        <p:nvGraphicFramePr>
          <p:cNvPr id="4" name="図表 3"/>
          <p:cNvGraphicFramePr/>
          <p:nvPr/>
        </p:nvGraphicFramePr>
        <p:xfrm>
          <a:off x="457200" y="1052513"/>
          <a:ext cx="8147050" cy="5073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kumimoji="1" lang="en-US" altLang="ja-JP" dirty="0" smtClean="0"/>
              <a:t>Visual Basic </a:t>
            </a:r>
            <a:r>
              <a:rPr kumimoji="1" lang="ja-JP" altLang="en-US" dirty="0" smtClean="0"/>
              <a:t>と </a:t>
            </a:r>
            <a:r>
              <a:rPr kumimoji="1" lang="en-US" altLang="ja-JP" dirty="0" smtClean="0"/>
              <a:t>Visual C#</a:t>
            </a:r>
            <a:endParaRPr kumimoji="1" lang="ja-JP" altLang="en-US" dirty="0"/>
          </a:p>
        </p:txBody>
      </p:sp>
      <p:graphicFrame>
        <p:nvGraphicFramePr>
          <p:cNvPr id="6" name="コンテンツ プレースホルダ 5"/>
          <p:cNvGraphicFramePr>
            <a:graphicFrameLocks noGrp="1"/>
          </p:cNvGraphicFramePr>
          <p:nvPr>
            <p:ph idx="1"/>
          </p:nvPr>
        </p:nvGraphicFramePr>
        <p:xfrm>
          <a:off x="457200" y="1052513"/>
          <a:ext cx="8147050" cy="5073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685800" y="285729"/>
            <a:ext cx="7772400" cy="5572164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altLang="ja-JP" sz="8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QA</a:t>
            </a:r>
            <a:endParaRPr kumimoji="1" lang="ja-JP" altLang="en-US" sz="8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index</a:t>
            </a:r>
            <a:endParaRPr kumimoji="1" lang="ja-JP" altLang="en-US" dirty="0"/>
          </a:p>
        </p:txBody>
      </p:sp>
      <p:graphicFrame>
        <p:nvGraphicFramePr>
          <p:cNvPr id="4" name="図表 3"/>
          <p:cNvGraphicFramePr/>
          <p:nvPr/>
        </p:nvGraphicFramePr>
        <p:xfrm>
          <a:off x="457200" y="1052513"/>
          <a:ext cx="8147050" cy="5073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index</a:t>
            </a:r>
            <a:endParaRPr kumimoji="1" lang="ja-JP" altLang="en-US" dirty="0"/>
          </a:p>
        </p:txBody>
      </p:sp>
      <p:graphicFrame>
        <p:nvGraphicFramePr>
          <p:cNvPr id="4" name="図表 3"/>
          <p:cNvGraphicFramePr/>
          <p:nvPr/>
        </p:nvGraphicFramePr>
        <p:xfrm>
          <a:off x="457200" y="1052513"/>
          <a:ext cx="8147050" cy="5073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ja-JP" altLang="en-US" dirty="0" smtClean="0"/>
              <a:t>はじめての</a:t>
            </a:r>
            <a:r>
              <a:rPr lang="en-US" altLang="ja-JP" dirty="0" smtClean="0"/>
              <a:t>C#</a:t>
            </a:r>
            <a:endParaRPr kumimoji="1" lang="ja-JP" alt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42990" y="1143022"/>
            <a:ext cx="7658100" cy="542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ja-JP" altLang="en-US" dirty="0" smtClean="0"/>
              <a:t>初期自動生成コード</a:t>
            </a:r>
            <a:endParaRPr kumimoji="1" lang="ja-JP" altLang="en-US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50" y="1000108"/>
            <a:ext cx="5929328" cy="5001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ja-JP" altLang="en-US" dirty="0" smtClean="0"/>
              <a:t>イベントプロシージャ</a:t>
            </a:r>
            <a:endParaRPr kumimoji="1" lang="ja-JP" alt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071546"/>
            <a:ext cx="4629182" cy="4643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正方形/長方形 5"/>
          <p:cNvSpPr/>
          <p:nvPr/>
        </p:nvSpPr>
        <p:spPr>
          <a:xfrm>
            <a:off x="1643042" y="1884558"/>
            <a:ext cx="500066" cy="42862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357158" y="3429000"/>
            <a:ext cx="4857784" cy="42862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067173" y="5243468"/>
            <a:ext cx="7791107" cy="40011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ja-JP" sz="2000" dirty="0" err="1" smtClean="0"/>
              <a:t>this.Shown</a:t>
            </a:r>
            <a:r>
              <a:rPr lang="en-US" altLang="ja-JP" sz="2000" dirty="0" smtClean="0"/>
              <a:t> += new </a:t>
            </a:r>
            <a:r>
              <a:rPr lang="en-US" altLang="ja-JP" sz="2000" dirty="0" err="1" smtClean="0"/>
              <a:t>System.EventHandler</a:t>
            </a:r>
            <a:r>
              <a:rPr lang="en-US" altLang="ja-JP" sz="2000" dirty="0" smtClean="0"/>
              <a:t>(</a:t>
            </a:r>
            <a:r>
              <a:rPr lang="en-US" altLang="ja-JP" sz="2000" dirty="0" err="1" smtClean="0"/>
              <a:t>this.HelloWorld_Shown</a:t>
            </a:r>
            <a:r>
              <a:rPr lang="en-US" altLang="ja-JP" sz="2000" dirty="0" smtClean="0"/>
              <a:t>);</a:t>
            </a:r>
            <a:endParaRPr kumimoji="1" lang="ja-JP" altLang="en-US" sz="20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857884" y="4929198"/>
            <a:ext cx="2578655" cy="369332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 err="1" smtClean="0"/>
              <a:t>HelloWorld.Designer.cs</a:t>
            </a:r>
            <a:endParaRPr kumimoji="1" lang="ja-JP" altLang="en-US" dirty="0"/>
          </a:p>
        </p:txBody>
      </p:sp>
      <p:cxnSp>
        <p:nvCxnSpPr>
          <p:cNvPr id="11" name="カギ線コネクタ 10"/>
          <p:cNvCxnSpPr>
            <a:stCxn id="7" idx="3"/>
            <a:endCxn id="9" idx="0"/>
          </p:cNvCxnSpPr>
          <p:nvPr/>
        </p:nvCxnSpPr>
        <p:spPr>
          <a:xfrm>
            <a:off x="5214942" y="3643314"/>
            <a:ext cx="1932270" cy="1285884"/>
          </a:xfrm>
          <a:prstGeom prst="bentConnector2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kumimoji="1" lang="en-US" altLang="ja-JP" dirty="0" smtClean="0"/>
              <a:t>Hello World!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052513"/>
            <a:ext cx="8147050" cy="5073650"/>
          </a:xfrm>
          <a:solidFill>
            <a:schemeClr val="bg1"/>
          </a:solidFill>
          <a:ln>
            <a:solidFill>
              <a:schemeClr val="accent4"/>
            </a:solidFill>
          </a:ln>
        </p:spPr>
        <p:txBody>
          <a:bodyPr/>
          <a:lstStyle/>
          <a:p>
            <a:pPr>
              <a:buNone/>
            </a:pPr>
            <a:r>
              <a:rPr lang="en-US" altLang="ja-JP" sz="1800" dirty="0" smtClean="0"/>
              <a:t>namespace </a:t>
            </a:r>
            <a:r>
              <a:rPr lang="en-US" altLang="ja-JP" sz="1800" dirty="0" err="1" smtClean="0"/>
              <a:t>HelloWorldCs</a:t>
            </a:r>
            <a:endParaRPr lang="en-US" altLang="ja-JP" sz="1800" dirty="0" smtClean="0"/>
          </a:p>
          <a:p>
            <a:pPr>
              <a:buNone/>
            </a:pPr>
            <a:r>
              <a:rPr lang="en-US" altLang="ja-JP" sz="1800" dirty="0" smtClean="0"/>
              <a:t>{</a:t>
            </a:r>
          </a:p>
          <a:p>
            <a:pPr>
              <a:buNone/>
            </a:pPr>
            <a:r>
              <a:rPr lang="en-US" altLang="ja-JP" sz="1800" dirty="0" smtClean="0"/>
              <a:t>    public partial class </a:t>
            </a:r>
            <a:r>
              <a:rPr lang="en-US" altLang="ja-JP" sz="1800" dirty="0" err="1" smtClean="0"/>
              <a:t>HelloWorld</a:t>
            </a:r>
            <a:r>
              <a:rPr lang="en-US" altLang="ja-JP" sz="1800" dirty="0" smtClean="0"/>
              <a:t> : Form</a:t>
            </a:r>
          </a:p>
          <a:p>
            <a:pPr>
              <a:buNone/>
            </a:pPr>
            <a:r>
              <a:rPr lang="ja-JP" altLang="en-US" sz="1800" dirty="0" smtClean="0"/>
              <a:t>    </a:t>
            </a:r>
            <a:r>
              <a:rPr lang="en-US" altLang="ja-JP" sz="1800" dirty="0" smtClean="0"/>
              <a:t>{</a:t>
            </a:r>
          </a:p>
          <a:p>
            <a:pPr>
              <a:buNone/>
            </a:pPr>
            <a:r>
              <a:rPr lang="en-US" altLang="ja-JP" sz="1800" dirty="0" smtClean="0"/>
              <a:t>        public </a:t>
            </a:r>
            <a:r>
              <a:rPr lang="en-US" altLang="ja-JP" sz="1800" dirty="0" err="1" smtClean="0"/>
              <a:t>HelloWorld</a:t>
            </a:r>
            <a:r>
              <a:rPr lang="en-US" altLang="ja-JP" sz="1800" dirty="0" smtClean="0"/>
              <a:t>()</a:t>
            </a:r>
          </a:p>
          <a:p>
            <a:pPr>
              <a:buNone/>
            </a:pPr>
            <a:r>
              <a:rPr lang="ja-JP" altLang="en-US" sz="1800" dirty="0" smtClean="0"/>
              <a:t>        </a:t>
            </a:r>
            <a:r>
              <a:rPr lang="en-US" altLang="ja-JP" sz="1800" dirty="0" smtClean="0"/>
              <a:t>{</a:t>
            </a:r>
          </a:p>
          <a:p>
            <a:pPr>
              <a:buNone/>
            </a:pPr>
            <a:r>
              <a:rPr lang="en-US" altLang="ja-JP" sz="1800" dirty="0" smtClean="0"/>
              <a:t>            </a:t>
            </a:r>
            <a:r>
              <a:rPr lang="en-US" altLang="ja-JP" sz="1800" dirty="0" err="1" smtClean="0"/>
              <a:t>InitializeComponent</a:t>
            </a:r>
            <a:r>
              <a:rPr lang="en-US" altLang="ja-JP" sz="1800" dirty="0" smtClean="0"/>
              <a:t>();</a:t>
            </a:r>
          </a:p>
          <a:p>
            <a:pPr>
              <a:buNone/>
            </a:pPr>
            <a:r>
              <a:rPr lang="ja-JP" altLang="en-US" sz="1800" dirty="0" smtClean="0"/>
              <a:t>        </a:t>
            </a:r>
            <a:r>
              <a:rPr lang="en-US" altLang="ja-JP" sz="1800" dirty="0" smtClean="0"/>
              <a:t>}</a:t>
            </a:r>
          </a:p>
          <a:p>
            <a:pPr>
              <a:buNone/>
            </a:pPr>
            <a:endParaRPr lang="ja-JP" altLang="en-US" sz="1800" dirty="0" smtClean="0"/>
          </a:p>
          <a:p>
            <a:pPr>
              <a:buNone/>
            </a:pPr>
            <a:r>
              <a:rPr lang="en-US" altLang="ja-JP" sz="1800" dirty="0" smtClean="0"/>
              <a:t>        private void </a:t>
            </a:r>
            <a:r>
              <a:rPr lang="en-US" altLang="ja-JP" sz="1800" dirty="0" err="1" smtClean="0"/>
              <a:t>HelloWorld_Shown</a:t>
            </a:r>
            <a:r>
              <a:rPr lang="en-US" altLang="ja-JP" sz="1800" dirty="0" smtClean="0"/>
              <a:t>(object sender, </a:t>
            </a:r>
            <a:r>
              <a:rPr lang="en-US" altLang="ja-JP" sz="1800" dirty="0" err="1" smtClean="0"/>
              <a:t>EventArgs</a:t>
            </a:r>
            <a:r>
              <a:rPr lang="en-US" altLang="ja-JP" sz="1800" dirty="0" smtClean="0"/>
              <a:t> e)</a:t>
            </a:r>
          </a:p>
          <a:p>
            <a:pPr>
              <a:buNone/>
            </a:pPr>
            <a:r>
              <a:rPr lang="ja-JP" altLang="en-US" sz="1800" dirty="0" smtClean="0"/>
              <a:t>        </a:t>
            </a:r>
            <a:r>
              <a:rPr lang="en-US" altLang="ja-JP" sz="1800" dirty="0" smtClean="0"/>
              <a:t>{</a:t>
            </a:r>
          </a:p>
          <a:p>
            <a:pPr>
              <a:buNone/>
            </a:pPr>
            <a:r>
              <a:rPr lang="en-US" altLang="ja-JP" sz="1800" dirty="0" smtClean="0"/>
              <a:t>            </a:t>
            </a:r>
            <a:r>
              <a:rPr lang="en-US" altLang="ja-JP" sz="1800" dirty="0" err="1" smtClean="0"/>
              <a:t>this.Display_Label.Text</a:t>
            </a:r>
            <a:r>
              <a:rPr lang="en-US" altLang="ja-JP" sz="1800" dirty="0" smtClean="0"/>
              <a:t> </a:t>
            </a:r>
            <a:r>
              <a:rPr lang="en-US" altLang="ja-JP" sz="1800" dirty="0" smtClean="0"/>
              <a:t>= "Hello World</a:t>
            </a:r>
            <a:r>
              <a:rPr lang="en-US" altLang="ja-JP" sz="1800" dirty="0" smtClean="0"/>
              <a:t>!";</a:t>
            </a:r>
          </a:p>
          <a:p>
            <a:pPr>
              <a:buNone/>
            </a:pPr>
            <a:r>
              <a:rPr lang="ja-JP" altLang="en-US" sz="1800" dirty="0" smtClean="0"/>
              <a:t>        </a:t>
            </a:r>
            <a:r>
              <a:rPr lang="en-US" altLang="ja-JP" sz="1800" dirty="0" smtClean="0"/>
              <a:t>}</a:t>
            </a:r>
          </a:p>
          <a:p>
            <a:pPr>
              <a:buNone/>
            </a:pPr>
            <a:r>
              <a:rPr lang="en-US" altLang="ja-JP" sz="1800" dirty="0" smtClean="0"/>
              <a:t>}</a:t>
            </a:r>
            <a:endParaRPr lang="en-US" altLang="ja-JP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ja-JP" altLang="en-US" dirty="0" smtClean="0"/>
              <a:t>ここ</a:t>
            </a:r>
            <a:r>
              <a:rPr lang="ja-JP" altLang="en-US" dirty="0" smtClean="0"/>
              <a:t>に戸惑った！</a:t>
            </a:r>
            <a:endParaRPr kumimoji="1" lang="ja-JP" altLang="en-US" dirty="0"/>
          </a:p>
        </p:txBody>
      </p:sp>
      <p:graphicFrame>
        <p:nvGraphicFramePr>
          <p:cNvPr id="5" name="図表 4"/>
          <p:cNvGraphicFramePr/>
          <p:nvPr/>
        </p:nvGraphicFramePr>
        <p:xfrm>
          <a:off x="457200" y="1052513"/>
          <a:ext cx="8147050" cy="5073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スライドマスタT23">
  <a:themeElements>
    <a:clrScheme name="プレゼンテーション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プレゼンテーション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>
    <a:extraClrScheme>
      <a:clrScheme name="プレゼンテーション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スライドマスタT23</Template>
  <TotalTime>831</TotalTime>
  <Words>658</Words>
  <Application>Microsoft Office PowerPoint</Application>
  <PresentationFormat>画面に合わせる (4:3)</PresentationFormat>
  <Paragraphs>212</Paragraphs>
  <Slides>24</Slides>
  <Notes>6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24</vt:i4>
      </vt:variant>
    </vt:vector>
  </HeadingPairs>
  <TitlesOfParts>
    <vt:vector size="25" baseType="lpstr">
      <vt:lpstr>スライドマスタT23</vt:lpstr>
      <vt:lpstr>MVP for VB が語る C# 入門</vt:lpstr>
      <vt:lpstr>自己紹介</vt:lpstr>
      <vt:lpstr>index</vt:lpstr>
      <vt:lpstr>index</vt:lpstr>
      <vt:lpstr>はじめてのC#</vt:lpstr>
      <vt:lpstr>初期自動生成コード</vt:lpstr>
      <vt:lpstr>イベントプロシージャ</vt:lpstr>
      <vt:lpstr>Hello World!</vt:lpstr>
      <vt:lpstr>ここに戸惑った！</vt:lpstr>
      <vt:lpstr>index</vt:lpstr>
      <vt:lpstr>ADO.NETの基本的な構造</vt:lpstr>
      <vt:lpstr>Connection</vt:lpstr>
      <vt:lpstr>データソースとDataSetクラスの対応付け</vt:lpstr>
      <vt:lpstr>DataAdapter</vt:lpstr>
      <vt:lpstr>index</vt:lpstr>
      <vt:lpstr>Webアプリ+Webサービス</vt:lpstr>
      <vt:lpstr>はじめてのC# - Webアプリ編</vt:lpstr>
      <vt:lpstr>マルチ言語開発</vt:lpstr>
      <vt:lpstr>Webサービスの配置について</vt:lpstr>
      <vt:lpstr>Webサイトの発行</vt:lpstr>
      <vt:lpstr>プロジェクトと仮想フォルダの関係について</vt:lpstr>
      <vt:lpstr>index</vt:lpstr>
      <vt:lpstr>Visual Basic と Visual C#</vt:lpstr>
      <vt:lpstr>QA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MVP for VB が語る C# 入門</dc:title>
  <dc:creator>Hatsune, Akira</dc:creator>
  <cp:lastModifiedBy>Hatsune, Akira</cp:lastModifiedBy>
  <cp:revision>16</cp:revision>
  <dcterms:created xsi:type="dcterms:W3CDTF">2008-07-21T02:07:34Z</dcterms:created>
  <dcterms:modified xsi:type="dcterms:W3CDTF">2008-08-03T23:22:19Z</dcterms:modified>
</cp:coreProperties>
</file>