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66" r:id="rId2"/>
    <p:sldId id="265" r:id="rId3"/>
    <p:sldId id="267" r:id="rId4"/>
    <p:sldId id="268" r:id="rId5"/>
    <p:sldId id="288" r:id="rId6"/>
    <p:sldId id="269" r:id="rId7"/>
    <p:sldId id="270" r:id="rId8"/>
    <p:sldId id="272" r:id="rId9"/>
    <p:sldId id="275" r:id="rId10"/>
    <p:sldId id="291" r:id="rId11"/>
    <p:sldId id="279" r:id="rId12"/>
    <p:sldId id="290" r:id="rId13"/>
    <p:sldId id="289" r:id="rId14"/>
    <p:sldId id="284" r:id="rId15"/>
    <p:sldId id="286" r:id="rId16"/>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46" autoAdjust="0"/>
    <p:restoredTop sz="98524" autoAdjust="0"/>
  </p:normalViewPr>
  <p:slideViewPr>
    <p:cSldViewPr>
      <p:cViewPr varScale="1">
        <p:scale>
          <a:sx n="65" d="100"/>
          <a:sy n="65" d="100"/>
        </p:scale>
        <p:origin x="-114"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2154" y="-102"/>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683C1962-17CF-4884-8661-13BE269AE709}" type="datetimeFigureOut">
              <a:rPr kumimoji="1" lang="ja-JP" altLang="en-US" smtClean="0"/>
              <a:pPr/>
              <a:t>2008/9/4</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432AE344-1E41-46E6-B901-1792DA5A953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2008/9/4</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・ラベルを貼って、</a:t>
            </a:r>
            <a:r>
              <a:rPr lang="en-US" altLang="ja-JP" dirty="0" err="1" smtClean="0"/>
              <a:t>HelloWorld</a:t>
            </a:r>
            <a:r>
              <a:rPr lang="ja-JP" altLang="en-US" dirty="0" smtClean="0"/>
              <a:t>を表示する</a:t>
            </a:r>
            <a:endParaRPr lang="en-US" altLang="ja-JP" dirty="0" smtClean="0"/>
          </a:p>
          <a:p>
            <a:r>
              <a:rPr lang="ja-JP" altLang="en-US" dirty="0" smtClean="0"/>
              <a:t>・ボタンを設置してテキスト文字列を表示するようにする</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ここでひとつアプリを作れば面白いのでしょうけど、自作アプリを紹介してみたいと思います</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11</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直接関係ある話では無いのですが、</a:t>
            </a:r>
            <a:r>
              <a:rPr lang="en-US" altLang="ja-JP" dirty="0" smtClean="0"/>
              <a:t>.NET Compact</a:t>
            </a:r>
            <a:br>
              <a:rPr lang="en-US" altLang="ja-JP" dirty="0" smtClean="0"/>
            </a:br>
            <a:r>
              <a:rPr lang="en-US" altLang="ja-JP" dirty="0" smtClean="0"/>
              <a:t>Framework</a:t>
            </a:r>
            <a:r>
              <a:rPr lang="ja-JP" altLang="en-US" dirty="0" smtClean="0"/>
              <a:t>に搭載されていない機能に対しての解決案を伊勢さんのセッションにて提案してくださいます</a:t>
            </a:r>
            <a:endParaRPr lang="ja-JP" altLang="ja-JP" dirty="0" smtClean="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smtClean="0">
                <a:solidFill>
                  <a:schemeClr val="tx2"/>
                </a:solidFill>
                <a:ea typeface="ＭＳ Ｐゴシック" pitchFamily="50" charset="-128"/>
              </a:rPr>
              <a:t>#22</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hyperlink" Target="http://blogs.wankuma.com/ch3cooh/"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en-US" altLang="ja-JP" sz="4000" dirty="0" err="1" smtClean="0"/>
              <a:t>WindowsMobile</a:t>
            </a:r>
            <a:r>
              <a:rPr lang="en-US" altLang="ja-JP" sz="4000" dirty="0" smtClean="0"/>
              <a:t> de </a:t>
            </a:r>
            <a:r>
              <a:rPr lang="en-US" altLang="ja-JP" sz="4000" dirty="0" err="1" smtClean="0"/>
              <a:t>HelloWorld</a:t>
            </a:r>
            <a:endParaRPr kumimoji="1" lang="ja-JP" altLang="en-US" sz="4000" dirty="0"/>
          </a:p>
        </p:txBody>
      </p:sp>
      <p:sp>
        <p:nvSpPr>
          <p:cNvPr id="5" name="サブタイトル 4"/>
          <p:cNvSpPr>
            <a:spLocks noGrp="1"/>
          </p:cNvSpPr>
          <p:nvPr>
            <p:ph type="subTitle" idx="1"/>
          </p:nvPr>
        </p:nvSpPr>
        <p:spPr>
          <a:xfrm>
            <a:off x="1371600" y="4214818"/>
            <a:ext cx="6400800" cy="1000132"/>
          </a:xfrm>
        </p:spPr>
        <p:txBody>
          <a:bodyPr/>
          <a:lstStyle/>
          <a:p>
            <a:r>
              <a:rPr lang="en-US" altLang="ja-JP" dirty="0" smtClean="0"/>
              <a:t>by </a:t>
            </a:r>
            <a:r>
              <a:rPr kumimoji="1" lang="en-US" altLang="ja-JP" dirty="0" smtClean="0"/>
              <a:t>CH3COOH(</a:t>
            </a:r>
            <a:r>
              <a:rPr lang="ja-JP" altLang="en-US" dirty="0" smtClean="0"/>
              <a:t>酢酸</a:t>
            </a: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Hello World</a:t>
            </a:r>
            <a:r>
              <a:rPr kumimoji="1" lang="ja-JP" altLang="en-US" dirty="0" smtClean="0"/>
              <a: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Windows</a:t>
            </a:r>
            <a:r>
              <a:rPr lang="ja-JP" altLang="en-US" dirty="0" smtClean="0"/>
              <a:t> </a:t>
            </a:r>
            <a:r>
              <a:rPr lang="en-US" altLang="ja-JP" dirty="0" smtClean="0"/>
              <a:t>Mobile</a:t>
            </a:r>
            <a:r>
              <a:rPr lang="ja-JP" altLang="en-US" dirty="0" err="1" smtClean="0"/>
              <a:t>にも</a:t>
            </a:r>
            <a:r>
              <a:rPr lang="en-US" altLang="ja-JP" dirty="0" smtClean="0"/>
              <a:t/>
            </a:r>
            <a:br>
              <a:rPr lang="en-US" altLang="ja-JP" dirty="0" smtClean="0"/>
            </a:br>
            <a:r>
              <a:rPr lang="en-US" altLang="ja-JP" dirty="0" smtClean="0"/>
              <a:t>.NET</a:t>
            </a:r>
            <a:r>
              <a:rPr lang="ja-JP" altLang="en-US" dirty="0" smtClean="0"/>
              <a:t>が載っているので、</a:t>
            </a:r>
            <a:r>
              <a:rPr lang="en-US" altLang="ja-JP" dirty="0" smtClean="0"/>
              <a:t/>
            </a:r>
            <a:br>
              <a:rPr lang="en-US" altLang="ja-JP" dirty="0" smtClean="0"/>
            </a:br>
            <a:r>
              <a:rPr lang="ja-JP" altLang="en-US" dirty="0" smtClean="0"/>
              <a:t>デスクトップ</a:t>
            </a:r>
            <a:r>
              <a:rPr lang="en-US" altLang="ja-JP" dirty="0" smtClean="0"/>
              <a:t>PC</a:t>
            </a:r>
            <a:r>
              <a:rPr lang="ja-JP" altLang="en-US" dirty="0" smtClean="0"/>
              <a:t>と同様に</a:t>
            </a:r>
            <a:r>
              <a:rPr lang="en-US" altLang="ja-JP" dirty="0" smtClean="0"/>
              <a:t/>
            </a:r>
            <a:br>
              <a:rPr lang="en-US" altLang="ja-JP" dirty="0" smtClean="0"/>
            </a:br>
            <a:r>
              <a:rPr lang="en-US" altLang="ja-JP" dirty="0" smtClean="0"/>
              <a:t>Windows From</a:t>
            </a:r>
            <a:r>
              <a:rPr lang="ja-JP" altLang="en-US" dirty="0" smtClean="0"/>
              <a:t>で、</a:t>
            </a:r>
            <a:r>
              <a:rPr lang="en-US" altLang="ja-JP" dirty="0" smtClean="0"/>
              <a:t/>
            </a:r>
            <a:br>
              <a:rPr lang="en-US" altLang="ja-JP" dirty="0" smtClean="0"/>
            </a:br>
            <a:r>
              <a:rPr lang="ja-JP" altLang="en-US" sz="3600" b="1" dirty="0" smtClean="0"/>
              <a:t>簡単に</a:t>
            </a:r>
            <a:r>
              <a:rPr lang="en-US" altLang="ja-JP" dirty="0" smtClean="0"/>
              <a:t>GUI</a:t>
            </a:r>
            <a:r>
              <a:rPr lang="ja-JP" altLang="en-US" dirty="0" smtClean="0"/>
              <a:t>アプリを</a:t>
            </a:r>
            <a:r>
              <a:rPr lang="en-US" altLang="ja-JP" dirty="0" smtClean="0"/>
              <a:t/>
            </a:r>
            <a:br>
              <a:rPr lang="en-US" altLang="ja-JP" dirty="0" smtClean="0"/>
            </a:br>
            <a:r>
              <a:rPr lang="ja-JP" altLang="en-US" dirty="0" smtClean="0"/>
              <a:t>作成する事が可能です。</a:t>
            </a:r>
            <a:endParaRPr lang="en-US" altLang="ja-JP" dirty="0" smtClean="0"/>
          </a:p>
          <a:p>
            <a:r>
              <a:rPr lang="ja-JP" altLang="en-US" dirty="0" smtClean="0"/>
              <a:t>この場でアプリを作れば</a:t>
            </a:r>
            <a:r>
              <a:rPr lang="en-US" altLang="ja-JP" dirty="0" smtClean="0"/>
              <a:t/>
            </a:r>
            <a:br>
              <a:rPr lang="en-US" altLang="ja-JP" dirty="0" smtClean="0"/>
            </a:br>
            <a:r>
              <a:rPr lang="ja-JP" altLang="en-US" dirty="0" smtClean="0"/>
              <a:t>面白いのでしょうけど、</a:t>
            </a:r>
            <a:r>
              <a:rPr lang="en-US" altLang="ja-JP" dirty="0" smtClean="0"/>
              <a:t/>
            </a:r>
            <a:br>
              <a:rPr lang="en-US" altLang="ja-JP" dirty="0" smtClean="0"/>
            </a:br>
            <a:r>
              <a:rPr lang="ja-JP" altLang="en-US" dirty="0" smtClean="0"/>
              <a:t>自作アプリをお見せします。</a:t>
            </a:r>
            <a:endParaRPr lang="ja-JP" altLang="en-US" dirty="0"/>
          </a:p>
        </p:txBody>
      </p:sp>
      <p:pic>
        <p:nvPicPr>
          <p:cNvPr id="4" name="図 3" descr="新規ビットマップ イメージ (2).bmp"/>
          <p:cNvPicPr>
            <a:picLocks noChangeAspect="1"/>
          </p:cNvPicPr>
          <p:nvPr/>
        </p:nvPicPr>
        <p:blipFill>
          <a:blip r:embed="rId2"/>
          <a:stretch>
            <a:fillRect/>
          </a:stretch>
        </p:blipFill>
        <p:spPr>
          <a:xfrm>
            <a:off x="5500694" y="1142984"/>
            <a:ext cx="3039971" cy="469582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ja-JP" sz="8000" dirty="0" smtClean="0"/>
              <a:t>Demo2</a:t>
            </a:r>
            <a:endParaRPr lang="ja-JP" altLang="ja-JP" sz="8000" dirty="0" smtClean="0"/>
          </a:p>
        </p:txBody>
      </p:sp>
      <p:sp>
        <p:nvSpPr>
          <p:cNvPr id="4" name="サブタイトル 3"/>
          <p:cNvSpPr>
            <a:spLocks noGrp="1"/>
          </p:cNvSpPr>
          <p:nvPr>
            <p:ph type="subTitle" idx="1"/>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このアプリを作る上で苦労した点</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.NET Compact </a:t>
            </a:r>
            <a:br>
              <a:rPr lang="en-US" altLang="ja-JP" dirty="0" smtClean="0"/>
            </a:br>
            <a:r>
              <a:rPr lang="en-US" altLang="ja-JP" dirty="0" smtClean="0"/>
              <a:t>Framework</a:t>
            </a:r>
            <a:r>
              <a:rPr lang="ja-JP" altLang="en-US" dirty="0" smtClean="0"/>
              <a:t>（</a:t>
            </a:r>
            <a:r>
              <a:rPr lang="en-US" altLang="ja-JP" dirty="0" smtClean="0"/>
              <a:t>.NCF</a:t>
            </a:r>
            <a:r>
              <a:rPr lang="ja-JP" altLang="en-US" dirty="0" smtClean="0"/>
              <a:t>）は、</a:t>
            </a:r>
            <a:r>
              <a:rPr lang="en-US" altLang="ja-JP" dirty="0" smtClean="0"/>
              <a:t/>
            </a:r>
            <a:br>
              <a:rPr lang="en-US" altLang="ja-JP" dirty="0" smtClean="0"/>
            </a:br>
            <a:r>
              <a:rPr lang="ja-JP" altLang="en-US" dirty="0" smtClean="0"/>
              <a:t>モバイル用ですので、</a:t>
            </a:r>
            <a:r>
              <a:rPr lang="en-US" altLang="ja-JP" dirty="0" smtClean="0"/>
              <a:t/>
            </a:r>
            <a:br>
              <a:rPr lang="en-US" altLang="ja-JP" dirty="0" smtClean="0"/>
            </a:br>
            <a:r>
              <a:rPr lang="ja-JP" altLang="en-US" dirty="0" smtClean="0"/>
              <a:t>サイズを縮小する為、</a:t>
            </a:r>
            <a:r>
              <a:rPr lang="en-US" altLang="ja-JP" dirty="0" smtClean="0"/>
              <a:t/>
            </a:r>
            <a:br>
              <a:rPr lang="en-US" altLang="ja-JP" dirty="0" smtClean="0"/>
            </a:br>
            <a:r>
              <a:rPr lang="ja-JP" altLang="en-US" dirty="0" smtClean="0"/>
              <a:t>様々な機能が</a:t>
            </a:r>
            <a:r>
              <a:rPr lang="en-US" altLang="ja-JP" dirty="0" smtClean="0"/>
              <a:t/>
            </a:r>
            <a:br>
              <a:rPr lang="en-US" altLang="ja-JP" dirty="0" smtClean="0"/>
            </a:br>
            <a:r>
              <a:rPr lang="ja-JP" altLang="en-US" dirty="0" smtClean="0"/>
              <a:t>削減されています。</a:t>
            </a:r>
            <a:endParaRPr lang="en-US" altLang="ja-JP" dirty="0" smtClean="0"/>
          </a:p>
          <a:p>
            <a:endParaRPr kumimoji="1" lang="ja-JP" altLang="en-US" dirty="0"/>
          </a:p>
        </p:txBody>
      </p:sp>
      <p:pic>
        <p:nvPicPr>
          <p:cNvPr id="1026" name="Picture 2" descr="D:\Develop\プレゼン資料\わんくま大阪勉強会#22\新規ビットマップ イメージ.bmp"/>
          <p:cNvPicPr>
            <a:picLocks noChangeAspect="1" noChangeArrowheads="1"/>
          </p:cNvPicPr>
          <p:nvPr/>
        </p:nvPicPr>
        <p:blipFill>
          <a:blip r:embed="rId2"/>
          <a:srcRect/>
          <a:stretch>
            <a:fillRect/>
          </a:stretch>
        </p:blipFill>
        <p:spPr bwMode="auto">
          <a:xfrm>
            <a:off x="5439577" y="1142984"/>
            <a:ext cx="3061513" cy="4786309"/>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ja-JP" altLang="en-US" dirty="0" smtClean="0"/>
              <a:t>このアプリを作る上で苦労した点２</a:t>
            </a:r>
            <a:endParaRPr lang="ja-JP" altLang="ja-JP" dirty="0" smtClean="0"/>
          </a:p>
        </p:txBody>
      </p:sp>
      <p:sp>
        <p:nvSpPr>
          <p:cNvPr id="2051" name="Rectangle 3"/>
          <p:cNvSpPr>
            <a:spLocks noGrp="1" noChangeArrowheads="1"/>
          </p:cNvSpPr>
          <p:nvPr>
            <p:ph type="body" idx="1"/>
          </p:nvPr>
        </p:nvSpPr>
        <p:spPr/>
        <p:txBody>
          <a:bodyPr/>
          <a:lstStyle/>
          <a:p>
            <a:r>
              <a:rPr lang="ja-JP" altLang="en-US" dirty="0" smtClean="0"/>
              <a:t>本来</a:t>
            </a:r>
            <a:r>
              <a:rPr lang="en-US" altLang="ja-JP" dirty="0" smtClean="0"/>
              <a:t>.NET Compact Framework</a:t>
            </a:r>
            <a:r>
              <a:rPr lang="ja-JP" altLang="en-US" dirty="0" err="1" smtClean="0"/>
              <a:t>には</a:t>
            </a:r>
            <a:r>
              <a:rPr lang="en-US" altLang="ja-JP" dirty="0" smtClean="0"/>
              <a:t/>
            </a:r>
            <a:br>
              <a:rPr lang="en-US" altLang="ja-JP" dirty="0" smtClean="0"/>
            </a:br>
            <a:r>
              <a:rPr lang="en-US" dirty="0" smtClean="0"/>
              <a:t>Bitmap</a:t>
            </a:r>
            <a:r>
              <a:rPr lang="ja-JP" altLang="en-US" dirty="0" smtClean="0"/>
              <a:t>クラスの</a:t>
            </a:r>
            <a:r>
              <a:rPr lang="en-US" dirty="0" err="1" smtClean="0"/>
              <a:t>RotateFlip</a:t>
            </a:r>
            <a:r>
              <a:rPr lang="ja-JP" altLang="en-US" dirty="0" smtClean="0"/>
              <a:t>メソッドが</a:t>
            </a:r>
            <a:r>
              <a:rPr lang="en-US" altLang="ja-JP" dirty="0" smtClean="0"/>
              <a:t/>
            </a:r>
            <a:br>
              <a:rPr lang="en-US" altLang="ja-JP" dirty="0" smtClean="0"/>
            </a:br>
            <a:r>
              <a:rPr lang="ja-JP" altLang="en-US" dirty="0" smtClean="0"/>
              <a:t>ありますが、</a:t>
            </a:r>
            <a:r>
              <a:rPr lang="en-US" altLang="ja-JP" dirty="0" smtClean="0"/>
              <a:t> .NCF</a:t>
            </a:r>
            <a:r>
              <a:rPr lang="ja-JP" altLang="en-US" dirty="0" smtClean="0"/>
              <a:t>では削減されており、</a:t>
            </a:r>
            <a:r>
              <a:rPr lang="en-US" altLang="ja-JP" dirty="0" smtClean="0"/>
              <a:t/>
            </a:r>
            <a:br>
              <a:rPr lang="en-US" altLang="ja-JP" dirty="0" smtClean="0"/>
            </a:br>
            <a:r>
              <a:rPr lang="ja-JP" altLang="en-US" dirty="0" smtClean="0"/>
              <a:t>自力で画像を反転させる処理を追加しました。</a:t>
            </a:r>
            <a:endParaRPr lang="en-US" altLang="ja-JP" dirty="0" smtClean="0"/>
          </a:p>
          <a:p>
            <a:endParaRPr lang="en-US" altLang="ja-JP" dirty="0" smtClean="0"/>
          </a:p>
          <a:p>
            <a:r>
              <a:rPr lang="en-US" altLang="ja-JP" dirty="0" smtClean="0"/>
              <a:t>.NET Compact Framework</a:t>
            </a:r>
            <a:r>
              <a:rPr lang="ja-JP" altLang="en-US" dirty="0" err="1" smtClean="0"/>
              <a:t>にて</a:t>
            </a:r>
            <a:r>
              <a:rPr lang="en-US" altLang="ja-JP" dirty="0" smtClean="0"/>
              <a:t/>
            </a:r>
            <a:br>
              <a:rPr lang="en-US" altLang="ja-JP" dirty="0" smtClean="0"/>
            </a:br>
            <a:r>
              <a:rPr lang="ja-JP" altLang="en-US" dirty="0" smtClean="0"/>
              <a:t>機能削減されている場合、</a:t>
            </a:r>
            <a:r>
              <a:rPr lang="en-US" altLang="ja-JP" dirty="0" smtClean="0"/>
              <a:t/>
            </a:r>
            <a:br>
              <a:rPr lang="en-US" altLang="ja-JP" dirty="0" smtClean="0"/>
            </a:br>
            <a:r>
              <a:rPr lang="ja-JP" altLang="en-US" dirty="0" smtClean="0"/>
              <a:t>自分で対応方法を考える必要があります。</a:t>
            </a:r>
            <a:endParaRPr lang="ja-JP" altLang="ja-JP"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ja-JP" altLang="en-US" dirty="0" smtClean="0"/>
              <a:t>最後に</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en-US" altLang="ja-JP" dirty="0" smtClean="0"/>
              <a:t>Windows Mobile</a:t>
            </a:r>
            <a:r>
              <a:rPr lang="ja-JP" altLang="en-US" dirty="0" smtClean="0"/>
              <a:t> </a:t>
            </a:r>
            <a:r>
              <a:rPr lang="en-US" altLang="ja-JP" dirty="0" smtClean="0"/>
              <a:t>SDK</a:t>
            </a:r>
            <a:r>
              <a:rPr lang="ja-JP" altLang="en-US" dirty="0" smtClean="0"/>
              <a:t>の表面的なお話と</a:t>
            </a:r>
            <a:r>
              <a:rPr lang="en-US" altLang="ja-JP" dirty="0" smtClean="0"/>
              <a:t/>
            </a:r>
            <a:br>
              <a:rPr lang="en-US" altLang="ja-JP" dirty="0" smtClean="0"/>
            </a:br>
            <a:r>
              <a:rPr lang="ja-JP" altLang="en-US" dirty="0" smtClean="0"/>
              <a:t>簡単なアプリの作り方のお話をさせて頂きました。</a:t>
            </a:r>
            <a:endParaRPr lang="en-US" altLang="ja-JP" dirty="0" smtClean="0"/>
          </a:p>
          <a:p>
            <a:r>
              <a:rPr lang="en-US" altLang="ja-JP" dirty="0" smtClean="0"/>
              <a:t>Windows Mobile</a:t>
            </a:r>
            <a:r>
              <a:rPr lang="ja-JP" altLang="en-US" dirty="0" smtClean="0"/>
              <a:t>で動くアプリって何だか面白そうだなと思って頂ければ幸いです。</a:t>
            </a:r>
            <a:endParaRPr lang="en-US" altLang="ja-JP" dirty="0" smtClean="0"/>
          </a:p>
          <a:p>
            <a:r>
              <a:rPr lang="ja-JP" altLang="en-US" dirty="0" smtClean="0"/>
              <a:t>（</a:t>
            </a:r>
            <a:r>
              <a:rPr lang="en-US" altLang="ja-JP" dirty="0" smtClean="0"/>
              <a:t>EMONSTER</a:t>
            </a:r>
            <a:r>
              <a:rPr lang="ja-JP" altLang="en-US" dirty="0" smtClean="0"/>
              <a:t>が壊れない限り、）</a:t>
            </a:r>
            <a:r>
              <a:rPr lang="en-US" altLang="ja-JP" dirty="0" smtClean="0"/>
              <a:t>Windows Mobile</a:t>
            </a:r>
            <a:r>
              <a:rPr lang="ja-JP" altLang="en-US" dirty="0" smtClean="0"/>
              <a:t> に関するエントリをいくつかあげていますので、良ければ僕の</a:t>
            </a:r>
            <a:r>
              <a:rPr lang="en-US" altLang="ja-JP" dirty="0" smtClean="0"/>
              <a:t>blog</a:t>
            </a:r>
            <a:r>
              <a:rPr lang="ja-JP" altLang="en-US" dirty="0" smtClean="0"/>
              <a:t>もご覧ください</a:t>
            </a:r>
            <a:r>
              <a:rPr lang="en-US" altLang="ja-JP" dirty="0" smtClean="0"/>
              <a:t/>
            </a:r>
            <a:br>
              <a:rPr lang="en-US" altLang="ja-JP" dirty="0" smtClean="0"/>
            </a:br>
            <a:r>
              <a:rPr lang="en-US" altLang="ja-JP" sz="2800" dirty="0" smtClean="0">
                <a:hlinkClick r:id="rId2"/>
              </a:rPr>
              <a:t>http://blogs.wankuma.com/ch3cooh/</a:t>
            </a:r>
            <a:endParaRPr lang="en-US" altLang="ja-JP" sz="2800"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428868"/>
            <a:ext cx="7772400" cy="1470025"/>
          </a:xfrm>
        </p:spPr>
        <p:txBody>
          <a:bodyPr/>
          <a:lstStyle/>
          <a:p>
            <a:r>
              <a:rPr lang="ja-JP" altLang="en-US" sz="3200" dirty="0" smtClean="0"/>
              <a:t>本日はご清聴頂き、誠に有難う御座いました</a:t>
            </a:r>
            <a:endParaRPr lang="en-US" altLang="ja-JP" sz="3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dirty="0" smtClean="0"/>
              <a:t>自己紹介</a:t>
            </a:r>
            <a:endParaRPr lang="ja-JP" altLang="ja-JP" dirty="0" smtClean="0"/>
          </a:p>
        </p:txBody>
      </p:sp>
      <p:sp>
        <p:nvSpPr>
          <p:cNvPr id="2051" name="Rectangle 3"/>
          <p:cNvSpPr>
            <a:spLocks noGrp="1" noChangeArrowheads="1"/>
          </p:cNvSpPr>
          <p:nvPr>
            <p:ph type="body" idx="1"/>
          </p:nvPr>
        </p:nvSpPr>
        <p:spPr/>
        <p:txBody>
          <a:bodyPr/>
          <a:lstStyle/>
          <a:p>
            <a:r>
              <a:rPr lang="ja-JP" altLang="en-US" dirty="0" smtClean="0"/>
              <a:t>こんにちわ、</a:t>
            </a:r>
            <a:r>
              <a:rPr lang="en-US" altLang="ja-JP" dirty="0" smtClean="0"/>
              <a:t>CH3COOH(</a:t>
            </a:r>
            <a:r>
              <a:rPr lang="ja-JP" altLang="en-US" dirty="0" smtClean="0"/>
              <a:t>酢酸</a:t>
            </a:r>
            <a:r>
              <a:rPr lang="en-US" altLang="ja-JP" dirty="0" smtClean="0"/>
              <a:t>)</a:t>
            </a:r>
            <a:r>
              <a:rPr lang="ja-JP" altLang="en-US" dirty="0" smtClean="0"/>
              <a:t>です。</a:t>
            </a:r>
            <a:r>
              <a:rPr lang="en-US" altLang="ja-JP" dirty="0" smtClean="0"/>
              <a:t/>
            </a:r>
            <a:br>
              <a:rPr lang="en-US" altLang="ja-JP" dirty="0" smtClean="0"/>
            </a:br>
            <a:r>
              <a:rPr lang="ja-JP" altLang="en-US" dirty="0" smtClean="0"/>
              <a:t>猫と犬では、猫の方が好きです。</a:t>
            </a:r>
            <a:endParaRPr lang="en-US" altLang="ja-JP" dirty="0" smtClean="0"/>
          </a:p>
          <a:p>
            <a:r>
              <a:rPr lang="ja-JP" altLang="en-US" dirty="0" smtClean="0"/>
              <a:t>現在、持ってる携帯電話は、</a:t>
            </a:r>
            <a:r>
              <a:rPr lang="en-US" altLang="ja-JP" dirty="0" smtClean="0"/>
              <a:t>SBM920SH</a:t>
            </a:r>
            <a:r>
              <a:rPr lang="ja-JP" altLang="en-US" dirty="0" smtClean="0"/>
              <a:t>と</a:t>
            </a:r>
            <a:r>
              <a:rPr lang="en-US" altLang="ja-JP" dirty="0" smtClean="0"/>
              <a:t/>
            </a:r>
            <a:br>
              <a:rPr lang="en-US" altLang="ja-JP" dirty="0" smtClean="0"/>
            </a:br>
            <a:r>
              <a:rPr lang="ja-JP" altLang="en-US" dirty="0" smtClean="0"/>
              <a:t>イーモバイルの</a:t>
            </a:r>
            <a:r>
              <a:rPr lang="en-US" altLang="ja-JP" dirty="0" smtClean="0"/>
              <a:t>EMONSTER</a:t>
            </a:r>
            <a:r>
              <a:rPr lang="ja-JP" altLang="en-US" dirty="0" smtClean="0"/>
              <a:t>の</a:t>
            </a:r>
            <a:r>
              <a:rPr lang="en-US" altLang="ja-JP" dirty="0" smtClean="0"/>
              <a:t>2</a:t>
            </a:r>
            <a:r>
              <a:rPr lang="ja-JP" altLang="en-US" dirty="0" smtClean="0"/>
              <a:t>台です。</a:t>
            </a:r>
            <a:endParaRPr lang="en-US" altLang="ja-JP" dirty="0" smtClean="0"/>
          </a:p>
          <a:p>
            <a:endParaRPr lang="en-US" altLang="ja-JP" dirty="0" smtClean="0"/>
          </a:p>
          <a:p>
            <a:r>
              <a:rPr lang="ja-JP" altLang="en-US" dirty="0" smtClean="0"/>
              <a:t>さて今日は、その</a:t>
            </a:r>
            <a:r>
              <a:rPr lang="en-US" altLang="ja-JP" dirty="0" smtClean="0"/>
              <a:t>EMONSTER</a:t>
            </a:r>
            <a:r>
              <a:rPr lang="ja-JP" altLang="en-US" dirty="0" smtClean="0"/>
              <a:t>に関しての</a:t>
            </a:r>
            <a:r>
              <a:rPr lang="en-US" altLang="ja-JP" dirty="0" smtClean="0"/>
              <a:t/>
            </a:r>
            <a:br>
              <a:rPr lang="en-US" altLang="ja-JP" dirty="0" smtClean="0"/>
            </a:br>
            <a:r>
              <a:rPr lang="ja-JP" altLang="en-US" dirty="0" smtClean="0"/>
              <a:t>お話をさせて頂こうかと思っています。 </a:t>
            </a:r>
            <a:r>
              <a:rPr lang="en-US" altLang="ja-JP" dirty="0" smtClean="0"/>
              <a:t/>
            </a:r>
            <a:br>
              <a:rPr lang="en-US" altLang="ja-JP" dirty="0" smtClean="0"/>
            </a:br>
            <a:endParaRPr lang="en-US" altLang="ja-JP" dirty="0" smtClean="0"/>
          </a:p>
          <a:p>
            <a:pPr>
              <a:buNone/>
            </a:pPr>
            <a:endParaRPr lang="en-US" altLang="ja-JP" dirty="0" smtClean="0"/>
          </a:p>
          <a:p>
            <a:endParaRPr lang="ja-JP"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ltLang="ja-JP" dirty="0" smtClean="0"/>
              <a:t>Windows Mobile</a:t>
            </a:r>
            <a:r>
              <a:rPr lang="ja-JP" altLang="en-US" dirty="0" err="1" smtClean="0"/>
              <a:t>って</a:t>
            </a:r>
            <a:r>
              <a:rPr lang="ja-JP" altLang="en-US" dirty="0" smtClean="0"/>
              <a:t>何ですか？</a:t>
            </a:r>
            <a:endParaRPr lang="ja-JP" altLang="ja-JP" dirty="0" smtClean="0"/>
          </a:p>
        </p:txBody>
      </p:sp>
      <p:sp>
        <p:nvSpPr>
          <p:cNvPr id="2051" name="Rectangle 3"/>
          <p:cNvSpPr>
            <a:spLocks noGrp="1" noChangeArrowheads="1"/>
          </p:cNvSpPr>
          <p:nvPr>
            <p:ph type="body" idx="1"/>
          </p:nvPr>
        </p:nvSpPr>
        <p:spPr/>
        <p:txBody>
          <a:bodyPr/>
          <a:lstStyle/>
          <a:p>
            <a:r>
              <a:rPr lang="en-US" altLang="ja-JP" dirty="0" smtClean="0"/>
              <a:t>EMONSTER</a:t>
            </a:r>
            <a:r>
              <a:rPr lang="ja-JP" altLang="en-US" dirty="0" smtClean="0"/>
              <a:t> （</a:t>
            </a:r>
            <a:r>
              <a:rPr lang="en-US" altLang="ja-JP" dirty="0" smtClean="0"/>
              <a:t>S11HT</a:t>
            </a:r>
            <a:r>
              <a:rPr lang="ja-JP" altLang="en-US" dirty="0" smtClean="0"/>
              <a:t>）には、</a:t>
            </a:r>
            <a:r>
              <a:rPr lang="en-US" altLang="ja-JP" dirty="0" smtClean="0"/>
              <a:t/>
            </a:r>
            <a:br>
              <a:rPr lang="en-US" altLang="ja-JP" dirty="0" smtClean="0"/>
            </a:br>
            <a:r>
              <a:rPr lang="en-US" altLang="ja-JP" dirty="0" smtClean="0"/>
              <a:t>Windows Mobile</a:t>
            </a:r>
            <a:r>
              <a:rPr lang="ja-JP" altLang="en-US" dirty="0" smtClean="0"/>
              <a:t>が搭載されています。</a:t>
            </a:r>
            <a:endParaRPr lang="en-US" altLang="ja-JP" dirty="0" smtClean="0"/>
          </a:p>
          <a:p>
            <a:r>
              <a:rPr lang="en-US" altLang="ja-JP" dirty="0" smtClean="0"/>
              <a:t>Windows Mobile</a:t>
            </a:r>
            <a:r>
              <a:rPr lang="ja-JP" altLang="en-US" dirty="0" smtClean="0"/>
              <a:t>とは、</a:t>
            </a:r>
            <a:r>
              <a:rPr lang="en-US" altLang="ja-JP" dirty="0" smtClean="0"/>
              <a:t>Microsoft</a:t>
            </a:r>
            <a:r>
              <a:rPr lang="ja-JP" altLang="en-US" dirty="0" smtClean="0"/>
              <a:t>が開発した</a:t>
            </a:r>
            <a:r>
              <a:rPr lang="en-US" altLang="ja-JP" dirty="0" smtClean="0"/>
              <a:t/>
            </a:r>
            <a:br>
              <a:rPr lang="en-US" altLang="ja-JP" dirty="0" smtClean="0"/>
            </a:br>
            <a:r>
              <a:rPr lang="en-US" altLang="ja-JP" dirty="0" smtClean="0"/>
              <a:t>ARM</a:t>
            </a:r>
            <a:r>
              <a:rPr lang="ja-JP" altLang="en-US" dirty="0" smtClean="0"/>
              <a:t>プロセッサ向けのモバイル用</a:t>
            </a:r>
            <a:r>
              <a:rPr lang="en-US" altLang="ja-JP" dirty="0" smtClean="0"/>
              <a:t>OS</a:t>
            </a:r>
            <a:r>
              <a:rPr lang="ja-JP" altLang="en-US" dirty="0" smtClean="0"/>
              <a:t>です。</a:t>
            </a:r>
            <a:endParaRPr lang="en-US" altLang="ja-JP" dirty="0" smtClean="0"/>
          </a:p>
          <a:p>
            <a:r>
              <a:rPr lang="en-US" altLang="ja-JP" dirty="0" smtClean="0"/>
              <a:t>Windows</a:t>
            </a:r>
            <a:r>
              <a:rPr lang="ja-JP" altLang="en-US" dirty="0" smtClean="0"/>
              <a:t>なので、</a:t>
            </a:r>
            <a:r>
              <a:rPr lang="en-US" altLang="ja-JP" dirty="0" smtClean="0"/>
              <a:t>Office</a:t>
            </a:r>
            <a:r>
              <a:rPr lang="ja-JP" altLang="en-US" dirty="0" smtClean="0"/>
              <a:t>や</a:t>
            </a:r>
            <a:r>
              <a:rPr lang="en-US" altLang="ja-JP" dirty="0" smtClean="0"/>
              <a:t>IE</a:t>
            </a:r>
            <a:r>
              <a:rPr lang="ja-JP" altLang="en-US" dirty="0" smtClean="0"/>
              <a:t>が使えます。</a:t>
            </a:r>
            <a:endParaRPr lang="en-US" altLang="ja-JP" dirty="0" smtClean="0"/>
          </a:p>
          <a:p>
            <a:endParaRPr lang="en-US" altLang="ja-JP" dirty="0" smtClean="0"/>
          </a:p>
          <a:p>
            <a:r>
              <a:rPr lang="ja-JP" altLang="en-US" dirty="0" smtClean="0"/>
              <a:t>デスクトップの</a:t>
            </a:r>
            <a:r>
              <a:rPr lang="en-US" altLang="ja-JP" dirty="0" smtClean="0"/>
              <a:t>PC</a:t>
            </a:r>
            <a:r>
              <a:rPr lang="ja-JP" altLang="en-US" dirty="0" smtClean="0"/>
              <a:t>の</a:t>
            </a:r>
            <a:r>
              <a:rPr lang="en-US" altLang="ja-JP" dirty="0" smtClean="0"/>
              <a:t>Windows</a:t>
            </a:r>
            <a:r>
              <a:rPr lang="ja-JP" altLang="en-US" dirty="0" smtClean="0"/>
              <a:t>でも</a:t>
            </a:r>
            <a:r>
              <a:rPr lang="en-US" altLang="ja-JP" dirty="0" smtClean="0"/>
              <a:t/>
            </a:r>
            <a:br>
              <a:rPr lang="en-US" altLang="ja-JP" dirty="0" smtClean="0"/>
            </a:br>
            <a:r>
              <a:rPr lang="en-US" altLang="ja-JP" dirty="0" smtClean="0"/>
              <a:t>XP</a:t>
            </a:r>
            <a:r>
              <a:rPr lang="ja-JP" altLang="en-US" dirty="0" smtClean="0"/>
              <a:t>や</a:t>
            </a:r>
            <a:r>
              <a:rPr lang="en-US" altLang="ja-JP" dirty="0" smtClean="0"/>
              <a:t>Vista</a:t>
            </a:r>
            <a:r>
              <a:rPr lang="ja-JP" altLang="en-US" dirty="0" smtClean="0"/>
              <a:t>と言ったバージョンがありますよね。</a:t>
            </a:r>
            <a:r>
              <a:rPr lang="en-US" altLang="ja-JP" dirty="0" smtClean="0"/>
              <a:t/>
            </a:r>
            <a:br>
              <a:rPr lang="en-US" altLang="ja-JP" dirty="0" smtClean="0"/>
            </a:br>
            <a:endParaRPr lang="en-US" altLang="ja-JP" dirty="0" smtClean="0"/>
          </a:p>
          <a:p>
            <a:endParaRPr lang="en-US" altLang="ja-JP" dirty="0" smtClean="0"/>
          </a:p>
          <a:p>
            <a:endParaRPr lang="ja-JP"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ltLang="ja-JP" dirty="0" smtClean="0"/>
              <a:t>Windows Mobile</a:t>
            </a:r>
            <a:r>
              <a:rPr lang="ja-JP" altLang="en-US" dirty="0" err="1" smtClean="0"/>
              <a:t>にも</a:t>
            </a:r>
            <a:r>
              <a:rPr lang="ja-JP" altLang="en-US" dirty="0" smtClean="0"/>
              <a:t>バージョンがあるの？</a:t>
            </a:r>
            <a:endParaRPr lang="ja-JP" altLang="ja-JP" dirty="0" smtClean="0"/>
          </a:p>
        </p:txBody>
      </p:sp>
      <p:sp>
        <p:nvSpPr>
          <p:cNvPr id="2051" name="Rectangle 3"/>
          <p:cNvSpPr>
            <a:spLocks noGrp="1" noChangeArrowheads="1"/>
          </p:cNvSpPr>
          <p:nvPr>
            <p:ph type="body" idx="1"/>
          </p:nvPr>
        </p:nvSpPr>
        <p:spPr/>
        <p:txBody>
          <a:bodyPr/>
          <a:lstStyle/>
          <a:p>
            <a:r>
              <a:rPr lang="ja-JP" altLang="en-US" dirty="0" smtClean="0"/>
              <a:t>現在主流の</a:t>
            </a:r>
            <a:r>
              <a:rPr lang="en-US" altLang="ja-JP" dirty="0" smtClean="0"/>
              <a:t>Windows Mobile</a:t>
            </a:r>
            <a:r>
              <a:rPr lang="ja-JP" altLang="en-US" dirty="0" smtClean="0"/>
              <a:t>端末には、</a:t>
            </a:r>
            <a:r>
              <a:rPr lang="en-US" altLang="ja-JP" dirty="0" smtClean="0"/>
              <a:t/>
            </a:r>
            <a:br>
              <a:rPr lang="en-US" altLang="ja-JP" dirty="0" smtClean="0"/>
            </a:br>
            <a:r>
              <a:rPr lang="en-US" altLang="ja-JP" dirty="0" smtClean="0"/>
              <a:t>Version 5.0</a:t>
            </a:r>
            <a:r>
              <a:rPr lang="ja-JP" altLang="en-US" dirty="0" err="1" smtClean="0"/>
              <a:t>、</a:t>
            </a:r>
            <a:r>
              <a:rPr lang="en-US" altLang="ja-JP" dirty="0" smtClean="0"/>
              <a:t>6.0</a:t>
            </a:r>
            <a:r>
              <a:rPr lang="ja-JP" altLang="en-US" dirty="0" err="1" smtClean="0"/>
              <a:t>、</a:t>
            </a:r>
            <a:r>
              <a:rPr lang="en-US" altLang="ja-JP" dirty="0" smtClean="0"/>
              <a:t>6.1</a:t>
            </a:r>
            <a:r>
              <a:rPr lang="ja-JP" altLang="en-US" dirty="0" smtClean="0"/>
              <a:t>が搭載されています。</a:t>
            </a:r>
            <a:endParaRPr lang="en-US" altLang="ja-JP" dirty="0" smtClean="0"/>
          </a:p>
          <a:p>
            <a:pPr eaLnBrk="1" hangingPunct="1"/>
            <a:r>
              <a:rPr lang="ja-JP" altLang="en-US" dirty="0" smtClean="0"/>
              <a:t>それぞれのバージョンに対して、</a:t>
            </a:r>
            <a:r>
              <a:rPr lang="en-US" altLang="ja-JP" dirty="0" smtClean="0"/>
              <a:t/>
            </a:r>
            <a:br>
              <a:rPr lang="en-US" altLang="ja-JP" dirty="0" smtClean="0"/>
            </a:br>
            <a:r>
              <a:rPr lang="ja-JP" altLang="en-US" dirty="0" smtClean="0"/>
              <a:t>下記のエディションがあります。</a:t>
            </a:r>
            <a:endParaRPr lang="en-US" altLang="ja-JP" dirty="0" smtClean="0"/>
          </a:p>
          <a:p>
            <a:pPr lvl="1"/>
            <a:r>
              <a:rPr lang="en-US" altLang="ja-JP" dirty="0" smtClean="0"/>
              <a:t>Standard </a:t>
            </a:r>
          </a:p>
          <a:p>
            <a:pPr lvl="1"/>
            <a:r>
              <a:rPr lang="en-US" altLang="ja-JP" dirty="0" smtClean="0"/>
              <a:t>Professional</a:t>
            </a:r>
          </a:p>
          <a:p>
            <a:pPr lvl="1"/>
            <a:r>
              <a:rPr lang="en-US" altLang="ja-JP" dirty="0" smtClean="0"/>
              <a:t>Classic </a:t>
            </a:r>
          </a:p>
          <a:p>
            <a:pPr eaLnBrk="1" hangingPunct="1"/>
            <a:r>
              <a:rPr lang="ja-JP" altLang="en-US" dirty="0" smtClean="0"/>
              <a:t>各エディションで何が違うのでしょうか？</a:t>
            </a:r>
            <a:endParaRPr lang="en-US" altLang="ja-JP" dirty="0" smtClean="0"/>
          </a:p>
          <a:p>
            <a:pPr eaLnBrk="1" hangingPunct="1"/>
            <a:endParaRPr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8"/>
          <p:cNvSpPr>
            <a:spLocks noGrp="1"/>
          </p:cNvSpPr>
          <p:nvPr>
            <p:ph type="title"/>
          </p:nvPr>
        </p:nvSpPr>
        <p:spPr/>
        <p:txBody>
          <a:bodyPr/>
          <a:lstStyle/>
          <a:p>
            <a:r>
              <a:rPr lang="ja-JP" altLang="en-US" dirty="0" smtClean="0"/>
              <a:t>各エディションで出来ること出来ないこと</a:t>
            </a:r>
            <a:endParaRPr kumimoji="1" lang="ja-JP" altLang="en-US" dirty="0"/>
          </a:p>
        </p:txBody>
      </p:sp>
      <p:graphicFrame>
        <p:nvGraphicFramePr>
          <p:cNvPr id="11" name="コンテンツ プレースホルダ 10"/>
          <p:cNvGraphicFramePr>
            <a:graphicFrameLocks noGrp="1"/>
          </p:cNvGraphicFramePr>
          <p:nvPr>
            <p:ph idx="1"/>
          </p:nvPr>
        </p:nvGraphicFramePr>
        <p:xfrm>
          <a:off x="414366" y="1052513"/>
          <a:ext cx="8229600" cy="2397760"/>
        </p:xfrm>
        <a:graphic>
          <a:graphicData uri="http://schemas.openxmlformats.org/drawingml/2006/table">
            <a:tbl>
              <a:tblPr firstRow="1" bandRow="1">
                <a:tableStyleId>{5C22544A-7EE6-4342-B048-85BDC9FD1C3A}</a:tableStyleId>
              </a:tblPr>
              <a:tblGrid>
                <a:gridCol w="2800312"/>
                <a:gridCol w="1714512"/>
                <a:gridCol w="1714512"/>
                <a:gridCol w="2000264"/>
              </a:tblGrid>
              <a:tr h="370840">
                <a:tc>
                  <a:txBody>
                    <a:bodyPr/>
                    <a:lstStyle/>
                    <a:p>
                      <a:endParaRPr kumimoji="1" lang="ja-JP" altLang="en-US" dirty="0"/>
                    </a:p>
                  </a:txBody>
                  <a:tcPr/>
                </a:tc>
                <a:tc>
                  <a:txBody>
                    <a:bodyPr/>
                    <a:lstStyle/>
                    <a:p>
                      <a:r>
                        <a:rPr kumimoji="1" lang="en-US" altLang="ja-JP" dirty="0" smtClean="0"/>
                        <a:t>Standard</a:t>
                      </a:r>
                      <a:endParaRPr kumimoji="1" lang="ja-JP" altLang="en-US" dirty="0"/>
                    </a:p>
                  </a:txBody>
                  <a:tcPr/>
                </a:tc>
                <a:tc>
                  <a:txBody>
                    <a:bodyPr/>
                    <a:lstStyle/>
                    <a:p>
                      <a:r>
                        <a:rPr kumimoji="1" lang="en-US" altLang="ja-JP" dirty="0" smtClean="0"/>
                        <a:t>Professional</a:t>
                      </a:r>
                      <a:endParaRPr kumimoji="1" lang="ja-JP" altLang="en-US" dirty="0"/>
                    </a:p>
                  </a:txBody>
                  <a:tcPr/>
                </a:tc>
                <a:tc>
                  <a:txBody>
                    <a:bodyPr/>
                    <a:lstStyle/>
                    <a:p>
                      <a:r>
                        <a:rPr kumimoji="1" lang="en-US" altLang="ja-JP" dirty="0" smtClean="0"/>
                        <a:t>Classic</a:t>
                      </a:r>
                      <a:endParaRPr kumimoji="1" lang="ja-JP" altLang="en-US" dirty="0"/>
                    </a:p>
                  </a:txBody>
                  <a:tcPr/>
                </a:tc>
              </a:tr>
              <a:tr h="370840">
                <a:tc>
                  <a:txBody>
                    <a:bodyPr/>
                    <a:lstStyle/>
                    <a:p>
                      <a:r>
                        <a:rPr kumimoji="1" lang="ja-JP" altLang="en-US" dirty="0" smtClean="0"/>
                        <a:t>プラットフォーム</a:t>
                      </a:r>
                      <a:endParaRPr kumimoji="1" lang="en-US" altLang="ja-JP" dirty="0" smtClean="0"/>
                    </a:p>
                    <a:p>
                      <a:r>
                        <a:rPr kumimoji="1" lang="ja-JP" altLang="en-US" dirty="0" smtClean="0"/>
                        <a:t>・</a:t>
                      </a:r>
                      <a:r>
                        <a:rPr kumimoji="1" lang="en-US" altLang="ja-JP" dirty="0" smtClean="0"/>
                        <a:t>Outlook</a:t>
                      </a:r>
                      <a:br>
                        <a:rPr kumimoji="1" lang="en-US" altLang="ja-JP" dirty="0" smtClean="0"/>
                      </a:br>
                      <a:r>
                        <a:rPr kumimoji="1" lang="ja-JP" altLang="en-US" dirty="0" smtClean="0"/>
                        <a:t>・</a:t>
                      </a:r>
                      <a:r>
                        <a:rPr kumimoji="1" lang="en-US" altLang="ja-JP" dirty="0" smtClean="0"/>
                        <a:t>Internet Explorer</a:t>
                      </a:r>
                      <a:endParaRPr kumimoji="1" lang="ja-JP" altLang="en-US" dirty="0"/>
                    </a:p>
                  </a:txBody>
                  <a:tcPr/>
                </a:tc>
                <a:tc>
                  <a:txBody>
                    <a:bodyPr/>
                    <a:lstStyle/>
                    <a:p>
                      <a:r>
                        <a:rPr kumimoji="1" lang="ja-JP" altLang="en-US" dirty="0" smtClean="0"/>
                        <a:t>○</a:t>
                      </a:r>
                      <a:endParaRPr kumimoji="1" lang="ja-JP" altLang="en-US" dirty="0"/>
                    </a:p>
                  </a:txBody>
                  <a:tcPr/>
                </a:tc>
                <a:tc>
                  <a:txBody>
                    <a:bodyPr/>
                    <a:lstStyle/>
                    <a:p>
                      <a:r>
                        <a:rPr kumimoji="1" lang="ja-JP" altLang="en-US" dirty="0" smtClean="0"/>
                        <a:t>○</a:t>
                      </a:r>
                      <a:endParaRPr kumimoji="1" lang="ja-JP" altLang="en-US" dirty="0"/>
                    </a:p>
                  </a:txBody>
                  <a:tcPr/>
                </a:tc>
                <a:tc>
                  <a:txBody>
                    <a:bodyPr/>
                    <a:lstStyle/>
                    <a:p>
                      <a:r>
                        <a:rPr kumimoji="1" lang="ja-JP" altLang="en-US" dirty="0" smtClean="0"/>
                        <a:t>○</a:t>
                      </a:r>
                      <a:endParaRPr kumimoji="1" lang="ja-JP" altLang="en-US" dirty="0"/>
                    </a:p>
                  </a:txBody>
                  <a:tcPr/>
                </a:tc>
              </a:tr>
              <a:tr h="370840">
                <a:tc>
                  <a:txBody>
                    <a:bodyPr/>
                    <a:lstStyle/>
                    <a:p>
                      <a:r>
                        <a:rPr lang="en-US" altLang="ja-JP" dirty="0" smtClean="0"/>
                        <a:t>Office Mobile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tc>
              </a:tr>
              <a:tr h="370840">
                <a:tc>
                  <a:txBody>
                    <a:bodyPr/>
                    <a:lstStyle/>
                    <a:p>
                      <a:r>
                        <a:rPr kumimoji="1" lang="en-US" altLang="ja-JP" dirty="0" smtClean="0"/>
                        <a:t>IP</a:t>
                      </a:r>
                      <a:r>
                        <a:rPr kumimoji="1" lang="ja-JP" altLang="en-US" dirty="0" smtClean="0"/>
                        <a:t>テレフォニー</a:t>
                      </a:r>
                      <a:endParaRPr kumimoji="1" lang="en-US" altLang="ja-JP"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p>
                  </a:txBody>
                  <a:tcPr/>
                </a:tc>
                <a:tc>
                  <a:txBody>
                    <a:bodyPr/>
                    <a:lstStyle/>
                    <a:p>
                      <a:r>
                        <a:rPr kumimoji="1" lang="ja-JP" altLang="en-US" dirty="0" smtClean="0"/>
                        <a:t>○</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タッチスクリーン</a:t>
                      </a:r>
                      <a:endParaRPr kumimoji="1" lang="en-US" altLang="ja-JP"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a:p>
                  </a:txBody>
                  <a:tcPr/>
                </a:tc>
                <a:tc>
                  <a:txBody>
                    <a:bodyPr/>
                    <a:lstStyle/>
                    <a:p>
                      <a:r>
                        <a:rPr kumimoji="1" lang="ja-JP" altLang="en-US" dirty="0" smtClean="0"/>
                        <a:t>○</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endParaRPr kumimoji="1" lang="ja-JP" altLang="en-US" dirty="0"/>
                    </a:p>
                  </a:txBody>
                  <a:tcPr/>
                </a:tc>
              </a:tr>
            </a:tbl>
          </a:graphicData>
        </a:graphic>
      </p:graphicFrame>
      <p:sp>
        <p:nvSpPr>
          <p:cNvPr id="14" name="Rectangle 3"/>
          <p:cNvSpPr txBox="1">
            <a:spLocks noChangeArrowheads="1"/>
          </p:cNvSpPr>
          <p:nvPr/>
        </p:nvSpPr>
        <p:spPr bwMode="auto">
          <a:xfrm>
            <a:off x="457200" y="3500438"/>
            <a:ext cx="8229600" cy="23574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ja-JP" altLang="en-US" sz="3200" kern="0" dirty="0" smtClean="0">
                <a:latin typeface="+mn-lt"/>
                <a:ea typeface="+mn-ea"/>
              </a:rPr>
              <a:t>ざっくり分類すると下記の通りになります。</a:t>
            </a:r>
            <a:endParaRPr kumimoji="1" lang="en-US" altLang="ja-JP" sz="3200" b="0" i="0" u="none" strike="noStrike" kern="0" cap="none" spc="0" normalizeH="0" baseline="0" noProof="0" dirty="0" smtClean="0">
              <a:ln>
                <a:noFill/>
              </a:ln>
              <a:solidFill>
                <a:schemeClr val="tx1"/>
              </a:solidFill>
              <a:effectLst/>
              <a:uLnTx/>
              <a:uFillTx/>
              <a:latin typeface="+mn-lt"/>
              <a:ea typeface="+mn-ea"/>
              <a:cs typeface="+mn-cs"/>
            </a:endParaRPr>
          </a:p>
          <a:p>
            <a:pPr marL="800100" lvl="1" indent="-342900">
              <a:spcBef>
                <a:spcPct val="20000"/>
              </a:spcBef>
              <a:buFontTx/>
              <a:buChar char="•"/>
            </a:pPr>
            <a:r>
              <a:rPr kumimoji="1" lang="ja-JP" altLang="en-US" sz="3200" b="0" i="0" u="none" strike="noStrike" kern="0" cap="none" spc="0" normalizeH="0" baseline="0" noProof="0" dirty="0" smtClean="0">
                <a:ln>
                  <a:noFill/>
                </a:ln>
                <a:solidFill>
                  <a:schemeClr val="tx1"/>
                </a:solidFill>
                <a:effectLst/>
                <a:uLnTx/>
                <a:uFillTx/>
                <a:latin typeface="+mn-lt"/>
                <a:ea typeface="+mn-ea"/>
                <a:cs typeface="+mn-cs"/>
              </a:rPr>
              <a:t>タッチパネル無しの</a:t>
            </a: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Standard</a:t>
            </a:r>
          </a:p>
          <a:p>
            <a:pPr marL="800100" lvl="1" indent="-342900">
              <a:spcBef>
                <a:spcPct val="20000"/>
              </a:spcBef>
              <a:buFontTx/>
              <a:buChar char="•"/>
            </a:pPr>
            <a:r>
              <a:rPr kumimoji="1" lang="ja-JP" altLang="en-US" sz="3200" b="0" i="0" u="none" strike="noStrike" kern="0" cap="none" spc="0" normalizeH="0" baseline="0" noProof="0" dirty="0" smtClean="0">
                <a:ln>
                  <a:noFill/>
                </a:ln>
                <a:solidFill>
                  <a:schemeClr val="tx1"/>
                </a:solidFill>
                <a:effectLst/>
                <a:uLnTx/>
                <a:uFillTx/>
                <a:latin typeface="+mn-lt"/>
                <a:ea typeface="+mn-ea"/>
                <a:cs typeface="+mn-cs"/>
              </a:rPr>
              <a:t>電話機能なしの</a:t>
            </a: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Classic</a:t>
            </a:r>
            <a:endParaRPr lang="en-US" altLang="ja-JP" sz="3200" kern="0" dirty="0" err="1" smtClean="0">
              <a:latin typeface="+mn-lt"/>
              <a:ea typeface="+mn-ea"/>
            </a:endParaRPr>
          </a:p>
          <a:p>
            <a:pPr marL="800100" lvl="1" indent="-342900">
              <a:spcBef>
                <a:spcPct val="20000"/>
              </a:spcBef>
              <a:buFontTx/>
              <a:buChar char="•"/>
            </a:pPr>
            <a:r>
              <a:rPr kumimoji="1" lang="ja-JP" altLang="en-US" sz="3200" b="0" i="0" u="none" strike="noStrike" kern="0" cap="none" spc="0" normalizeH="0" baseline="0" noProof="0" dirty="0" smtClean="0">
                <a:ln>
                  <a:noFill/>
                </a:ln>
                <a:solidFill>
                  <a:schemeClr val="tx1"/>
                </a:solidFill>
                <a:effectLst/>
                <a:uLnTx/>
                <a:uFillTx/>
                <a:latin typeface="+mn-lt"/>
                <a:ea typeface="+mn-ea"/>
                <a:cs typeface="+mn-cs"/>
              </a:rPr>
              <a:t>なんでも有りの</a:t>
            </a: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Professional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ja-JP" altLang="en-US" dirty="0" smtClean="0"/>
              <a:t>日本のキャリアにおいて使用できる</a:t>
            </a:r>
            <a:r>
              <a:rPr lang="en-US" altLang="ja-JP" dirty="0" smtClean="0"/>
              <a:t/>
            </a:r>
            <a:br>
              <a:rPr lang="en-US" altLang="ja-JP" dirty="0" smtClean="0"/>
            </a:br>
            <a:r>
              <a:rPr lang="en-US" altLang="ja-JP" dirty="0" smtClean="0"/>
              <a:t>Windows Mobile</a:t>
            </a:r>
            <a:r>
              <a:rPr lang="ja-JP" altLang="en-US" dirty="0" smtClean="0"/>
              <a:t>とそのバージョンについて</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dirty="0" smtClean="0"/>
              <a:t>スマートフォンに関しては携帯電話機なので、</a:t>
            </a:r>
            <a:r>
              <a:rPr lang="en-US" altLang="ja-JP" dirty="0" smtClean="0"/>
              <a:t/>
            </a:r>
            <a:br>
              <a:rPr lang="en-US" altLang="ja-JP" dirty="0" smtClean="0"/>
            </a:br>
            <a:r>
              <a:rPr lang="ja-JP" altLang="en-US" dirty="0" smtClean="0"/>
              <a:t>日本国内の通信網を使用するには、</a:t>
            </a:r>
            <a:r>
              <a:rPr lang="en-US" altLang="ja-JP" dirty="0" smtClean="0"/>
              <a:t/>
            </a:r>
            <a:br>
              <a:rPr lang="en-US" altLang="ja-JP" dirty="0" smtClean="0"/>
            </a:br>
            <a:r>
              <a:rPr lang="ja-JP" altLang="en-US" dirty="0" smtClean="0"/>
              <a:t>各キャリアと契約する必要があります。</a:t>
            </a:r>
            <a:endParaRPr lang="en-US" altLang="ja-JP" dirty="0" smtClean="0"/>
          </a:p>
          <a:p>
            <a:pPr eaLnBrk="1" hangingPunct="1"/>
            <a:r>
              <a:rPr lang="en-US" altLang="ja-JP" dirty="0" err="1" smtClean="0"/>
              <a:t>docomo</a:t>
            </a:r>
            <a:r>
              <a:rPr lang="en-US" altLang="ja-JP" dirty="0" smtClean="0"/>
              <a:t> F1100</a:t>
            </a:r>
          </a:p>
          <a:p>
            <a:pPr lvl="1"/>
            <a:r>
              <a:rPr lang="en-US" dirty="0" smtClean="0"/>
              <a:t>Windows Mobile 6.0 Standard</a:t>
            </a:r>
            <a:endParaRPr lang="en-US" altLang="ja-JP" dirty="0" smtClean="0"/>
          </a:p>
          <a:p>
            <a:pPr eaLnBrk="1" hangingPunct="1"/>
            <a:r>
              <a:rPr lang="en-US" altLang="ja-JP" dirty="0" smtClean="0"/>
              <a:t>WILLCOM 03(WS020SH)</a:t>
            </a:r>
          </a:p>
          <a:p>
            <a:pPr lvl="1"/>
            <a:r>
              <a:rPr lang="en-US" dirty="0" smtClean="0"/>
              <a:t>Windows Mobile 6.1 Classic</a:t>
            </a:r>
          </a:p>
          <a:p>
            <a:pPr eaLnBrk="1" hangingPunct="1"/>
            <a:r>
              <a:rPr lang="en-US" altLang="ja-JP" dirty="0" smtClean="0"/>
              <a:t>EMOBILE EMONSTER(S11HT)</a:t>
            </a:r>
          </a:p>
          <a:p>
            <a:pPr lvl="1"/>
            <a:r>
              <a:rPr lang="en-US" dirty="0" smtClean="0"/>
              <a:t>Windows Mobile 6.0 Professional</a:t>
            </a:r>
            <a:endParaRPr lang="ja-JP"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ltLang="ja-JP" dirty="0" smtClean="0"/>
              <a:t>Windows Mobile</a:t>
            </a:r>
            <a:r>
              <a:rPr lang="ja-JP" altLang="en-US" dirty="0" smtClean="0"/>
              <a:t>端末があれば何でも出来る</a:t>
            </a:r>
            <a:endParaRPr lang="ja-JP" altLang="ja-JP" dirty="0" smtClean="0"/>
          </a:p>
        </p:txBody>
      </p:sp>
      <p:sp>
        <p:nvSpPr>
          <p:cNvPr id="2051" name="Rectangle 3"/>
          <p:cNvSpPr>
            <a:spLocks noGrp="1" noChangeArrowheads="1"/>
          </p:cNvSpPr>
          <p:nvPr>
            <p:ph type="body" idx="1"/>
          </p:nvPr>
        </p:nvSpPr>
        <p:spPr/>
        <p:txBody>
          <a:bodyPr/>
          <a:lstStyle/>
          <a:p>
            <a:pPr eaLnBrk="1" hangingPunct="1"/>
            <a:r>
              <a:rPr lang="ja-JP" altLang="en-US" dirty="0" smtClean="0"/>
              <a:t>キャリアに問わず</a:t>
            </a:r>
            <a:r>
              <a:rPr lang="en-US" altLang="ja-JP" dirty="0" smtClean="0"/>
              <a:t>Windows Mobile</a:t>
            </a:r>
            <a:r>
              <a:rPr lang="ja-JP" altLang="en-US" dirty="0" smtClean="0"/>
              <a:t>端末が</a:t>
            </a:r>
            <a:r>
              <a:rPr lang="en-US" altLang="ja-JP" dirty="0" smtClean="0"/>
              <a:t/>
            </a:r>
            <a:br>
              <a:rPr lang="en-US" altLang="ja-JP" dirty="0" smtClean="0"/>
            </a:br>
            <a:r>
              <a:rPr lang="ja-JP" altLang="en-US" dirty="0" smtClean="0"/>
              <a:t>あれば、自作アプリを動かす事が可能です。</a:t>
            </a:r>
            <a:endParaRPr lang="en-US" altLang="ja-JP" dirty="0" smtClean="0"/>
          </a:p>
          <a:p>
            <a:r>
              <a:rPr lang="ja-JP" altLang="en-US" dirty="0" smtClean="0"/>
              <a:t>自分のケータイで自作のアプリが動くのは</a:t>
            </a:r>
            <a:r>
              <a:rPr lang="en-US" altLang="ja-JP" dirty="0" smtClean="0"/>
              <a:t/>
            </a:r>
            <a:br>
              <a:rPr lang="en-US" altLang="ja-JP" dirty="0" smtClean="0"/>
            </a:br>
            <a:r>
              <a:rPr lang="ja-JP" altLang="en-US" dirty="0" smtClean="0"/>
              <a:t>魅力的だと思いませんか？</a:t>
            </a:r>
            <a:endParaRPr lang="en-US" altLang="ja-JP" dirty="0" smtClean="0"/>
          </a:p>
          <a:p>
            <a:endParaRPr lang="en-US" altLang="ja-JP" dirty="0" smtClean="0"/>
          </a:p>
          <a:p>
            <a:r>
              <a:rPr lang="ja-JP" altLang="en-US" dirty="0" smtClean="0"/>
              <a:t>・・・と、その前に開発環境の説明です。</a:t>
            </a:r>
            <a:endParaRPr lang="en-US" altLang="ja-JP"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ltLang="ja-JP" dirty="0" smtClean="0"/>
              <a:t>Windows Mobile</a:t>
            </a:r>
            <a:r>
              <a:rPr lang="ja-JP" altLang="en-US" dirty="0" smtClean="0"/>
              <a:t>アプリを開発をする為に必要なもの</a:t>
            </a:r>
            <a:endParaRPr lang="ja-JP" altLang="ja-JP" dirty="0" smtClean="0"/>
          </a:p>
        </p:txBody>
      </p:sp>
      <p:sp>
        <p:nvSpPr>
          <p:cNvPr id="2051" name="Rectangle 3"/>
          <p:cNvSpPr>
            <a:spLocks noGrp="1" noChangeArrowheads="1"/>
          </p:cNvSpPr>
          <p:nvPr>
            <p:ph type="body" idx="1"/>
          </p:nvPr>
        </p:nvSpPr>
        <p:spPr/>
        <p:txBody>
          <a:bodyPr/>
          <a:lstStyle/>
          <a:p>
            <a:r>
              <a:rPr lang="ja-JP" altLang="en-US" dirty="0" smtClean="0"/>
              <a:t>開発する為に必要なもの</a:t>
            </a:r>
            <a:endParaRPr lang="en-US" altLang="ja-JP" dirty="0" smtClean="0"/>
          </a:p>
          <a:p>
            <a:pPr lvl="1"/>
            <a:r>
              <a:rPr lang="en-US" altLang="ja-JP" dirty="0" smtClean="0"/>
              <a:t>ActiveSync</a:t>
            </a:r>
            <a:r>
              <a:rPr lang="ja-JP" altLang="en-US" dirty="0" smtClean="0"/>
              <a:t>（</a:t>
            </a:r>
            <a:r>
              <a:rPr lang="en-US" altLang="ja-JP" dirty="0" smtClean="0"/>
              <a:t>4.5</a:t>
            </a:r>
            <a:r>
              <a:rPr lang="ja-JP" altLang="en-US" dirty="0" smtClean="0"/>
              <a:t>以上）</a:t>
            </a:r>
            <a:endParaRPr lang="en-US" altLang="ja-JP" dirty="0" smtClean="0"/>
          </a:p>
          <a:p>
            <a:pPr lvl="1"/>
            <a:r>
              <a:rPr lang="en-US" altLang="ja-JP" dirty="0" smtClean="0"/>
              <a:t>Visual Studio</a:t>
            </a:r>
            <a:r>
              <a:rPr lang="ja-JP" altLang="en-US" dirty="0" smtClean="0"/>
              <a:t>（</a:t>
            </a:r>
            <a:r>
              <a:rPr lang="en-US" altLang="ja-JP" dirty="0" smtClean="0"/>
              <a:t>2005std</a:t>
            </a:r>
            <a:r>
              <a:rPr lang="ja-JP" altLang="en-US" dirty="0" smtClean="0"/>
              <a:t>以上</a:t>
            </a:r>
            <a:r>
              <a:rPr lang="en-US" altLang="ja-JP" dirty="0" smtClean="0"/>
              <a:t>/2008pro</a:t>
            </a:r>
            <a:r>
              <a:rPr lang="ja-JP" altLang="en-US" dirty="0" smtClean="0"/>
              <a:t>以上）</a:t>
            </a:r>
            <a:endParaRPr lang="en-US" altLang="ja-JP" dirty="0" smtClean="0"/>
          </a:p>
          <a:p>
            <a:pPr lvl="1"/>
            <a:r>
              <a:rPr lang="en-US" dirty="0" smtClean="0"/>
              <a:t>.NET Compact Framework v2 SP2</a:t>
            </a:r>
            <a:endParaRPr lang="en-US" altLang="ja-JP" dirty="0" smtClean="0"/>
          </a:p>
          <a:p>
            <a:pPr lvl="1"/>
            <a:r>
              <a:rPr lang="en-US" altLang="ja-JP" dirty="0" smtClean="0"/>
              <a:t>Windows Mobile 6 Professional</a:t>
            </a:r>
            <a:r>
              <a:rPr lang="ja-JP" altLang="en-US" dirty="0" smtClean="0"/>
              <a:t> </a:t>
            </a:r>
            <a:r>
              <a:rPr lang="en-US" altLang="ja-JP" dirty="0" smtClean="0"/>
              <a:t>SDK</a:t>
            </a:r>
          </a:p>
          <a:p>
            <a:r>
              <a:rPr lang="en-US" altLang="ja-JP" dirty="0" smtClean="0"/>
              <a:t>Windows</a:t>
            </a:r>
            <a:r>
              <a:rPr lang="ja-JP" altLang="en-US" dirty="0" smtClean="0"/>
              <a:t> </a:t>
            </a:r>
            <a:r>
              <a:rPr lang="en-US" altLang="ja-JP" dirty="0" smtClean="0"/>
              <a:t>Mobile</a:t>
            </a:r>
            <a:r>
              <a:rPr lang="ja-JP" altLang="en-US" dirty="0" smtClean="0"/>
              <a:t>のアプリ開発には、</a:t>
            </a:r>
            <a:r>
              <a:rPr lang="en-US" altLang="ja-JP" dirty="0" smtClean="0"/>
              <a:t/>
            </a:r>
            <a:br>
              <a:rPr lang="en-US" altLang="ja-JP" dirty="0" smtClean="0"/>
            </a:br>
            <a:r>
              <a:rPr lang="ja-JP" altLang="en-US" dirty="0" smtClean="0"/>
              <a:t>バージョンと一致した</a:t>
            </a:r>
            <a:r>
              <a:rPr lang="en-US" altLang="ja-JP" dirty="0" smtClean="0"/>
              <a:t>SDK</a:t>
            </a:r>
            <a:r>
              <a:rPr lang="ja-JP" altLang="en-US" dirty="0" smtClean="0"/>
              <a:t>が必要になります。</a:t>
            </a:r>
            <a:r>
              <a:rPr lang="en-US" altLang="ja-JP" dirty="0" smtClean="0"/>
              <a:t/>
            </a:r>
            <a:br>
              <a:rPr lang="en-US" altLang="ja-JP" dirty="0" smtClean="0"/>
            </a:br>
            <a:endParaRPr lang="en-US" altLang="ja-JP" dirty="0" smtClean="0"/>
          </a:p>
          <a:p>
            <a:r>
              <a:rPr lang="ja-JP" altLang="en-US" dirty="0" smtClean="0"/>
              <a:t>さて、準備が整いました。</a:t>
            </a:r>
            <a:endParaRPr lang="en-US" altLang="ja-JP"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ja-JP" sz="8000" dirty="0" smtClean="0"/>
              <a:t>Demo1</a:t>
            </a:r>
            <a:endParaRPr lang="ja-JP" altLang="ja-JP" sz="8000" dirty="0" smtClean="0"/>
          </a:p>
        </p:txBody>
      </p:sp>
      <p:sp>
        <p:nvSpPr>
          <p:cNvPr id="4" name="サブタイトル 3"/>
          <p:cNvSpPr>
            <a:spLocks noGrp="1"/>
          </p:cNvSpPr>
          <p:nvPr>
            <p:ph type="subTitle" idx="1"/>
          </p:nvPr>
        </p:nvSpPr>
        <p:spPr/>
        <p:txBody>
          <a:bodyPr/>
          <a:lstStyle/>
          <a:p>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O23">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スライドマスタO23</Template>
  <TotalTime>400</TotalTime>
  <Words>299</Words>
  <Application>Microsoft Office PowerPoint</Application>
  <PresentationFormat>画面に合わせる (4:3)</PresentationFormat>
  <Paragraphs>90</Paragraphs>
  <Slides>15</Slides>
  <Notes>4</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スライドマスタO23</vt:lpstr>
      <vt:lpstr>WindowsMobile de HelloWorld</vt:lpstr>
      <vt:lpstr>自己紹介</vt:lpstr>
      <vt:lpstr>Windows Mobileって何ですか？</vt:lpstr>
      <vt:lpstr>Windows Mobileにもバージョンがあるの？</vt:lpstr>
      <vt:lpstr>各エディションで出来ること出来ないこと</vt:lpstr>
      <vt:lpstr>日本のキャリアにおいて使用できる Windows Mobileとそのバージョンについて</vt:lpstr>
      <vt:lpstr>Windows Mobile端末があれば何でも出来る</vt:lpstr>
      <vt:lpstr>Windows Mobileアプリを開発をする為に必要なもの</vt:lpstr>
      <vt:lpstr>Demo1</vt:lpstr>
      <vt:lpstr>Hello World！</vt:lpstr>
      <vt:lpstr>Demo2</vt:lpstr>
      <vt:lpstr>このアプリを作る上で苦労した点</vt:lpstr>
      <vt:lpstr>このアプリを作る上で苦労した点２</vt:lpstr>
      <vt:lpstr>最後に</vt:lpstr>
      <vt:lpstr>本日はご清聴頂き、誠に有難う御座いました</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あああああ</dc:title>
  <dc:creator>ch3cooh</dc:creator>
  <cp:lastModifiedBy>jz5</cp:lastModifiedBy>
  <cp:revision>163</cp:revision>
  <dcterms:created xsi:type="dcterms:W3CDTF">2008-08-17T14:36:05Z</dcterms:created>
  <dcterms:modified xsi:type="dcterms:W3CDTF">2008-09-04T13:03:51Z</dcterms:modified>
</cp:coreProperties>
</file>