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35763" cy="9867900"/>
  <p:defaultTextStyle>
    <a:defPPr>
      <a:defRPr lang="en-GB"/>
    </a:defPPr>
    <a:lvl1pPr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4572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9144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3716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18288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14763" y="0"/>
            <a:ext cx="2916237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39775"/>
            <a:ext cx="4929188" cy="3697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6388" cy="4437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14763" y="9371013"/>
            <a:ext cx="2916237" cy="490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D980E98-CD27-4EB2-8D53-A08D9ACF8B1E}" type="slidenum">
              <a:rPr lang="en-GB"/>
              <a:pPr/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478D25-6C0C-4037-A5EF-A7DD8AC6952D}" type="slidenum">
              <a:rPr lang="en-GB"/>
              <a:pPr/>
              <a:t>1</a:t>
            </a:fld>
            <a:endParaRPr lang="en-GB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7F82AE-D544-43F5-B022-1B6FBA858303}" type="slidenum">
              <a:rPr lang="en-GB"/>
              <a:pPr/>
              <a:t>10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5C7A35-32EC-479B-9AA7-ACBDD3075627}" type="slidenum">
              <a:rPr lang="en-GB"/>
              <a:pPr/>
              <a:t>2</a:t>
            </a:fld>
            <a:endParaRPr lang="en-GB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F8DA60-FE1F-4F47-83C5-A9C51AEAAD01}" type="slidenum">
              <a:rPr lang="en-GB"/>
              <a:pPr/>
              <a:t>3</a:t>
            </a:fld>
            <a:endParaRPr lang="en-GB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7975" cy="43481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857C31-8CAF-45D7-B770-ECD24A3AEAD4}" type="slidenum">
              <a:rPr lang="en-GB"/>
              <a:pPr/>
              <a:t>4</a:t>
            </a:fld>
            <a:endParaRPr lang="en-GB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7975" cy="43481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2BBCEF-2BA3-45F8-90BC-E257A44D9DD2}" type="slidenum">
              <a:rPr lang="en-GB"/>
              <a:pPr/>
              <a:t>5</a:t>
            </a:fld>
            <a:endParaRPr lang="en-GB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7975" cy="43481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555C4B-1EE9-480F-8976-5512056D5AF0}" type="slidenum">
              <a:rPr lang="en-GB"/>
              <a:pPr/>
              <a:t>6</a:t>
            </a:fld>
            <a:endParaRPr lang="en-GB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7975" cy="43481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A89117-D325-452A-B4F7-C935BF110CEF}" type="slidenum">
              <a:rPr lang="en-GB"/>
              <a:pPr/>
              <a:t>7</a:t>
            </a:fld>
            <a:endParaRPr lang="en-GB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3100" y="4686300"/>
            <a:ext cx="5387975" cy="43481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665D19-8850-4BFA-9DA1-9CE0AD33B087}" type="slidenum">
              <a:rPr lang="en-GB"/>
              <a:pPr/>
              <a:t>8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F737F9-1D35-4644-B856-ED3EB22228F4}" type="slidenum">
              <a:rPr lang="en-GB"/>
              <a:pPr/>
              <a:t>9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703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703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7013" cy="50704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6613" y="1052513"/>
            <a:ext cx="4037012" cy="50704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7013" cy="5070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6613" y="1052513"/>
            <a:ext cx="4037012" cy="5070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6425" cy="507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300">
                <a:solidFill>
                  <a:srgbClr val="000000"/>
                </a:solidFill>
              </a:rPr>
              <a:t>わんくま同盟 横浜勉強会 #1 - C++ Day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5pPr>
      <a:lvl6pPr marL="457200"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6pPr>
      <a:lvl7pPr marL="914400"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7pPr>
      <a:lvl8pPr marL="1371600"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8pPr>
      <a:lvl9pPr marL="1828800" algn="ctr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39725" indent="-339725" algn="l" defTabSz="449263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8513"/>
          </a:xfrm>
          <a:ln/>
        </p:spPr>
        <p:txBody>
          <a:bodyPr lIns="91440" tIns="45720" rIns="91440" bIns="45720"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C++Day</a:t>
            </a:r>
          </a:p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パネルディスカッション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6159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96963"/>
            <a:ext cx="8229600" cy="49831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C++はどこへ行く？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6159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96963"/>
            <a:ext cx="8229600" cy="49831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パネラ紹介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7048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52513"/>
            <a:ext cx="8228013" cy="50720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/>
              <a:t>モデレータ</a:t>
            </a:r>
          </a:p>
          <a:p>
            <a:pPr marL="0" indent="0" algn="ctr"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あおいたん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7048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00338" y="1079500"/>
            <a:ext cx="4859337" cy="455613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Efficient C++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079500"/>
            <a:ext cx="1079500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7675" y="2695575"/>
            <a:ext cx="982663" cy="126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2700338"/>
            <a:ext cx="1079500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795588" y="2697163"/>
            <a:ext cx="5580062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lnSpc>
                <a:spcPct val="83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>
                <a:solidFill>
                  <a:srgbClr val="000000"/>
                </a:solidFill>
                <a:latin typeface="ＭＳ Ｐゴシック" charset="-128"/>
              </a:rPr>
              <a:t>Windowsプロフェッショナルゲームプログラミング</a:t>
            </a:r>
          </a:p>
          <a:p>
            <a:pPr marL="339725" indent="-339725">
              <a:lnSpc>
                <a:spcPct val="78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>
                <a:solidFill>
                  <a:srgbClr val="000000"/>
                </a:solidFill>
                <a:latin typeface="ＭＳ Ｐゴシック" charset="-128"/>
              </a:rPr>
              <a:t>Windowsプロフェッショナルゲームプログラミング２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4097338"/>
            <a:ext cx="1439863" cy="148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00338" y="4140200"/>
            <a:ext cx="47275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>
                <a:solidFill>
                  <a:srgbClr val="000000"/>
                </a:solidFill>
              </a:rPr>
              <a:t>はじめてのC++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8013" cy="6159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00225" y="1052513"/>
            <a:ext cx="6888163" cy="4064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オブジェクト指向開発の落とし穴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52513"/>
            <a:ext cx="1162050" cy="1647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263" y="2836863"/>
            <a:ext cx="1169987" cy="148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5" y="4332288"/>
            <a:ext cx="1428750" cy="1428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14500" y="4365625"/>
            <a:ext cx="68881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>
                <a:solidFill>
                  <a:srgbClr val="000000"/>
                </a:solidFill>
              </a:rPr>
              <a:t>オブジェクト指向における再利用のためのデザインパターン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793875" y="2859088"/>
            <a:ext cx="6888163" cy="550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>
                <a:solidFill>
                  <a:srgbClr val="000000"/>
                </a:solidFill>
              </a:rPr>
              <a:t>C++言語書法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8013" cy="6159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3600" y="1052513"/>
            <a:ext cx="4014788" cy="4983162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Effective C++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Effective STL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Accelerated C++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Exceptional C++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Modern C++ Design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C++の設計と進化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063" y="4111625"/>
            <a:ext cx="1162050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140200"/>
            <a:ext cx="1150937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79600" y="2562225"/>
            <a:ext cx="1169988" cy="1436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138" y="2593975"/>
            <a:ext cx="1439862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00225" y="1079500"/>
            <a:ext cx="1260475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1079500"/>
            <a:ext cx="1079500" cy="1439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8013" cy="6159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65275" y="1014413"/>
            <a:ext cx="7075488" cy="4254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>
                <a:latin typeface="ＭＳ Ｐゴシック" charset="-128"/>
              </a:rPr>
              <a:t>C++ランゲージクイックリファレンス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52513"/>
            <a:ext cx="982663" cy="1287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65275" y="4140200"/>
            <a:ext cx="7075488" cy="42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lnSpc>
                <a:spcPct val="83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>
                <a:solidFill>
                  <a:srgbClr val="000000"/>
                </a:solidFill>
                <a:latin typeface="ＭＳ Ｐゴシック" charset="-128"/>
              </a:rPr>
              <a:t>Boost C++Librariesプログラミング 第2版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565275" y="2454275"/>
            <a:ext cx="7075488" cy="42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>
              <a:lnSpc>
                <a:spcPct val="83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>
                <a:solidFill>
                  <a:srgbClr val="000000"/>
                </a:solidFill>
                <a:latin typeface="ＭＳ Ｐゴシック" charset="-128"/>
              </a:rPr>
              <a:t>C++ライブラリクイックリファレンス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140200"/>
            <a:ext cx="876300" cy="1238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2532063"/>
            <a:ext cx="971550" cy="1428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6159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96963"/>
            <a:ext cx="8229600" cy="49831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C++の何が難しい？</a:t>
            </a:r>
          </a:p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どこまでが入門？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6159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パネルディスカッション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" y="1096963"/>
            <a:ext cx="8229600" cy="49831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みんな大好きテンプレート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PresentationFormat>画面に合わせる (4:3)</PresentationFormat>
  <Paragraphs>45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ＭＳ Ｐゴシック</vt:lpstr>
      <vt:lpstr>Office テーマ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  <vt:lpstr>パネルディスカッション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Yokohama-1</dc:title>
  <dc:creator>aoi nagatsuki</dc:creator>
  <cp:lastModifiedBy>Hatsune, Akira</cp:lastModifiedBy>
  <cp:revision>1</cp:revision>
  <dcterms:modified xsi:type="dcterms:W3CDTF">2009-01-10T04:32:22Z</dcterms:modified>
</cp:coreProperties>
</file>