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9"/>
  </p:notesMasterIdLst>
  <p:handoutMasterIdLst>
    <p:handoutMasterId r:id="rId50"/>
  </p:handoutMasterIdLst>
  <p:sldIdLst>
    <p:sldId id="265" r:id="rId2"/>
    <p:sldId id="266" r:id="rId3"/>
    <p:sldId id="267" r:id="rId4"/>
    <p:sldId id="300"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309" r:id="rId20"/>
    <p:sldId id="282" r:id="rId21"/>
    <p:sldId id="283" r:id="rId22"/>
    <p:sldId id="284" r:id="rId23"/>
    <p:sldId id="285" r:id="rId24"/>
    <p:sldId id="296" r:id="rId25"/>
    <p:sldId id="286" r:id="rId26"/>
    <p:sldId id="287" r:id="rId27"/>
    <p:sldId id="288" r:id="rId28"/>
    <p:sldId id="308" r:id="rId29"/>
    <p:sldId id="289" r:id="rId30"/>
    <p:sldId id="290" r:id="rId31"/>
    <p:sldId id="293" r:id="rId32"/>
    <p:sldId id="291" r:id="rId33"/>
    <p:sldId id="292" r:id="rId34"/>
    <p:sldId id="294" r:id="rId35"/>
    <p:sldId id="295" r:id="rId36"/>
    <p:sldId id="298" r:id="rId37"/>
    <p:sldId id="299" r:id="rId38"/>
    <p:sldId id="297" r:id="rId39"/>
    <p:sldId id="301" r:id="rId40"/>
    <p:sldId id="302" r:id="rId41"/>
    <p:sldId id="303" r:id="rId42"/>
    <p:sldId id="304" r:id="rId43"/>
    <p:sldId id="310" r:id="rId44"/>
    <p:sldId id="312" r:id="rId45"/>
    <p:sldId id="305" r:id="rId46"/>
    <p:sldId id="311" r:id="rId47"/>
    <p:sldId id="307" r:id="rId48"/>
  </p:sldIdLst>
  <p:sldSz cx="9144000" cy="6858000" type="screen4x3"/>
  <p:notesSz cx="6735763" cy="986948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FFDCB9"/>
    <a:srgbClr val="E4D9BA"/>
    <a:srgbClr val="CCE9AD"/>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7686" autoAdjust="0"/>
    <p:restoredTop sz="86412" autoAdjust="0"/>
  </p:normalViewPr>
  <p:slideViewPr>
    <p:cSldViewPr>
      <p:cViewPr>
        <p:scale>
          <a:sx n="100" d="100"/>
          <a:sy n="100" d="100"/>
        </p:scale>
        <p:origin x="-72" y="-72"/>
      </p:cViewPr>
      <p:guideLst>
        <p:guide orient="horz" pos="2160"/>
        <p:guide pos="2880"/>
      </p:guideLst>
    </p:cSldViewPr>
  </p:slideViewPr>
  <p:outlineViewPr>
    <p:cViewPr>
      <p:scale>
        <a:sx n="33" d="100"/>
        <a:sy n="33" d="100"/>
      </p:scale>
      <p:origin x="246" y="33510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1812" y="-114"/>
      </p:cViewPr>
      <p:guideLst>
        <p:guide orient="horz" pos="3108"/>
        <p:guide pos="212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0637F090-A464-4DB0-BAFB-47C3C5A13B97}" type="datetimeFigureOut">
              <a:rPr lang="ja-JP" altLang="en-US"/>
              <a:pPr>
                <a:defRPr/>
              </a:pPr>
              <a:t>2008/10/6</a:t>
            </a:fld>
            <a:endParaRPr lang="ja-JP" altLang="en-US"/>
          </a:p>
        </p:txBody>
      </p:sp>
      <p:sp>
        <p:nvSpPr>
          <p:cNvPr id="4" name="フッター プレースホルダ 3"/>
          <p:cNvSpPr>
            <a:spLocks noGrp="1"/>
          </p:cNvSpPr>
          <p:nvPr>
            <p:ph type="ftr" sz="quarter" idx="2"/>
          </p:nvPr>
        </p:nvSpPr>
        <p:spPr>
          <a:xfrm>
            <a:off x="0" y="9374188"/>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14763" y="9374188"/>
            <a:ext cx="2919412" cy="493712"/>
          </a:xfrm>
          <a:prstGeom prst="rect">
            <a:avLst/>
          </a:prstGeom>
        </p:spPr>
        <p:txBody>
          <a:bodyPr vert="horz" lIns="91440" tIns="45720" rIns="91440" bIns="45720" rtlCol="0" anchor="b"/>
          <a:lstStyle>
            <a:lvl1pPr algn="r">
              <a:defRPr sz="1200"/>
            </a:lvl1pPr>
          </a:lstStyle>
          <a:p>
            <a:pPr>
              <a:defRPr/>
            </a:pPr>
            <a:fld id="{4705C5AB-02CF-4CCC-A956-74C6F1790236}"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F011CFB6-9015-4149-BECA-7DB4840AD67E}" type="datetimeFigureOut">
              <a:rPr lang="ja-JP" altLang="en-US"/>
              <a:pPr>
                <a:defRPr/>
              </a:pPr>
              <a:t>2008/10/6</a:t>
            </a:fld>
            <a:endParaRPr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pPr>
              <a:defRPr/>
            </a:pPr>
            <a:fld id="{047C8599-9CE0-477B-A3D8-9FF56947F25A}"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12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12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7DE64F-F0A0-4650-9314-83CFF234B3F0}" type="slidenum">
              <a:rPr lang="ja-JP" altLang="en-US" smtClean="0"/>
              <a:pPr/>
              <a:t>1</a:t>
            </a:fld>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22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22E594-7C31-423B-A177-17682849D386}" type="slidenum">
              <a:rPr lang="ja-JP" altLang="en-US" smtClean="0"/>
              <a:pPr/>
              <a:t>2</a:t>
            </a:fld>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32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32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8494BC5-6C49-4516-A16E-64ACF94979E0}" type="slidenum">
              <a:rPr lang="ja-JP" altLang="en-US" smtClean="0"/>
              <a:pPr/>
              <a:t>3</a:t>
            </a:fld>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4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4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AA77E2-6B32-4DD8-92AC-E4D573D5950B}" type="slidenum">
              <a:rPr lang="ja-JP" altLang="en-US" smtClean="0"/>
              <a:pPr/>
              <a:t>4</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#24</a:t>
            </a:r>
            <a:endParaRPr kumimoji="0" lang="en-US" altLang="ja-JP" sz="2300" dirty="0">
              <a:solidFill>
                <a:schemeClr val="tx2"/>
              </a:solidFill>
              <a:ea typeface="ＭＳ Ｐゴシック" pitchFamily="50" charset="-128"/>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3"/>
          <p:cNvSpPr>
            <a:spLocks noGrp="1"/>
          </p:cNvSpPr>
          <p:nvPr>
            <p:ph type="ctrTitle"/>
          </p:nvPr>
        </p:nvSpPr>
        <p:spPr/>
        <p:txBody>
          <a:bodyPr/>
          <a:lstStyle/>
          <a:p>
            <a:pPr>
              <a:defRPr/>
            </a:pPr>
            <a:r>
              <a:rPr lang="ja-JP" altLang="en-US" sz="6000" spc="600" dirty="0" smtClean="0">
                <a:solidFill>
                  <a:schemeClr val="accent2"/>
                </a:solidFill>
                <a:effectLst>
                  <a:outerShdw blurRad="38100" dist="38100" dir="2700000" algn="tl">
                    <a:srgbClr val="000000">
                      <a:alpha val="43137"/>
                    </a:srgbClr>
                  </a:outerShdw>
                </a:effectLst>
              </a:rPr>
              <a:t>匠の伝承</a:t>
            </a:r>
          </a:p>
        </p:txBody>
      </p:sp>
      <p:sp>
        <p:nvSpPr>
          <p:cNvPr id="2051" name="サブタイトル 4"/>
          <p:cNvSpPr>
            <a:spLocks noGrp="1"/>
          </p:cNvSpPr>
          <p:nvPr>
            <p:ph type="subTitle" idx="1"/>
          </p:nvPr>
        </p:nvSpPr>
        <p:spPr>
          <a:xfrm>
            <a:off x="1371600" y="3886200"/>
            <a:ext cx="6400800" cy="542925"/>
          </a:xfrm>
        </p:spPr>
        <p:txBody>
          <a:bodyPr/>
          <a:lstStyle/>
          <a:p>
            <a:r>
              <a:rPr lang="ja-JP" altLang="en-US" sz="2400" smtClean="0"/>
              <a:t>マルチな時代の設計と開発</a:t>
            </a:r>
            <a:endParaRPr lang="en-US" altLang="ja-JP" sz="24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ja-JP" altLang="en-US" sz="3200" smtClean="0"/>
              <a:t>そろそろ本題</a:t>
            </a:r>
          </a:p>
        </p:txBody>
      </p:sp>
      <p:sp>
        <p:nvSpPr>
          <p:cNvPr id="3" name="テキスト プレースホルダ 2"/>
          <p:cNvSpPr>
            <a:spLocks noGrp="1"/>
          </p:cNvSpPr>
          <p:nvPr>
            <p:ph type="body" idx="1"/>
          </p:nvPr>
        </p:nvSpPr>
        <p:spPr>
          <a:xfrm>
            <a:off x="2357438" y="1571625"/>
            <a:ext cx="4543425" cy="3786188"/>
          </a:xfrm>
        </p:spPr>
        <p:txBody>
          <a:bodyPr/>
          <a:lstStyle/>
          <a:p>
            <a:pPr algn="ctr">
              <a:buFontTx/>
              <a:buNone/>
              <a:defRPr/>
            </a:pPr>
            <a:r>
              <a:rPr lang="ja-JP" altLang="en-US" b="1" dirty="0" smtClean="0">
                <a:latin typeface="+mn-ea"/>
              </a:rPr>
              <a:t>匠の伝承</a:t>
            </a:r>
            <a:endParaRPr lang="en-US" altLang="ja-JP" b="1" dirty="0" smtClean="0">
              <a:latin typeface="+mn-ea"/>
            </a:endParaRPr>
          </a:p>
          <a:p>
            <a:pPr>
              <a:buFontTx/>
              <a:buNone/>
              <a:defRPr/>
            </a:pPr>
            <a:r>
              <a:rPr lang="ja-JP" altLang="en-US" sz="1100" b="1" dirty="0" smtClean="0">
                <a:latin typeface="+mn-ea"/>
              </a:rPr>
              <a:t>　　 　 　 ＿＿＿</a:t>
            </a:r>
            <a:r>
              <a:rPr lang="en-US" altLang="ja-JP" sz="1100" b="1" dirty="0" smtClean="0">
                <a:latin typeface="+mn-ea"/>
              </a:rPr>
              <a:t>_</a:t>
            </a:r>
          </a:p>
          <a:p>
            <a:pPr>
              <a:buFontTx/>
              <a:buNone/>
              <a:defRPr/>
            </a:pPr>
            <a:r>
              <a:rPr lang="ja-JP" altLang="en-US" sz="1100" b="1" dirty="0" smtClean="0">
                <a:latin typeface="+mn-ea"/>
              </a:rPr>
              <a:t>　　　　／⌒　 </a:t>
            </a:r>
            <a:r>
              <a:rPr lang="ja-JP" altLang="en-US" sz="1100" b="1" dirty="0" err="1" smtClean="0">
                <a:latin typeface="+mn-ea"/>
              </a:rPr>
              <a:t>ー</a:t>
            </a:r>
            <a:r>
              <a:rPr lang="en-US" altLang="ja-JP" sz="1100" b="1" dirty="0" smtClean="0">
                <a:latin typeface="+mn-ea"/>
              </a:rPr>
              <a:t>､</a:t>
            </a:r>
            <a:r>
              <a:rPr lang="ja-JP" altLang="en-US" sz="1100" b="1" dirty="0" smtClean="0">
                <a:latin typeface="+mn-ea"/>
              </a:rPr>
              <a:t>＼ 　</a:t>
            </a:r>
          </a:p>
          <a:p>
            <a:pPr>
              <a:buFontTx/>
              <a:buNone/>
              <a:defRPr/>
            </a:pPr>
            <a:r>
              <a:rPr lang="ja-JP" altLang="en-US" sz="1100" b="1" dirty="0" smtClean="0">
                <a:latin typeface="+mn-ea"/>
              </a:rPr>
              <a:t>　　　／（ ●） 　（●）＼　　　　そんなこと</a:t>
            </a:r>
            <a:r>
              <a:rPr lang="ja-JP" altLang="en-US" sz="1100" b="1" dirty="0" err="1" smtClean="0">
                <a:latin typeface="+mn-ea"/>
              </a:rPr>
              <a:t>な</a:t>
            </a:r>
            <a:r>
              <a:rPr lang="ja-JP" altLang="en-US" sz="1100" b="1" dirty="0" smtClean="0">
                <a:latin typeface="+mn-ea"/>
              </a:rPr>
              <a:t>いんだお。</a:t>
            </a:r>
          </a:p>
          <a:p>
            <a:pPr>
              <a:buFontTx/>
              <a:buNone/>
              <a:defRPr/>
            </a:pPr>
            <a:r>
              <a:rPr lang="ja-JP" altLang="en-US" sz="1100" b="1" dirty="0" smtClean="0">
                <a:latin typeface="+mn-ea"/>
              </a:rPr>
              <a:t>　 ／　　⌒（</a:t>
            </a:r>
            <a:r>
              <a:rPr lang="en-US" altLang="ja-JP" sz="1100" b="1" dirty="0" smtClean="0">
                <a:latin typeface="+mn-ea"/>
              </a:rPr>
              <a:t>__</a:t>
            </a:r>
            <a:r>
              <a:rPr lang="ja-JP" altLang="en-US" sz="1100" b="1" dirty="0" smtClean="0">
                <a:latin typeface="+mn-ea"/>
              </a:rPr>
              <a:t>人</a:t>
            </a:r>
            <a:r>
              <a:rPr lang="en-US" altLang="ja-JP" sz="1100" b="1" dirty="0" smtClean="0">
                <a:latin typeface="+mn-ea"/>
              </a:rPr>
              <a:t>__</a:t>
            </a:r>
            <a:r>
              <a:rPr lang="ja-JP" altLang="en-US" sz="1100" b="1" dirty="0" smtClean="0">
                <a:latin typeface="+mn-ea"/>
              </a:rPr>
              <a:t>）⌒　 ＼ 　</a:t>
            </a:r>
          </a:p>
          <a:p>
            <a:pPr>
              <a:buFontTx/>
              <a:buNone/>
              <a:defRPr/>
            </a:pPr>
            <a:r>
              <a:rPr lang="ja-JP" altLang="en-US" sz="1100" b="1" dirty="0" smtClean="0">
                <a:latin typeface="+mn-ea"/>
              </a:rPr>
              <a:t>　 </a:t>
            </a:r>
            <a:r>
              <a:rPr lang="en-US" altLang="ja-JP" sz="1100" b="1" dirty="0" smtClean="0">
                <a:latin typeface="+mn-ea"/>
              </a:rPr>
              <a:t>|</a:t>
            </a:r>
            <a:r>
              <a:rPr lang="ja-JP" altLang="en-US" sz="1100" b="1" dirty="0" smtClean="0">
                <a:latin typeface="+mn-ea"/>
              </a:rPr>
              <a:t>　</a:t>
            </a:r>
            <a:r>
              <a:rPr lang="en-US" altLang="ja-JP" sz="1100" b="1" dirty="0" smtClean="0">
                <a:latin typeface="+mn-ea"/>
              </a:rPr>
              <a:t>////</a:t>
            </a:r>
            <a:r>
              <a:rPr lang="ja-JP" altLang="en-US" sz="1100" b="1" dirty="0" smtClean="0">
                <a:latin typeface="+mn-ea"/>
              </a:rPr>
              <a:t>　</a:t>
            </a:r>
            <a:r>
              <a:rPr lang="en-US" altLang="ja-JP" sz="1100" b="1" dirty="0" smtClean="0">
                <a:latin typeface="+mn-ea"/>
              </a:rPr>
              <a:t>|r┬-/ ‘ //// |</a:t>
            </a:r>
            <a:r>
              <a:rPr lang="ja-JP" altLang="en-US" sz="1100" b="1" dirty="0" smtClean="0">
                <a:latin typeface="+mn-ea"/>
              </a:rPr>
              <a:t>　　</a:t>
            </a:r>
          </a:p>
          <a:p>
            <a:pPr>
              <a:buFontTx/>
              <a:buNone/>
              <a:defRPr/>
            </a:pPr>
            <a:r>
              <a:rPr lang="ja-JP" altLang="en-US" sz="1100" b="1" dirty="0" smtClean="0">
                <a:latin typeface="+mn-ea"/>
              </a:rPr>
              <a:t>　 ＼　　　　 </a:t>
            </a:r>
            <a:r>
              <a:rPr lang="en-US" altLang="ja-JP" sz="1100" b="1" dirty="0" smtClean="0">
                <a:latin typeface="+mn-ea"/>
              </a:rPr>
              <a:t>`</a:t>
            </a:r>
            <a:r>
              <a:rPr lang="ja-JP" altLang="en-US" sz="1100" b="1" dirty="0" err="1" smtClean="0">
                <a:latin typeface="+mn-ea"/>
              </a:rPr>
              <a:t>ー</a:t>
            </a:r>
            <a:r>
              <a:rPr lang="en-US" altLang="ja-JP" sz="1100" b="1" dirty="0" smtClean="0">
                <a:latin typeface="+mn-ea"/>
              </a:rPr>
              <a:t>' </a:t>
            </a:r>
            <a:r>
              <a:rPr lang="ja-JP" altLang="en-US" sz="1100" b="1" dirty="0" smtClean="0">
                <a:latin typeface="+mn-ea"/>
              </a:rPr>
              <a:t>　 　　 ／</a:t>
            </a:r>
          </a:p>
          <a:p>
            <a:pPr>
              <a:buFontTx/>
              <a:buNone/>
              <a:defRPr/>
            </a:pPr>
            <a:r>
              <a:rPr lang="ja-JP" altLang="en-US" sz="1100" b="1" dirty="0" smtClean="0">
                <a:latin typeface="+mn-ea"/>
              </a:rPr>
              <a:t>　 ／ 　 　 　　　　 　 　 ＼</a:t>
            </a:r>
          </a:p>
          <a:p>
            <a:pPr>
              <a:buFontTx/>
              <a:buNone/>
              <a:defRPr/>
            </a:pPr>
            <a:endParaRPr lang="en-US" altLang="ja-JP" sz="1100" b="1" dirty="0" smtClean="0">
              <a:latin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ja-JP" altLang="en-US" sz="3200" smtClean="0"/>
              <a:t>本日覚えて帰っていただきます。</a:t>
            </a:r>
          </a:p>
        </p:txBody>
      </p:sp>
      <p:sp>
        <p:nvSpPr>
          <p:cNvPr id="12291" name="テキスト プレースホルダ 2"/>
          <p:cNvSpPr>
            <a:spLocks noGrp="1"/>
          </p:cNvSpPr>
          <p:nvPr>
            <p:ph type="body" idx="1"/>
          </p:nvPr>
        </p:nvSpPr>
        <p:spPr>
          <a:xfrm>
            <a:off x="500063" y="1357313"/>
            <a:ext cx="8229600" cy="4233862"/>
          </a:xfrm>
        </p:spPr>
        <p:txBody>
          <a:bodyPr/>
          <a:lstStyle/>
          <a:p>
            <a:r>
              <a:rPr lang="ja-JP" altLang="en-US" smtClean="0"/>
              <a:t>オブジェクト指向のとらえかた</a:t>
            </a:r>
            <a:endParaRPr lang="en-US" altLang="ja-JP" smtClean="0"/>
          </a:p>
          <a:p>
            <a:pPr>
              <a:buFontTx/>
              <a:buNone/>
            </a:pPr>
            <a:r>
              <a:rPr lang="ja-JP" altLang="en-US" smtClean="0"/>
              <a:t>　              </a:t>
            </a:r>
            <a:endParaRPr lang="en-US" altLang="ja-JP" smtClean="0"/>
          </a:p>
          <a:p>
            <a:pPr>
              <a:buFontTx/>
              <a:buNone/>
            </a:pPr>
            <a:endParaRPr lang="en-US" altLang="ja-JP" smtClean="0"/>
          </a:p>
          <a:p>
            <a:r>
              <a:rPr lang="ja-JP" altLang="en-US" smtClean="0"/>
              <a:t>状態のとらえかた</a:t>
            </a:r>
            <a:endParaRPr lang="en-US" altLang="ja-JP" smtClean="0"/>
          </a:p>
          <a:p>
            <a:pPr>
              <a:buFontTx/>
              <a:buNone/>
            </a:pPr>
            <a:r>
              <a:rPr lang="en-US" altLang="ja-JP" smtClean="0"/>
              <a:t>         </a:t>
            </a:r>
          </a:p>
          <a:p>
            <a:pPr>
              <a:buFontTx/>
              <a:buNone/>
            </a:pPr>
            <a:endParaRPr lang="en-US" altLang="ja-JP" smtClean="0"/>
          </a:p>
          <a:p>
            <a:pPr>
              <a:buFontTx/>
              <a:buNone/>
            </a:pPr>
            <a:endParaRPr lang="en-US" altLang="ja-JP" sz="1800" smtClean="0"/>
          </a:p>
          <a:p>
            <a:pPr>
              <a:buFontTx/>
              <a:buNone/>
            </a:pPr>
            <a:r>
              <a:rPr lang="ja-JP" altLang="en-US" sz="1800" smtClean="0"/>
              <a:t>最初から知ってるよ・・・ってひとは、再認識ってことで。</a:t>
            </a:r>
            <a:r>
              <a:rPr lang="en-US" altLang="ja-JP" sz="1800" smtClean="0"/>
              <a:t>   m(_._)m    </a:t>
            </a:r>
            <a:endParaRPr lang="ja-JP" altLang="en-US" sz="1800" smtClean="0"/>
          </a:p>
        </p:txBody>
      </p:sp>
      <p:sp>
        <p:nvSpPr>
          <p:cNvPr id="4" name="テキスト ボックス 3"/>
          <p:cNvSpPr txBox="1"/>
          <p:nvPr/>
        </p:nvSpPr>
        <p:spPr>
          <a:xfrm>
            <a:off x="5429250" y="1928813"/>
            <a:ext cx="2928938" cy="2571750"/>
          </a:xfrm>
          <a:prstGeom prst="rect">
            <a:avLst/>
          </a:prstGeom>
          <a:noFill/>
        </p:spPr>
        <p:txBody>
          <a:bodyPr>
            <a:spAutoFit/>
          </a:bodyPr>
          <a:lstStyle/>
          <a:p>
            <a:pPr>
              <a:defRPr/>
            </a:pPr>
            <a:r>
              <a:rPr lang="ja-JP" altLang="en-US" dirty="0">
                <a:latin typeface="+mn-ea"/>
                <a:ea typeface="+mn-ea"/>
              </a:rPr>
              <a:t>　　　／　　 　 　＼</a:t>
            </a:r>
          </a:p>
          <a:p>
            <a:pPr>
              <a:defRPr/>
            </a:pPr>
            <a:r>
              <a:rPr lang="ja-JP" altLang="en-US" dirty="0">
                <a:latin typeface="+mn-ea"/>
                <a:ea typeface="+mn-ea"/>
              </a:rPr>
              <a:t>　 ／　　─　 　 ─＼　 　</a:t>
            </a:r>
          </a:p>
          <a:p>
            <a:pPr>
              <a:defRPr/>
            </a:pPr>
            <a:r>
              <a:rPr lang="ja-JP" altLang="en-US" dirty="0">
                <a:latin typeface="+mn-ea"/>
                <a:ea typeface="+mn-ea"/>
              </a:rPr>
              <a:t>／ 　　 （●） 　（●） ＼　　</a:t>
            </a:r>
          </a:p>
          <a:p>
            <a:pPr>
              <a:defRPr/>
            </a:pPr>
            <a:r>
              <a:rPr lang="en-US" altLang="ja-JP" dirty="0">
                <a:latin typeface="+mn-ea"/>
                <a:ea typeface="+mn-ea"/>
              </a:rPr>
              <a:t>|</a:t>
            </a:r>
            <a:r>
              <a:rPr lang="ja-JP" altLang="en-US" dirty="0">
                <a:latin typeface="+mn-ea"/>
                <a:ea typeface="+mn-ea"/>
              </a:rPr>
              <a:t>　 　　 　 （</a:t>
            </a:r>
            <a:r>
              <a:rPr lang="en-US" altLang="ja-JP" dirty="0">
                <a:latin typeface="+mn-ea"/>
                <a:ea typeface="+mn-ea"/>
              </a:rPr>
              <a:t>__</a:t>
            </a:r>
            <a:r>
              <a:rPr lang="ja-JP" altLang="en-US" dirty="0">
                <a:latin typeface="+mn-ea"/>
                <a:ea typeface="+mn-ea"/>
              </a:rPr>
              <a:t>人</a:t>
            </a:r>
            <a:r>
              <a:rPr lang="en-US" altLang="ja-JP" dirty="0">
                <a:latin typeface="+mn-ea"/>
                <a:ea typeface="+mn-ea"/>
              </a:rPr>
              <a:t>__</a:t>
            </a:r>
            <a:r>
              <a:rPr lang="ja-JP" altLang="en-US" dirty="0">
                <a:latin typeface="+mn-ea"/>
                <a:ea typeface="+mn-ea"/>
              </a:rPr>
              <a:t>）　 　 </a:t>
            </a:r>
            <a:r>
              <a:rPr lang="en-US" altLang="ja-JP" dirty="0">
                <a:latin typeface="+mn-ea"/>
                <a:ea typeface="+mn-ea"/>
              </a:rPr>
              <a:t>|</a:t>
            </a:r>
            <a:r>
              <a:rPr lang="ja-JP" altLang="en-US" dirty="0">
                <a:latin typeface="+mn-ea"/>
                <a:ea typeface="+mn-ea"/>
              </a:rPr>
              <a:t>　　</a:t>
            </a:r>
          </a:p>
          <a:p>
            <a:pPr>
              <a:defRPr/>
            </a:pPr>
            <a:r>
              <a:rPr lang="en-US" altLang="ja-JP" dirty="0">
                <a:latin typeface="+mn-ea"/>
                <a:ea typeface="+mn-ea"/>
              </a:rPr>
              <a:t>/</a:t>
            </a:r>
            <a:r>
              <a:rPr lang="ja-JP" altLang="en-US" dirty="0">
                <a:latin typeface="+mn-ea"/>
                <a:ea typeface="+mn-ea"/>
              </a:rPr>
              <a:t>　　　　 ∩ノ ⊃　　／　　　</a:t>
            </a:r>
          </a:p>
          <a:p>
            <a:pPr>
              <a:defRPr/>
            </a:pPr>
            <a:r>
              <a:rPr lang="en-US" altLang="ja-JP" dirty="0">
                <a:latin typeface="+mn-ea"/>
                <a:ea typeface="+mn-ea"/>
              </a:rPr>
              <a:t>(</a:t>
            </a:r>
            <a:r>
              <a:rPr lang="ja-JP" altLang="en-US" dirty="0">
                <a:latin typeface="+mn-ea"/>
                <a:ea typeface="+mn-ea"/>
              </a:rPr>
              <a:t>　 ＼　／ ＿ノ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p>
          <a:p>
            <a:pPr>
              <a:defRPr/>
            </a:pPr>
            <a:r>
              <a:rPr lang="en-US" altLang="ja-JP" dirty="0">
                <a:latin typeface="+mn-ea"/>
                <a:ea typeface="+mn-ea"/>
              </a:rPr>
              <a:t>.</a:t>
            </a:r>
            <a:r>
              <a:rPr lang="ja-JP" altLang="en-US" dirty="0">
                <a:latin typeface="+mn-ea"/>
                <a:ea typeface="+mn-ea"/>
              </a:rPr>
              <a:t>＼　“　　／＿＿</a:t>
            </a:r>
            <a:r>
              <a:rPr lang="en-US" altLang="ja-JP" dirty="0">
                <a:latin typeface="+mn-ea"/>
                <a:ea typeface="+mn-ea"/>
              </a:rPr>
              <a:t>|</a:t>
            </a:r>
            <a:r>
              <a:rPr lang="ja-JP" altLang="en-US" dirty="0">
                <a:latin typeface="+mn-ea"/>
                <a:ea typeface="+mn-ea"/>
              </a:rPr>
              <a:t>　 </a:t>
            </a:r>
            <a:r>
              <a:rPr lang="en-US" altLang="ja-JP" dirty="0">
                <a:latin typeface="+mn-ea"/>
                <a:ea typeface="+mn-ea"/>
              </a:rPr>
              <a:t>| </a:t>
            </a:r>
            <a:r>
              <a:rPr lang="ja-JP" altLang="en-US" dirty="0">
                <a:latin typeface="+mn-ea"/>
                <a:ea typeface="+mn-ea"/>
              </a:rPr>
              <a:t>　　　</a:t>
            </a:r>
          </a:p>
          <a:p>
            <a:pPr>
              <a:defRPr/>
            </a:pPr>
            <a:r>
              <a:rPr lang="ja-JP" altLang="en-US" dirty="0">
                <a:latin typeface="+mn-ea"/>
                <a:ea typeface="+mn-ea"/>
              </a:rPr>
              <a:t>　　＼ ／＿＿＿ ／ 　</a:t>
            </a:r>
          </a:p>
          <a:p>
            <a:pPr>
              <a:defRPr/>
            </a:pPr>
            <a:endParaRPr lang="ja-JP" altLang="en-US" dirty="0">
              <a:latin typeface="+mn-ea"/>
              <a:ea typeface="+mn-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z="3200" smtClean="0"/>
              <a:t>オブジェクト指向ってなんだ？</a:t>
            </a:r>
          </a:p>
        </p:txBody>
      </p:sp>
      <p:sp>
        <p:nvSpPr>
          <p:cNvPr id="3" name="テキスト プレースホルダ 2"/>
          <p:cNvSpPr>
            <a:spLocks noGrp="1"/>
          </p:cNvSpPr>
          <p:nvPr>
            <p:ph type="body" idx="1"/>
          </p:nvPr>
        </p:nvSpPr>
        <p:spPr>
          <a:xfrm>
            <a:off x="571500" y="1071563"/>
            <a:ext cx="7858125" cy="4572000"/>
          </a:xfrm>
        </p:spPr>
        <p:txBody>
          <a:bodyPr/>
          <a:lstStyle/>
          <a:p>
            <a:pPr>
              <a:buFontTx/>
              <a:buNone/>
              <a:defRPr/>
            </a:pPr>
            <a:r>
              <a:rPr lang="ja-JP" altLang="en-US" sz="1400" b="1" dirty="0" smtClean="0">
                <a:latin typeface="+mn-ea"/>
              </a:rPr>
              <a:t>継　　　　クラス　　　　　　　　　　ポリモーフィズム　　　　　　　　　　　　バーチャル関数</a:t>
            </a:r>
          </a:p>
          <a:p>
            <a:pPr>
              <a:buFontTx/>
              <a:buNone/>
              <a:defRPr/>
            </a:pPr>
            <a:r>
              <a:rPr lang="ja-JP" altLang="en-US" sz="1400" b="1" dirty="0" smtClean="0">
                <a:latin typeface="+mn-ea"/>
              </a:rPr>
              <a:t>承　　　　　　　　　　メソッド　　 　　　カプセル化　　　　　　　　　デザイン・パターン</a:t>
            </a:r>
          </a:p>
          <a:p>
            <a:pPr>
              <a:buFontTx/>
              <a:buNone/>
              <a:defRPr/>
            </a:pPr>
            <a:r>
              <a:rPr lang="ja-JP" altLang="en-US" sz="1400" b="1" dirty="0" smtClean="0">
                <a:latin typeface="+mn-ea"/>
              </a:rPr>
              <a:t>　　　　多態性　　　　　　　　　　　　　　　　　　　　　　</a:t>
            </a:r>
            <a:r>
              <a:rPr lang="en-US" altLang="ja-JP" sz="1400" b="1" dirty="0" smtClean="0">
                <a:latin typeface="+mn-ea"/>
              </a:rPr>
              <a:t>OOP</a:t>
            </a:r>
            <a:r>
              <a:rPr lang="ja-JP" altLang="en-US" sz="1400" b="1" dirty="0" smtClean="0">
                <a:latin typeface="+mn-ea"/>
              </a:rPr>
              <a:t>　　　 　　　　　　　　 インスタンス</a:t>
            </a:r>
          </a:p>
          <a:p>
            <a:pPr>
              <a:buFontTx/>
              <a:buNone/>
              <a:defRPr/>
            </a:pPr>
            <a:r>
              <a:rPr lang="ja-JP" altLang="en-US" sz="1400" b="1" dirty="0" smtClean="0">
                <a:latin typeface="+mn-ea"/>
              </a:rPr>
              <a:t>　　　　　　　　　　　　</a:t>
            </a:r>
            <a:r>
              <a:rPr lang="en-US" altLang="ja-JP" sz="1400" b="1" dirty="0" smtClean="0">
                <a:latin typeface="+mn-ea"/>
              </a:rPr>
              <a:t>Java</a:t>
            </a:r>
            <a:r>
              <a:rPr lang="ja-JP" altLang="en-US" sz="1400" b="1" dirty="0" smtClean="0">
                <a:latin typeface="+mn-ea"/>
              </a:rPr>
              <a:t>　　　　　　　　</a:t>
            </a:r>
            <a:r>
              <a:rPr lang="en-US" altLang="ja-JP" sz="1400" b="1" dirty="0" smtClean="0">
                <a:latin typeface="+mn-ea"/>
              </a:rPr>
              <a:t>C++</a:t>
            </a:r>
            <a:r>
              <a:rPr lang="ja-JP" altLang="en-US" sz="1400" b="1" dirty="0" smtClean="0">
                <a:latin typeface="+mn-ea"/>
              </a:rPr>
              <a:t>　　　　　</a:t>
            </a:r>
            <a:r>
              <a:rPr lang="en-US" altLang="ja-JP" sz="1400" b="1" dirty="0" smtClean="0">
                <a:latin typeface="+mn-ea"/>
              </a:rPr>
              <a:t>CLI</a:t>
            </a:r>
            <a:r>
              <a:rPr lang="ja-JP" altLang="en-US" sz="1400" b="1" dirty="0" smtClean="0">
                <a:latin typeface="+mn-ea"/>
              </a:rPr>
              <a:t>　　　　　　　　　</a:t>
            </a:r>
            <a:r>
              <a:rPr lang="en-US" altLang="ja-JP" sz="1400" b="1" dirty="0" smtClean="0">
                <a:latin typeface="+mn-ea"/>
              </a:rPr>
              <a:t>UML</a:t>
            </a:r>
            <a:r>
              <a:rPr lang="ja-JP" altLang="en-US" sz="1400" b="1" dirty="0" smtClean="0">
                <a:latin typeface="+mn-ea"/>
              </a:rPr>
              <a:t>　　　　　　　　　アクティビティ図</a:t>
            </a:r>
          </a:p>
          <a:p>
            <a:pPr>
              <a:buFontTx/>
              <a:buNone/>
              <a:defRPr/>
            </a:pPr>
            <a:r>
              <a:rPr lang="ja-JP" altLang="en-US" sz="1400" b="1" dirty="0" smtClean="0">
                <a:latin typeface="+mn-ea"/>
              </a:rPr>
              <a:t>　汎化／特化　　　　　　　　　　　　　　　　　　　　　　　　　　　　 　　　　オートマトン</a:t>
            </a:r>
          </a:p>
          <a:p>
            <a:pPr>
              <a:buFontTx/>
              <a:buNone/>
              <a:defRPr/>
            </a:pPr>
            <a:r>
              <a:rPr lang="ja-JP" altLang="en-US" sz="1400" b="1" dirty="0" smtClean="0">
                <a:latin typeface="+mn-ea"/>
              </a:rPr>
              <a:t>　　　　　　　　多重継承　　　　　　　集約　 　　　　　属　　　　　　メンバー変数</a:t>
            </a:r>
          </a:p>
          <a:p>
            <a:pPr>
              <a:buFontTx/>
              <a:buNone/>
              <a:defRPr/>
            </a:pPr>
            <a:r>
              <a:rPr lang="ja-JP" altLang="en-US" sz="1400" b="1" dirty="0" smtClean="0">
                <a:latin typeface="+mn-ea"/>
              </a:rPr>
              <a:t>　　　　　　　　　　　　　　　　　　　　　　　　　　　　　 　性　　　　　　　　　　　　　　　コラボレーション図</a:t>
            </a:r>
          </a:p>
          <a:p>
            <a:pPr>
              <a:buFontTx/>
              <a:buNone/>
              <a:defRPr/>
            </a:pPr>
            <a:r>
              <a:rPr lang="ja-JP" altLang="en-US" sz="1400" b="1" dirty="0" smtClean="0">
                <a:latin typeface="+mn-ea"/>
              </a:rPr>
              <a:t>　基底クラス　　　　　　　情報隠蔽　　　　　　　　　　　　　関連　　　　　　　　　　　　　　　　　　　　内包</a:t>
            </a:r>
          </a:p>
          <a:p>
            <a:pPr>
              <a:buFontTx/>
              <a:buNone/>
              <a:defRPr/>
            </a:pPr>
            <a:r>
              <a:rPr lang="ja-JP" altLang="en-US" sz="1400" b="1" dirty="0" smtClean="0">
                <a:latin typeface="+mn-ea"/>
              </a:rPr>
              <a:t>　　　　　　　　　　 　 　　　イベント　　　　　　　　　 　／￣￣￣＼　　　　　　　　</a:t>
            </a:r>
          </a:p>
          <a:p>
            <a:pPr>
              <a:buFontTx/>
              <a:buNone/>
              <a:defRPr/>
            </a:pPr>
            <a:r>
              <a:rPr lang="ja-JP" altLang="en-US" sz="1400" b="1" dirty="0" smtClean="0">
                <a:latin typeface="+mn-ea"/>
              </a:rPr>
              <a:t>仮想関数 　 　ステートマシン　　　　　　　　　　 </a:t>
            </a:r>
            <a:r>
              <a:rPr lang="en-US" altLang="ja-JP" sz="1400" b="1" dirty="0" smtClean="0">
                <a:latin typeface="+mn-ea"/>
              </a:rPr>
              <a:t>.</a:t>
            </a:r>
            <a:r>
              <a:rPr lang="ja-JP" altLang="en-US" sz="1400" b="1" dirty="0" smtClean="0">
                <a:latin typeface="+mn-ea"/>
              </a:rPr>
              <a:t>／　─　 　 ─  ＼　 　　 　 　派生クラス</a:t>
            </a:r>
          </a:p>
          <a:p>
            <a:pPr>
              <a:buFontTx/>
              <a:buNone/>
              <a:defRPr/>
            </a:pPr>
            <a:r>
              <a:rPr lang="ja-JP" altLang="en-US" sz="1400" b="1" dirty="0" smtClean="0">
                <a:latin typeface="+mn-ea"/>
              </a:rPr>
              <a:t>　　　　　　　　　　　　　　　 　　　　　　　　 　　　 ／　 </a:t>
            </a:r>
            <a:r>
              <a:rPr lang="en-US" altLang="ja-JP" sz="1400" b="1" dirty="0" smtClean="0">
                <a:latin typeface="+mn-ea"/>
              </a:rPr>
              <a:t>&lt;○&gt; </a:t>
            </a:r>
            <a:r>
              <a:rPr lang="ja-JP" altLang="en-US" sz="1400" b="1" dirty="0" smtClean="0">
                <a:latin typeface="+mn-ea"/>
              </a:rPr>
              <a:t>　</a:t>
            </a:r>
            <a:r>
              <a:rPr lang="en-US" altLang="ja-JP" sz="1400" b="1" dirty="0" smtClean="0">
                <a:latin typeface="+mn-ea"/>
              </a:rPr>
              <a:t>&lt;○&gt;</a:t>
            </a:r>
            <a:r>
              <a:rPr lang="ja-JP" altLang="en-US" sz="1400" b="1" dirty="0" smtClean="0">
                <a:latin typeface="+mn-ea"/>
              </a:rPr>
              <a:t> 　 ＼　　</a:t>
            </a:r>
          </a:p>
          <a:p>
            <a:pPr>
              <a:buFontTx/>
              <a:buNone/>
              <a:defRPr/>
            </a:pPr>
            <a:r>
              <a:rPr lang="en-US" altLang="ja-JP" sz="1400" b="1" dirty="0" smtClean="0">
                <a:latin typeface="+mn-ea"/>
              </a:rPr>
              <a:t>is-a </a:t>
            </a:r>
            <a:r>
              <a:rPr lang="ja-JP" altLang="en-US" sz="1400" b="1" dirty="0" smtClean="0">
                <a:latin typeface="+mn-ea"/>
              </a:rPr>
              <a:t>と </a:t>
            </a:r>
            <a:r>
              <a:rPr lang="en-US" altLang="ja-JP" sz="1400" b="1" dirty="0" smtClean="0">
                <a:latin typeface="+mn-ea"/>
              </a:rPr>
              <a:t>has-a </a:t>
            </a:r>
            <a:r>
              <a:rPr lang="ja-JP" altLang="en-US" sz="1400" b="1" dirty="0" smtClean="0">
                <a:latin typeface="+mn-ea"/>
              </a:rPr>
              <a:t>　　プロパティ　　　　　　  　　  </a:t>
            </a:r>
            <a:r>
              <a:rPr lang="en-US" altLang="ja-JP" sz="1400" b="1" dirty="0" smtClean="0">
                <a:latin typeface="+mn-ea"/>
              </a:rPr>
              <a:t>|</a:t>
            </a:r>
            <a:r>
              <a:rPr lang="ja-JP" altLang="en-US" sz="1400" b="1" dirty="0" smtClean="0">
                <a:latin typeface="+mn-ea"/>
              </a:rPr>
              <a:t>　　　 　（</a:t>
            </a:r>
            <a:r>
              <a:rPr lang="en-US" altLang="ja-JP" sz="1400" b="1" dirty="0" smtClean="0">
                <a:latin typeface="+mn-ea"/>
              </a:rPr>
              <a:t>__</a:t>
            </a:r>
            <a:r>
              <a:rPr lang="ja-JP" altLang="en-US" sz="1400" b="1" dirty="0" smtClean="0">
                <a:latin typeface="+mn-ea"/>
              </a:rPr>
              <a:t>人</a:t>
            </a:r>
            <a:r>
              <a:rPr lang="en-US" altLang="ja-JP" sz="1400" b="1" dirty="0" smtClean="0">
                <a:latin typeface="+mn-ea"/>
              </a:rPr>
              <a:t>__</a:t>
            </a:r>
            <a:r>
              <a:rPr lang="ja-JP" altLang="en-US" sz="1400" b="1" dirty="0" smtClean="0">
                <a:latin typeface="+mn-ea"/>
              </a:rPr>
              <a:t>）　　 　　</a:t>
            </a:r>
            <a:r>
              <a:rPr lang="en-US" altLang="ja-JP" sz="1400" b="1" dirty="0" smtClean="0">
                <a:latin typeface="+mn-ea"/>
              </a:rPr>
              <a:t>|</a:t>
            </a:r>
            <a:r>
              <a:rPr lang="ja-JP" altLang="en-US" sz="1400" b="1" dirty="0" smtClean="0">
                <a:latin typeface="+mn-ea"/>
              </a:rPr>
              <a:t>　　　　　　　　　　抽象モデリング　　</a:t>
            </a:r>
          </a:p>
          <a:p>
            <a:pPr>
              <a:buFontTx/>
              <a:buNone/>
              <a:defRPr/>
            </a:pPr>
            <a:r>
              <a:rPr lang="ja-JP" altLang="en-US" sz="1400" b="1" dirty="0" smtClean="0">
                <a:latin typeface="+mn-ea"/>
              </a:rPr>
              <a:t>インスタンス　　　　　　　　サブクラス　 　　　 ＼　　 　 ｀ ⌒</a:t>
            </a:r>
            <a:r>
              <a:rPr lang="en-US" altLang="ja-JP" sz="1400" b="1" dirty="0" smtClean="0">
                <a:latin typeface="+mn-ea"/>
              </a:rPr>
              <a:t>´</a:t>
            </a:r>
            <a:r>
              <a:rPr lang="ja-JP" altLang="en-US" sz="1400" b="1" dirty="0" smtClean="0">
                <a:latin typeface="+mn-ea"/>
              </a:rPr>
              <a:t>　　 　／メタクラス　　</a:t>
            </a:r>
          </a:p>
          <a:p>
            <a:pPr>
              <a:buFontTx/>
              <a:buNone/>
              <a:defRPr/>
            </a:pPr>
            <a:r>
              <a:rPr lang="ja-JP" altLang="en-US" sz="1400" b="1" dirty="0" smtClean="0">
                <a:latin typeface="+mn-ea"/>
              </a:rPr>
              <a:t>　　　　　　アジャイル開発　　　　　 　　　 　　 ／ 　 　 　　　　 　  　 ＼　　　　　　　　ユビキタス</a:t>
            </a:r>
            <a:endParaRPr lang="en-US" altLang="ja-JP" sz="1400" b="1" dirty="0" smtClean="0">
              <a:latin typeface="+mn-ea"/>
            </a:endParaRP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a:t>
            </a:r>
            <a:endParaRPr lang="en-US" altLang="ja-JP" sz="1400" b="1" dirty="0" smtClean="0">
              <a:latin typeface="+mn-ea"/>
            </a:endParaRPr>
          </a:p>
          <a:p>
            <a:pPr>
              <a:buFontTx/>
              <a:buNone/>
              <a:defRPr/>
            </a:pPr>
            <a:r>
              <a:rPr lang="ja-JP" altLang="en-US" sz="1400" b="1" dirty="0" smtClean="0">
                <a:latin typeface="+mn-ea"/>
              </a:rPr>
              <a:t>　　　　　ソフトウェア部品化　　　　　　　　　　　　　　　　　　　　　　　　　　再利用　　　　　　コンポーネント</a:t>
            </a:r>
          </a:p>
          <a:p>
            <a:pPr>
              <a:buFontTx/>
              <a:buNone/>
              <a:defRPr/>
            </a:pPr>
            <a:endParaRPr lang="ja-JP" altLang="en-US" sz="1400" b="1" dirty="0" smtClean="0">
              <a:latin typeface="+mn-ea"/>
            </a:endParaRPr>
          </a:p>
          <a:p>
            <a:pPr>
              <a:buFontTx/>
              <a:buNone/>
              <a:defRPr/>
            </a:pPr>
            <a:endParaRPr lang="ja-JP" altLang="en-US" sz="1400" b="1" dirty="0" smtClean="0">
              <a:latin typeface="+mn-ea"/>
            </a:endParaRPr>
          </a:p>
          <a:p>
            <a:pPr>
              <a:buFontTx/>
              <a:buNone/>
              <a:defRPr/>
            </a:pPr>
            <a:endParaRPr lang="ja-JP" altLang="en-US" sz="1400" b="1" dirty="0">
              <a:latin typeface="+mn-ea"/>
            </a:endParaRPr>
          </a:p>
        </p:txBody>
      </p:sp>
      <p:sp>
        <p:nvSpPr>
          <p:cNvPr id="4" name="角丸四角形 3"/>
          <p:cNvSpPr/>
          <p:nvPr/>
        </p:nvSpPr>
        <p:spPr>
          <a:xfrm>
            <a:off x="5357813" y="5500688"/>
            <a:ext cx="2928937" cy="285750"/>
          </a:xfrm>
          <a:prstGeom prst="round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accent6">
                    <a:lumMod val="40000"/>
                    <a:lumOff val="60000"/>
                  </a:schemeClr>
                </a:solidFill>
              </a:rPr>
              <a:t>それぞれのオブジェクト指向</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sz="3200" smtClean="0"/>
              <a:t>実案件から考察してみよう</a:t>
            </a:r>
          </a:p>
        </p:txBody>
      </p:sp>
      <p:sp>
        <p:nvSpPr>
          <p:cNvPr id="14339" name="テキスト プレースホルダ 2"/>
          <p:cNvSpPr>
            <a:spLocks noGrp="1"/>
          </p:cNvSpPr>
          <p:nvPr>
            <p:ph type="body" idx="1"/>
          </p:nvPr>
        </p:nvSpPr>
        <p:spPr/>
        <p:txBody>
          <a:bodyPr/>
          <a:lstStyle/>
          <a:p>
            <a:pPr>
              <a:buFontTx/>
              <a:buNone/>
            </a:pPr>
            <a:r>
              <a:rPr lang="ja-JP" altLang="en-US" sz="2800" smtClean="0"/>
              <a:t>客先からの要件</a:t>
            </a:r>
            <a:endParaRPr lang="en-US" altLang="ja-JP" sz="2800" smtClean="0"/>
          </a:p>
          <a:p>
            <a:pPr>
              <a:buFontTx/>
              <a:buNone/>
            </a:pPr>
            <a:r>
              <a:rPr lang="ja-JP" altLang="en-US" sz="2800" smtClean="0"/>
              <a:t>１．</a:t>
            </a:r>
            <a:r>
              <a:rPr lang="en-US" altLang="ja-JP" sz="2800" smtClean="0"/>
              <a:t>USB</a:t>
            </a:r>
            <a:r>
              <a:rPr lang="ja-JP" altLang="en-US" sz="2800" smtClean="0"/>
              <a:t>メモリの製造工程で製品検査</a:t>
            </a:r>
            <a:endParaRPr lang="en-US" altLang="ja-JP" sz="2800" smtClean="0"/>
          </a:p>
          <a:p>
            <a:pPr>
              <a:buFontTx/>
              <a:buNone/>
            </a:pPr>
            <a:r>
              <a:rPr lang="ja-JP" altLang="en-US" sz="2800" smtClean="0"/>
              <a:t>２．転送速度が規定値の範囲内かを検査</a:t>
            </a:r>
            <a:endParaRPr lang="en-US" altLang="ja-JP" sz="2800" smtClean="0"/>
          </a:p>
          <a:p>
            <a:pPr>
              <a:buFontTx/>
              <a:buNone/>
            </a:pPr>
            <a:r>
              <a:rPr lang="ja-JP" altLang="en-US" sz="2800" smtClean="0"/>
              <a:t>３．検査が完了したら抜き差しで次の製品</a:t>
            </a:r>
          </a:p>
        </p:txBody>
      </p:sp>
      <p:sp>
        <p:nvSpPr>
          <p:cNvPr id="14340" name="テキスト ボックス 3"/>
          <p:cNvSpPr txBox="1">
            <a:spLocks noChangeArrowheads="1"/>
          </p:cNvSpPr>
          <p:nvPr/>
        </p:nvSpPr>
        <p:spPr bwMode="auto">
          <a:xfrm>
            <a:off x="5286375" y="3286125"/>
            <a:ext cx="2720975" cy="2862263"/>
          </a:xfrm>
          <a:prstGeom prst="rect">
            <a:avLst/>
          </a:prstGeom>
          <a:noFill/>
          <a:ln w="9525">
            <a:noFill/>
            <a:miter lim="800000"/>
            <a:headEnd/>
            <a:tailEnd/>
          </a:ln>
        </p:spPr>
        <p:txBody>
          <a:bodyPr wrap="none">
            <a:spAutoFit/>
          </a:bodyPr>
          <a:lstStyle/>
          <a:p>
            <a:r>
              <a:rPr lang="ja-JP" altLang="en-US"/>
              <a:t>　　　　 　＿ ＿</a:t>
            </a:r>
            <a:endParaRPr lang="en-US" altLang="ja-JP"/>
          </a:p>
          <a:p>
            <a:r>
              <a:rPr lang="ja-JP" altLang="en-US"/>
              <a:t>　　　／　　 　 　＼</a:t>
            </a:r>
          </a:p>
          <a:p>
            <a:r>
              <a:rPr lang="ja-JP" altLang="en-US"/>
              <a:t>　 ／　　─　 　 ─  ＼　 　</a:t>
            </a:r>
          </a:p>
          <a:p>
            <a:r>
              <a:rPr lang="ja-JP" altLang="en-US"/>
              <a:t>／ 　　 （●） 　（●） ＼　　</a:t>
            </a:r>
          </a:p>
          <a:p>
            <a:r>
              <a:rPr lang="en-US" altLang="ja-JP"/>
              <a:t>|</a:t>
            </a:r>
            <a:r>
              <a:rPr lang="ja-JP" altLang="en-US"/>
              <a:t>　 　　 　 （</a:t>
            </a:r>
            <a:r>
              <a:rPr lang="en-US" altLang="ja-JP"/>
              <a:t>__</a:t>
            </a:r>
            <a:r>
              <a:rPr lang="ja-JP" altLang="en-US"/>
              <a:t>人</a:t>
            </a:r>
            <a:r>
              <a:rPr lang="en-US" altLang="ja-JP"/>
              <a:t>__</a:t>
            </a:r>
            <a:r>
              <a:rPr lang="ja-JP" altLang="en-US"/>
              <a:t>）　 </a:t>
            </a:r>
            <a:r>
              <a:rPr lang="en-US" altLang="ja-JP"/>
              <a:t>|</a:t>
            </a:r>
            <a:r>
              <a:rPr lang="ja-JP" altLang="en-US"/>
              <a:t>　　</a:t>
            </a:r>
          </a:p>
          <a:p>
            <a:r>
              <a:rPr lang="en-US" altLang="ja-JP"/>
              <a:t>  /</a:t>
            </a:r>
            <a:r>
              <a:rPr lang="ja-JP" altLang="en-US"/>
              <a:t>　 　 　  ∩ノ ⊃　　／　　　</a:t>
            </a:r>
          </a:p>
          <a:p>
            <a:r>
              <a:rPr lang="en-US" altLang="ja-JP"/>
              <a:t>(</a:t>
            </a:r>
            <a:r>
              <a:rPr lang="ja-JP" altLang="en-US"/>
              <a:t>　 ＼　／ ＿ノ　</a:t>
            </a:r>
            <a:r>
              <a:rPr lang="en-US" altLang="ja-JP"/>
              <a:t>|</a:t>
            </a:r>
            <a:r>
              <a:rPr lang="ja-JP" altLang="en-US"/>
              <a:t>　 </a:t>
            </a:r>
            <a:r>
              <a:rPr lang="en-US" altLang="ja-JP"/>
              <a:t>|</a:t>
            </a:r>
            <a:r>
              <a:rPr lang="ja-JP" altLang="en-US"/>
              <a:t>　　　</a:t>
            </a:r>
          </a:p>
          <a:p>
            <a:r>
              <a:rPr lang="en-US" altLang="ja-JP"/>
              <a:t>.</a:t>
            </a:r>
            <a:r>
              <a:rPr lang="ja-JP" altLang="en-US"/>
              <a:t>＼　“　　／＿＿</a:t>
            </a:r>
            <a:r>
              <a:rPr lang="en-US" altLang="ja-JP"/>
              <a:t>|</a:t>
            </a:r>
            <a:r>
              <a:rPr lang="ja-JP" altLang="en-US"/>
              <a:t>　 </a:t>
            </a:r>
            <a:r>
              <a:rPr lang="en-US" altLang="ja-JP"/>
              <a:t>| </a:t>
            </a:r>
            <a:r>
              <a:rPr lang="ja-JP" altLang="en-US"/>
              <a:t>　　</a:t>
            </a:r>
          </a:p>
          <a:p>
            <a:r>
              <a:rPr lang="ja-JP" altLang="en-US"/>
              <a:t>　　＼ ／＿＿＿ ／ 　</a:t>
            </a:r>
          </a:p>
          <a:p>
            <a:endParaRPr lang="ja-JP" altLang="en-US"/>
          </a:p>
        </p:txBody>
      </p:sp>
      <p:sp>
        <p:nvSpPr>
          <p:cNvPr id="5" name="角丸四角形吹き出し 4"/>
          <p:cNvSpPr/>
          <p:nvPr/>
        </p:nvSpPr>
        <p:spPr>
          <a:xfrm>
            <a:off x="642938" y="3357563"/>
            <a:ext cx="3214687" cy="642937"/>
          </a:xfrm>
          <a:prstGeom prst="wedgeRoundRectCallout">
            <a:avLst>
              <a:gd name="adj1" fmla="val -8800"/>
              <a:gd name="adj2" fmla="val -91428"/>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accent6">
                    <a:lumMod val="40000"/>
                    <a:lumOff val="60000"/>
                  </a:schemeClr>
                </a:solidFill>
              </a:rPr>
              <a:t>予算少ないから、</a:t>
            </a:r>
            <a:r>
              <a:rPr lang="en-US" altLang="ja-JP" sz="1100" dirty="0">
                <a:solidFill>
                  <a:schemeClr val="accent6">
                    <a:lumMod val="40000"/>
                    <a:lumOff val="60000"/>
                  </a:schemeClr>
                </a:solidFill>
              </a:rPr>
              <a:t>UI</a:t>
            </a:r>
            <a:r>
              <a:rPr lang="ja-JP" altLang="en-US" sz="1100" dirty="0">
                <a:solidFill>
                  <a:schemeClr val="accent6">
                    <a:lumMod val="40000"/>
                    <a:lumOff val="60000"/>
                  </a:schemeClr>
                </a:solidFill>
              </a:rPr>
              <a:t>とか設定とかいらないから。</a:t>
            </a:r>
            <a:endParaRPr lang="en-US" altLang="ja-JP" sz="1100" dirty="0">
              <a:solidFill>
                <a:schemeClr val="accent6">
                  <a:lumMod val="40000"/>
                  <a:lumOff val="60000"/>
                </a:schemeClr>
              </a:solidFill>
            </a:endParaRPr>
          </a:p>
          <a:p>
            <a:pPr>
              <a:defRPr/>
            </a:pPr>
            <a:r>
              <a:rPr lang="ja-JP" altLang="en-US" sz="1100" dirty="0" err="1">
                <a:solidFill>
                  <a:schemeClr val="accent6">
                    <a:lumMod val="40000"/>
                    <a:lumOff val="60000"/>
                  </a:schemeClr>
                </a:solidFill>
              </a:rPr>
              <a:t>ちょ</a:t>
            </a:r>
            <a:r>
              <a:rPr lang="ja-JP" altLang="en-US" sz="1100" dirty="0">
                <a:solidFill>
                  <a:schemeClr val="accent6">
                    <a:lumMod val="40000"/>
                    <a:lumOff val="60000"/>
                  </a:schemeClr>
                </a:solidFill>
              </a:rPr>
              <a:t>ちょいって作るだけでイイから。</a:t>
            </a:r>
            <a:endParaRPr lang="en-US" altLang="ja-JP" sz="1100" dirty="0">
              <a:solidFill>
                <a:schemeClr val="accent6">
                  <a:lumMod val="40000"/>
                  <a:lumOff val="60000"/>
                </a:schemeClr>
              </a:solidFill>
            </a:endParaRPr>
          </a:p>
          <a:p>
            <a:pPr>
              <a:defRPr/>
            </a:pPr>
            <a:r>
              <a:rPr lang="ja-JP" altLang="en-US" sz="1100" dirty="0">
                <a:solidFill>
                  <a:schemeClr val="accent6">
                    <a:lumMod val="40000"/>
                    <a:lumOff val="60000"/>
                  </a:schemeClr>
                </a:solidFill>
              </a:rPr>
              <a:t>ね！？おねがい。</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r>
              <a:rPr lang="ja-JP" altLang="en-US" sz="3200" smtClean="0"/>
              <a:t>技術的な課題解決が先行する</a:t>
            </a:r>
          </a:p>
        </p:txBody>
      </p:sp>
      <p:sp>
        <p:nvSpPr>
          <p:cNvPr id="15363" name="テキスト プレースホルダ 2"/>
          <p:cNvSpPr>
            <a:spLocks noGrp="1"/>
          </p:cNvSpPr>
          <p:nvPr>
            <p:ph type="body" idx="1"/>
          </p:nvPr>
        </p:nvSpPr>
        <p:spPr>
          <a:xfrm>
            <a:off x="457200" y="1052513"/>
            <a:ext cx="8115300" cy="4876800"/>
          </a:xfrm>
        </p:spPr>
        <p:txBody>
          <a:bodyPr/>
          <a:lstStyle/>
          <a:p>
            <a:r>
              <a:rPr lang="en-US" altLang="ja-JP" sz="2400" smtClean="0"/>
              <a:t>USB</a:t>
            </a:r>
            <a:r>
              <a:rPr lang="ja-JP" altLang="en-US" sz="2400" smtClean="0"/>
              <a:t>メモリの抜き差しをどうやって検出するんだろう？</a:t>
            </a:r>
            <a:endParaRPr lang="en-US" altLang="ja-JP" sz="2400" smtClean="0"/>
          </a:p>
          <a:p>
            <a:pPr>
              <a:buFontTx/>
              <a:buNone/>
            </a:pPr>
            <a:endParaRPr lang="en-US" altLang="ja-JP" sz="2400" smtClean="0"/>
          </a:p>
          <a:p>
            <a:pPr>
              <a:buFontTx/>
              <a:buNone/>
            </a:pPr>
            <a:endParaRPr lang="en-US" altLang="ja-JP" sz="2400" smtClean="0"/>
          </a:p>
          <a:p>
            <a:pPr>
              <a:buFontTx/>
              <a:buNone/>
            </a:pPr>
            <a:endParaRPr lang="en-US" altLang="ja-JP" sz="2400" smtClean="0"/>
          </a:p>
          <a:p>
            <a:r>
              <a:rPr lang="ja-JP" altLang="en-US" sz="2400" smtClean="0"/>
              <a:t>転送時間を計るって？</a:t>
            </a:r>
            <a:endParaRPr lang="en-US" altLang="ja-JP" sz="2400" smtClean="0"/>
          </a:p>
          <a:p>
            <a:endParaRPr lang="ja-JP" altLang="en-US" sz="2400" smtClean="0"/>
          </a:p>
        </p:txBody>
      </p:sp>
      <p:sp>
        <p:nvSpPr>
          <p:cNvPr id="15364" name="テキスト ボックス 3"/>
          <p:cNvSpPr txBox="1">
            <a:spLocks noChangeArrowheads="1"/>
          </p:cNvSpPr>
          <p:nvPr/>
        </p:nvSpPr>
        <p:spPr bwMode="auto">
          <a:xfrm>
            <a:off x="642938" y="3143250"/>
            <a:ext cx="2720975" cy="2862263"/>
          </a:xfrm>
          <a:prstGeom prst="rect">
            <a:avLst/>
          </a:prstGeom>
          <a:noFill/>
          <a:ln w="9525">
            <a:noFill/>
            <a:miter lim="800000"/>
            <a:headEnd/>
            <a:tailEnd/>
          </a:ln>
        </p:spPr>
        <p:txBody>
          <a:bodyPr wrap="none">
            <a:spAutoFit/>
          </a:bodyPr>
          <a:lstStyle/>
          <a:p>
            <a:r>
              <a:rPr lang="ja-JP" altLang="en-US"/>
              <a:t>　　　　 　＿ ＿</a:t>
            </a:r>
            <a:endParaRPr lang="en-US" altLang="ja-JP"/>
          </a:p>
          <a:p>
            <a:r>
              <a:rPr lang="ja-JP" altLang="en-US"/>
              <a:t>　　　／　　 　 　＼</a:t>
            </a:r>
          </a:p>
          <a:p>
            <a:r>
              <a:rPr lang="ja-JP" altLang="en-US"/>
              <a:t>　 ／　　─　 　 ─  ＼　 　</a:t>
            </a:r>
          </a:p>
          <a:p>
            <a:r>
              <a:rPr lang="ja-JP" altLang="en-US"/>
              <a:t>／ 　　 （●） 　（●） ＼　　</a:t>
            </a:r>
          </a:p>
          <a:p>
            <a:r>
              <a:rPr lang="en-US" altLang="ja-JP"/>
              <a:t>|</a:t>
            </a:r>
            <a:r>
              <a:rPr lang="ja-JP" altLang="en-US"/>
              <a:t>　 　　 　 （</a:t>
            </a:r>
            <a:r>
              <a:rPr lang="en-US" altLang="ja-JP"/>
              <a:t>__</a:t>
            </a:r>
            <a:r>
              <a:rPr lang="ja-JP" altLang="en-US"/>
              <a:t>人</a:t>
            </a:r>
            <a:r>
              <a:rPr lang="en-US" altLang="ja-JP"/>
              <a:t>__</a:t>
            </a:r>
            <a:r>
              <a:rPr lang="ja-JP" altLang="en-US"/>
              <a:t>）　 </a:t>
            </a:r>
            <a:r>
              <a:rPr lang="en-US" altLang="ja-JP"/>
              <a:t>|</a:t>
            </a:r>
            <a:r>
              <a:rPr lang="ja-JP" altLang="en-US"/>
              <a:t>　　</a:t>
            </a:r>
          </a:p>
          <a:p>
            <a:r>
              <a:rPr lang="en-US" altLang="ja-JP"/>
              <a:t>  /</a:t>
            </a:r>
            <a:r>
              <a:rPr lang="ja-JP" altLang="en-US"/>
              <a:t>　 　 　  ∩ノ ⊃　　／　　　</a:t>
            </a:r>
          </a:p>
          <a:p>
            <a:r>
              <a:rPr lang="en-US" altLang="ja-JP"/>
              <a:t>(</a:t>
            </a:r>
            <a:r>
              <a:rPr lang="ja-JP" altLang="en-US"/>
              <a:t>　 ＼　／ ＿ノ　</a:t>
            </a:r>
            <a:r>
              <a:rPr lang="en-US" altLang="ja-JP"/>
              <a:t>|</a:t>
            </a:r>
            <a:r>
              <a:rPr lang="ja-JP" altLang="en-US"/>
              <a:t>　 </a:t>
            </a:r>
            <a:r>
              <a:rPr lang="en-US" altLang="ja-JP"/>
              <a:t>|</a:t>
            </a:r>
            <a:r>
              <a:rPr lang="ja-JP" altLang="en-US"/>
              <a:t>　　　</a:t>
            </a:r>
          </a:p>
          <a:p>
            <a:r>
              <a:rPr lang="en-US" altLang="ja-JP"/>
              <a:t>.</a:t>
            </a:r>
            <a:r>
              <a:rPr lang="ja-JP" altLang="en-US"/>
              <a:t>＼　“　　／＿＿</a:t>
            </a:r>
            <a:r>
              <a:rPr lang="en-US" altLang="ja-JP"/>
              <a:t>|</a:t>
            </a:r>
            <a:r>
              <a:rPr lang="ja-JP" altLang="en-US"/>
              <a:t>　 </a:t>
            </a:r>
            <a:r>
              <a:rPr lang="en-US" altLang="ja-JP"/>
              <a:t>| </a:t>
            </a:r>
            <a:r>
              <a:rPr lang="ja-JP" altLang="en-US"/>
              <a:t>　　</a:t>
            </a:r>
          </a:p>
          <a:p>
            <a:r>
              <a:rPr lang="ja-JP" altLang="en-US"/>
              <a:t>　　＼ ／＿＿＿ ／ 　</a:t>
            </a:r>
          </a:p>
          <a:p>
            <a:endParaRPr lang="ja-JP" altLang="en-US"/>
          </a:p>
        </p:txBody>
      </p:sp>
      <p:sp>
        <p:nvSpPr>
          <p:cNvPr id="5" name="テキスト ボックス 4"/>
          <p:cNvSpPr txBox="1"/>
          <p:nvPr/>
        </p:nvSpPr>
        <p:spPr>
          <a:xfrm>
            <a:off x="4143375" y="1428750"/>
            <a:ext cx="4411663" cy="3692525"/>
          </a:xfrm>
          <a:prstGeom prst="rect">
            <a:avLst/>
          </a:prstGeom>
          <a:noFill/>
        </p:spPr>
        <p:txBody>
          <a:bodyPr wrap="none">
            <a:spAutoFit/>
          </a:bodyPr>
          <a:lstStyle/>
          <a:p>
            <a:pPr>
              <a:defRPr/>
            </a:pPr>
            <a:r>
              <a:rPr lang="ja-JP" altLang="en-US" dirty="0">
                <a:latin typeface="+mn-ea"/>
                <a:ea typeface="+mn-ea"/>
              </a:rPr>
              <a:t>　　　 　 　　　＿＿＿</a:t>
            </a:r>
            <a:r>
              <a:rPr lang="en-US" altLang="ja-JP" dirty="0">
                <a:latin typeface="+mn-ea"/>
                <a:ea typeface="+mn-ea"/>
              </a:rPr>
              <a:t>_</a:t>
            </a:r>
          </a:p>
          <a:p>
            <a:pPr>
              <a:defRPr/>
            </a:pPr>
            <a:r>
              <a:rPr lang="ja-JP" altLang="en-US" dirty="0">
                <a:latin typeface="+mn-ea"/>
                <a:ea typeface="+mn-ea"/>
              </a:rPr>
              <a:t>　　　 　　　／　　 　 　＼　　　　　</a:t>
            </a:r>
          </a:p>
          <a:p>
            <a:pPr>
              <a:defRPr/>
            </a:pPr>
            <a:r>
              <a:rPr lang="ja-JP" altLang="en-US" dirty="0">
                <a:latin typeface="+mn-ea"/>
                <a:ea typeface="+mn-ea"/>
              </a:rPr>
              <a:t>　　　　　／　 </a:t>
            </a:r>
            <a:r>
              <a:rPr lang="en-US" altLang="ja-JP" dirty="0">
                <a:latin typeface="+mn-ea"/>
                <a:ea typeface="+mn-ea"/>
              </a:rPr>
              <a:t>_</a:t>
            </a:r>
            <a:r>
              <a:rPr lang="ja-JP" altLang="en-US" dirty="0">
                <a:latin typeface="+mn-ea"/>
                <a:ea typeface="+mn-ea"/>
              </a:rPr>
              <a:t>ノ 　ヽ</a:t>
            </a:r>
            <a:r>
              <a:rPr lang="en-US" altLang="ja-JP" dirty="0">
                <a:latin typeface="+mn-ea"/>
                <a:ea typeface="+mn-ea"/>
              </a:rPr>
              <a:t>､_</a:t>
            </a:r>
            <a:r>
              <a:rPr lang="ja-JP" altLang="en-US" dirty="0">
                <a:latin typeface="+mn-ea"/>
                <a:ea typeface="+mn-ea"/>
              </a:rPr>
              <a:t>　 ＼　　　</a:t>
            </a:r>
          </a:p>
          <a:p>
            <a:pPr>
              <a:defRPr/>
            </a:pPr>
            <a:r>
              <a:rPr lang="ja-JP" altLang="en-US" dirty="0">
                <a:latin typeface="+mn-ea"/>
                <a:ea typeface="+mn-ea"/>
              </a:rPr>
              <a:t>　　　 ／ </a:t>
            </a:r>
            <a:r>
              <a:rPr lang="en-US" altLang="ja-JP" dirty="0">
                <a:latin typeface="+mn-ea"/>
                <a:ea typeface="+mn-ea"/>
              </a:rPr>
              <a:t>o</a:t>
            </a:r>
            <a:r>
              <a:rPr lang="ja-JP" altLang="en-US" dirty="0">
                <a:latin typeface="+mn-ea"/>
                <a:ea typeface="+mn-ea"/>
              </a:rPr>
              <a:t>ﾟ</a:t>
            </a:r>
            <a:r>
              <a:rPr lang="en-US" altLang="ja-JP" dirty="0">
                <a:latin typeface="+mn-ea"/>
                <a:ea typeface="+mn-ea"/>
              </a:rPr>
              <a:t>(</a:t>
            </a:r>
            <a:r>
              <a:rPr lang="ja-JP" altLang="en-US" dirty="0">
                <a:latin typeface="+mn-ea"/>
                <a:ea typeface="+mn-ea"/>
              </a:rPr>
              <a:t>（●）</a:t>
            </a:r>
            <a:r>
              <a:rPr lang="en-US" altLang="ja-JP" dirty="0">
                <a:latin typeface="+mn-ea"/>
                <a:ea typeface="+mn-ea"/>
              </a:rPr>
              <a:t>) (</a:t>
            </a:r>
            <a:r>
              <a:rPr lang="ja-JP" altLang="en-US" dirty="0">
                <a:latin typeface="+mn-ea"/>
                <a:ea typeface="+mn-ea"/>
              </a:rPr>
              <a:t>（●）</a:t>
            </a:r>
            <a:r>
              <a:rPr lang="en-US" altLang="ja-JP" dirty="0">
                <a:latin typeface="+mn-ea"/>
                <a:ea typeface="+mn-ea"/>
              </a:rPr>
              <a:t>)</a:t>
            </a:r>
            <a:r>
              <a:rPr lang="ja-JP" altLang="en-US" dirty="0">
                <a:latin typeface="+mn-ea"/>
                <a:ea typeface="+mn-ea"/>
              </a:rPr>
              <a:t>ﾟ</a:t>
            </a:r>
            <a:r>
              <a:rPr lang="en-US" altLang="ja-JP" dirty="0">
                <a:latin typeface="+mn-ea"/>
                <a:ea typeface="+mn-ea"/>
              </a:rPr>
              <a:t>o </a:t>
            </a:r>
            <a:r>
              <a:rPr lang="ja-JP" altLang="en-US" dirty="0">
                <a:latin typeface="+mn-ea"/>
                <a:ea typeface="+mn-ea"/>
              </a:rPr>
              <a:t>＼</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__</a:t>
            </a:r>
            <a:r>
              <a:rPr lang="ja-JP" altLang="en-US" dirty="0">
                <a:latin typeface="+mn-ea"/>
                <a:ea typeface="+mn-ea"/>
              </a:rPr>
              <a:t>人</a:t>
            </a:r>
            <a:r>
              <a:rPr lang="en-US" altLang="ja-JP" dirty="0">
                <a:latin typeface="+mn-ea"/>
                <a:ea typeface="+mn-ea"/>
              </a:rPr>
              <a:t>__</a:t>
            </a:r>
            <a:r>
              <a:rPr lang="ja-JP" altLang="en-US" dirty="0">
                <a:latin typeface="+mn-ea"/>
                <a:ea typeface="+mn-ea"/>
              </a:rPr>
              <a:t>）　　　　</a:t>
            </a:r>
            <a:r>
              <a:rPr lang="en-US" altLang="ja-JP" dirty="0">
                <a:latin typeface="+mn-ea"/>
                <a:ea typeface="+mn-ea"/>
              </a:rPr>
              <a:t>|</a:t>
            </a:r>
          </a:p>
          <a:p>
            <a:pPr>
              <a:defRPr/>
            </a:pPr>
            <a:r>
              <a:rPr lang="ja-JP" altLang="en-US" dirty="0">
                <a:latin typeface="+mn-ea"/>
                <a:ea typeface="+mn-ea"/>
              </a:rPr>
              <a:t>　　　 ＼　　 　 ｀ ⌒</a:t>
            </a:r>
            <a:r>
              <a:rPr lang="en-US" altLang="ja-JP" dirty="0">
                <a:latin typeface="+mn-ea"/>
                <a:ea typeface="+mn-ea"/>
              </a:rPr>
              <a:t>´ </a:t>
            </a:r>
            <a:r>
              <a:rPr lang="ja-JP" altLang="en-US" dirty="0">
                <a:latin typeface="+mn-ea"/>
                <a:ea typeface="+mn-ea"/>
              </a:rPr>
              <a:t>　 　 ／</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l</a:t>
            </a:r>
            <a:r>
              <a:rPr lang="ja-JP" altLang="en-US" dirty="0">
                <a:latin typeface="+mn-ea"/>
                <a:ea typeface="+mn-ea"/>
              </a:rPr>
              <a:t>　　</a:t>
            </a:r>
            <a:r>
              <a:rPr lang="en-US" altLang="ja-JP" dirty="0">
                <a:latin typeface="+mn-ea"/>
                <a:ea typeface="+mn-ea"/>
              </a:rPr>
              <a:t>l</a:t>
            </a:r>
            <a:r>
              <a:rPr lang="ja-JP" altLang="en-US" dirty="0">
                <a:latin typeface="+mn-ea"/>
                <a:ea typeface="+mn-ea"/>
              </a:rPr>
              <a:t>　　 </a:t>
            </a:r>
            <a:r>
              <a:rPr lang="en-US" altLang="ja-JP" dirty="0">
                <a:latin typeface="+mn-ea"/>
                <a:ea typeface="+mn-ea"/>
              </a:rPr>
              <a:t>.</a:t>
            </a:r>
            <a:r>
              <a:rPr lang="ja-JP" altLang="en-US" dirty="0">
                <a:latin typeface="+mn-ea"/>
                <a:ea typeface="+mn-ea"/>
              </a:rPr>
              <a:t>＿＿＿</a:t>
            </a:r>
          </a:p>
          <a:p>
            <a:pPr>
              <a:defRPr/>
            </a:pPr>
            <a:r>
              <a:rPr lang="ja-JP" altLang="en-US" dirty="0">
                <a:latin typeface="+mn-ea"/>
                <a:ea typeface="+mn-ea"/>
              </a:rPr>
              <a:t>＿</a:t>
            </a:r>
            <a:r>
              <a:rPr lang="en-US" altLang="ja-JP" dirty="0">
                <a:latin typeface="+mn-ea"/>
                <a:ea typeface="+mn-ea"/>
              </a:rPr>
              <a:t>_l</a:t>
            </a:r>
            <a:r>
              <a:rPr lang="ja-JP" altLang="en-US" dirty="0">
                <a:latin typeface="+mn-ea"/>
                <a:ea typeface="+mn-ea"/>
              </a:rPr>
              <a:t>　　</a:t>
            </a:r>
            <a:r>
              <a:rPr lang="en-US" altLang="ja-JP" dirty="0">
                <a:latin typeface="+mn-ea"/>
                <a:ea typeface="+mn-ea"/>
              </a:rPr>
              <a:t>l_¶</a:t>
            </a:r>
            <a:r>
              <a:rPr lang="ja-JP" altLang="en-US" dirty="0">
                <a:latin typeface="+mn-ea"/>
                <a:ea typeface="+mn-ea"/>
              </a:rPr>
              <a:t>＿＿＿＿＿＿</a:t>
            </a:r>
            <a:r>
              <a:rPr lang="en-US" altLang="ja-JP" dirty="0">
                <a:latin typeface="+mn-ea"/>
                <a:ea typeface="+mn-ea"/>
              </a:rPr>
              <a:t>/</a:t>
            </a:r>
            <a:r>
              <a:rPr lang="ja-JP" altLang="en-US" dirty="0">
                <a:latin typeface="+mn-ea"/>
                <a:ea typeface="+mn-ea"/>
              </a:rPr>
              <a:t>＿</a:t>
            </a:r>
            <a:r>
              <a:rPr lang="en-US" altLang="ja-JP" dirty="0">
                <a:latin typeface="+mn-ea"/>
                <a:ea typeface="+mn-ea"/>
              </a:rPr>
              <a:t>/</a:t>
            </a:r>
            <a:r>
              <a:rPr lang="ja-JP" altLang="en-US" dirty="0">
                <a:latin typeface="+mn-ea"/>
                <a:ea typeface="+mn-ea"/>
              </a:rPr>
              <a:t>＿</a:t>
            </a:r>
            <a:r>
              <a:rPr lang="en-US" altLang="ja-JP" dirty="0">
                <a:latin typeface="+mn-ea"/>
                <a:ea typeface="+mn-ea"/>
              </a:rPr>
              <a:t>_/</a:t>
            </a:r>
            <a:r>
              <a:rPr lang="ja-JP" altLang="en-US" dirty="0">
                <a:latin typeface="+mn-ea"/>
                <a:ea typeface="+mn-ea"/>
              </a:rPr>
              <a:t>　　　　 ヽ</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ヽ ￣</a:t>
            </a:r>
            <a:r>
              <a:rPr lang="en-US" altLang="ja-JP" dirty="0">
                <a:latin typeface="+mn-ea"/>
                <a:ea typeface="+mn-ea"/>
              </a:rPr>
              <a:t>|</a:t>
            </a:r>
            <a:r>
              <a:rPr lang="ja-JP" altLang="en-US" dirty="0">
                <a:latin typeface="+mn-ea"/>
                <a:ea typeface="+mn-ea"/>
              </a:rPr>
              <a:t>￣￣￣￣</a:t>
            </a:r>
            <a:r>
              <a:rPr lang="en-US" altLang="ja-JP" dirty="0">
                <a:latin typeface="+mn-ea"/>
                <a:ea typeface="+mn-ea"/>
              </a:rPr>
              <a:t>|</a:t>
            </a:r>
            <a:r>
              <a:rPr lang="ja-JP" altLang="en-US" dirty="0">
                <a:latin typeface="+mn-ea"/>
                <a:ea typeface="+mn-ea"/>
              </a:rPr>
              <a:t>　　　</a:t>
            </a:r>
            <a:r>
              <a:rPr lang="en-US" altLang="ja-JP" dirty="0">
                <a:latin typeface="+mn-ea"/>
                <a:ea typeface="+mn-ea"/>
              </a:rPr>
              <a:t>l</a:t>
            </a:r>
            <a:r>
              <a:rPr lang="ja-JP" altLang="en-US" dirty="0">
                <a:latin typeface="+mn-ea"/>
                <a:ea typeface="+mn-ea"/>
              </a:rPr>
              <a:t>二二二二</a:t>
            </a:r>
            <a:r>
              <a:rPr lang="en-US" altLang="ja-JP" dirty="0">
                <a:latin typeface="+mn-ea"/>
                <a:ea typeface="+mn-ea"/>
              </a:rPr>
              <a:t>l</a:t>
            </a:r>
          </a:p>
          <a:p>
            <a:pPr>
              <a:defRPr/>
            </a:pPr>
            <a:r>
              <a:rPr lang="ja-JP" altLang="en-US" dirty="0">
                <a:latin typeface="+mn-ea"/>
                <a:ea typeface="+mn-ea"/>
              </a:rPr>
              <a:t>　　　 ヾ＿ノ　 　</a:t>
            </a:r>
            <a:r>
              <a:rPr lang="en-US" altLang="ja-JP" dirty="0">
                <a:latin typeface="+mn-ea"/>
                <a:ea typeface="+mn-ea"/>
              </a:rPr>
              <a:t>|</a:t>
            </a:r>
            <a:r>
              <a:rPr lang="ja-JP" altLang="en-US" dirty="0">
                <a:latin typeface="+mn-ea"/>
                <a:ea typeface="+mn-ea"/>
              </a:rPr>
              <a:t>　</a:t>
            </a:r>
            <a:r>
              <a:rPr lang="en-US" altLang="ja-JP" dirty="0">
                <a:latin typeface="+mn-ea"/>
                <a:ea typeface="+mn-ea"/>
              </a:rPr>
              <a:t>'''' '</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l</a:t>
            </a:r>
            <a:r>
              <a:rPr lang="ja-JP" altLang="en-US" dirty="0">
                <a:latin typeface="+mn-ea"/>
                <a:ea typeface="+mn-ea"/>
              </a:rPr>
              <a:t>二二二二</a:t>
            </a:r>
            <a:r>
              <a:rPr lang="en-US" altLang="ja-JP" dirty="0">
                <a:latin typeface="+mn-ea"/>
                <a:ea typeface="+mn-ea"/>
              </a:rPr>
              <a:t>l</a:t>
            </a:r>
          </a:p>
          <a:p>
            <a:pPr>
              <a:defRPr/>
            </a:pPr>
            <a:r>
              <a:rPr lang="ja-JP" altLang="en-US" dirty="0">
                <a:latin typeface="+mn-ea"/>
                <a:ea typeface="+mn-ea"/>
              </a:rPr>
              <a:t>　　　</a:t>
            </a:r>
            <a:r>
              <a:rPr lang="en-US" altLang="ja-JP" dirty="0">
                <a:latin typeface="+mn-ea"/>
                <a:ea typeface="+mn-ea"/>
              </a:rPr>
              <a:t>| 9=ε-8.</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l</a:t>
            </a:r>
            <a:r>
              <a:rPr lang="ja-JP" altLang="en-US" dirty="0">
                <a:latin typeface="+mn-ea"/>
                <a:ea typeface="+mn-ea"/>
              </a:rPr>
              <a:t>二二二二</a:t>
            </a:r>
            <a:r>
              <a:rPr lang="en-US" altLang="ja-JP" dirty="0">
                <a:latin typeface="+mn-ea"/>
                <a:ea typeface="+mn-ea"/>
              </a:rPr>
              <a:t>l:::..</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線コネクタ 8"/>
          <p:cNvCxnSpPr>
            <a:stCxn id="4" idx="2"/>
            <a:endCxn id="7" idx="0"/>
          </p:cNvCxnSpPr>
          <p:nvPr/>
        </p:nvCxnSpPr>
        <p:spPr>
          <a:xfrm rot="16200000" flipH="1">
            <a:off x="1200944" y="3375819"/>
            <a:ext cx="2244725" cy="476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387" name="タイトル 1"/>
          <p:cNvSpPr>
            <a:spLocks noGrp="1"/>
          </p:cNvSpPr>
          <p:nvPr>
            <p:ph type="title"/>
          </p:nvPr>
        </p:nvSpPr>
        <p:spPr/>
        <p:txBody>
          <a:bodyPr/>
          <a:lstStyle/>
          <a:p>
            <a:r>
              <a:rPr lang="ja-JP" altLang="en-US" sz="3200" smtClean="0"/>
              <a:t>フロー（処理の流れ）を検討する</a:t>
            </a:r>
          </a:p>
        </p:txBody>
      </p:sp>
      <p:sp>
        <p:nvSpPr>
          <p:cNvPr id="16388" name="テキスト プレースホルダ 2"/>
          <p:cNvSpPr>
            <a:spLocks noGrp="1"/>
          </p:cNvSpPr>
          <p:nvPr>
            <p:ph type="body" idx="1"/>
          </p:nvPr>
        </p:nvSpPr>
        <p:spPr>
          <a:xfrm>
            <a:off x="357188" y="1000125"/>
            <a:ext cx="8115300" cy="4876800"/>
          </a:xfrm>
        </p:spPr>
        <p:txBody>
          <a:bodyPr/>
          <a:lstStyle/>
          <a:p>
            <a:r>
              <a:rPr lang="ja-JP" altLang="en-US" sz="2400" smtClean="0"/>
              <a:t>おおきなファイルを転送する</a:t>
            </a:r>
            <a:endParaRPr lang="en-US" altLang="ja-JP" sz="2400" smtClean="0"/>
          </a:p>
          <a:p>
            <a:pPr>
              <a:buFontTx/>
              <a:buNone/>
            </a:pPr>
            <a:endParaRPr lang="ja-JP" altLang="en-US" sz="2400" smtClean="0"/>
          </a:p>
        </p:txBody>
      </p:sp>
      <p:sp>
        <p:nvSpPr>
          <p:cNvPr id="4" name="フローチャート: 処理 3"/>
          <p:cNvSpPr/>
          <p:nvPr/>
        </p:nvSpPr>
        <p:spPr>
          <a:xfrm>
            <a:off x="1071563" y="1643063"/>
            <a:ext cx="2500312"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ファイルのオープン</a:t>
            </a:r>
          </a:p>
        </p:txBody>
      </p:sp>
      <p:sp>
        <p:nvSpPr>
          <p:cNvPr id="5" name="フローチャート: 処理 4"/>
          <p:cNvSpPr/>
          <p:nvPr/>
        </p:nvSpPr>
        <p:spPr>
          <a:xfrm>
            <a:off x="1071563" y="2786063"/>
            <a:ext cx="2500312" cy="5715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ファイルを読み込む</a:t>
            </a:r>
          </a:p>
        </p:txBody>
      </p:sp>
      <p:sp>
        <p:nvSpPr>
          <p:cNvPr id="6" name="フローチャート : 判断 5"/>
          <p:cNvSpPr/>
          <p:nvPr/>
        </p:nvSpPr>
        <p:spPr>
          <a:xfrm>
            <a:off x="1500188" y="3571875"/>
            <a:ext cx="1643062" cy="61277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accent2"/>
                </a:solidFill>
              </a:rPr>
              <a:t>EOF</a:t>
            </a:r>
            <a:endParaRPr lang="ja-JP" altLang="en-US" dirty="0">
              <a:solidFill>
                <a:schemeClr val="accent2"/>
              </a:solidFill>
            </a:endParaRPr>
          </a:p>
        </p:txBody>
      </p:sp>
      <p:sp>
        <p:nvSpPr>
          <p:cNvPr id="7" name="フローチャート: 処理 6"/>
          <p:cNvSpPr/>
          <p:nvPr/>
        </p:nvSpPr>
        <p:spPr>
          <a:xfrm>
            <a:off x="1076325" y="4500563"/>
            <a:ext cx="250031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ファイルのクローズ</a:t>
            </a:r>
          </a:p>
        </p:txBody>
      </p:sp>
      <p:cxnSp>
        <p:nvCxnSpPr>
          <p:cNvPr id="10" name="直線コネクタ 9"/>
          <p:cNvCxnSpPr/>
          <p:nvPr/>
        </p:nvCxnSpPr>
        <p:spPr>
          <a:xfrm rot="5400000">
            <a:off x="284162" y="3214688"/>
            <a:ext cx="1287463"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928688" y="3876675"/>
            <a:ext cx="642937"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928688" y="2571750"/>
            <a:ext cx="1428750" cy="1588"/>
          </a:xfrm>
          <a:prstGeom prst="line">
            <a:avLst/>
          </a:prstGeom>
          <a:ln w="25400">
            <a:tailEnd type="arrow" w="med" len="lg"/>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9" idx="2"/>
            <a:endCxn id="22" idx="0"/>
          </p:cNvCxnSpPr>
          <p:nvPr/>
        </p:nvCxnSpPr>
        <p:spPr>
          <a:xfrm rot="5400000">
            <a:off x="5270501" y="3378200"/>
            <a:ext cx="2246312" cy="158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9" name="フローチャート: 処理 18"/>
          <p:cNvSpPr/>
          <p:nvPr/>
        </p:nvSpPr>
        <p:spPr>
          <a:xfrm>
            <a:off x="5143500" y="1643063"/>
            <a:ext cx="250031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ファイルの新規作成</a:t>
            </a:r>
          </a:p>
        </p:txBody>
      </p:sp>
      <p:sp>
        <p:nvSpPr>
          <p:cNvPr id="20" name="フローチャート: 処理 19"/>
          <p:cNvSpPr/>
          <p:nvPr/>
        </p:nvSpPr>
        <p:spPr>
          <a:xfrm>
            <a:off x="5143500" y="2786063"/>
            <a:ext cx="2500313" cy="5715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ファイルを書き込む</a:t>
            </a:r>
          </a:p>
        </p:txBody>
      </p:sp>
      <p:sp>
        <p:nvSpPr>
          <p:cNvPr id="21" name="フローチャート : 判断 20"/>
          <p:cNvSpPr/>
          <p:nvPr/>
        </p:nvSpPr>
        <p:spPr>
          <a:xfrm>
            <a:off x="5572125" y="3571875"/>
            <a:ext cx="1643063" cy="61277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継続</a:t>
            </a:r>
          </a:p>
        </p:txBody>
      </p:sp>
      <p:sp>
        <p:nvSpPr>
          <p:cNvPr id="22" name="フローチャート: 処理 21"/>
          <p:cNvSpPr/>
          <p:nvPr/>
        </p:nvSpPr>
        <p:spPr>
          <a:xfrm>
            <a:off x="5143500" y="4500563"/>
            <a:ext cx="250031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ファイルのクローズ</a:t>
            </a:r>
          </a:p>
        </p:txBody>
      </p:sp>
      <p:cxnSp>
        <p:nvCxnSpPr>
          <p:cNvPr id="23" name="直線コネクタ 22"/>
          <p:cNvCxnSpPr/>
          <p:nvPr/>
        </p:nvCxnSpPr>
        <p:spPr>
          <a:xfrm rot="5400000">
            <a:off x="7215187" y="3214688"/>
            <a:ext cx="1287463"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7215188" y="3876675"/>
            <a:ext cx="642937"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10800000" flipV="1">
            <a:off x="6357938" y="2571750"/>
            <a:ext cx="1500187" cy="1588"/>
          </a:xfrm>
          <a:prstGeom prst="line">
            <a:avLst/>
          </a:prstGeom>
          <a:ln w="25400">
            <a:tailEnd type="arrow" w="med" len="lg"/>
          </a:ln>
        </p:spPr>
        <p:style>
          <a:lnRef idx="1">
            <a:schemeClr val="accent1"/>
          </a:lnRef>
          <a:fillRef idx="0">
            <a:schemeClr val="accent1"/>
          </a:fillRef>
          <a:effectRef idx="0">
            <a:schemeClr val="accent1"/>
          </a:effectRef>
          <a:fontRef idx="minor">
            <a:schemeClr val="tx1"/>
          </a:fontRef>
        </p:style>
      </p:cxnSp>
      <p:sp>
        <p:nvSpPr>
          <p:cNvPr id="27" name="右矢印 26"/>
          <p:cNvSpPr/>
          <p:nvPr/>
        </p:nvSpPr>
        <p:spPr>
          <a:xfrm>
            <a:off x="3714750" y="2500313"/>
            <a:ext cx="1285875" cy="1143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転送</a:t>
            </a:r>
          </a:p>
        </p:txBody>
      </p:sp>
      <p:sp>
        <p:nvSpPr>
          <p:cNvPr id="26" name="角丸四角形吹き出し 25"/>
          <p:cNvSpPr/>
          <p:nvPr/>
        </p:nvSpPr>
        <p:spPr>
          <a:xfrm>
            <a:off x="4071938" y="3714750"/>
            <a:ext cx="1200150" cy="755650"/>
          </a:xfrm>
          <a:prstGeom prst="wedgeRoundRectCallout">
            <a:avLst>
              <a:gd name="adj1" fmla="val 68056"/>
              <a:gd name="adj2" fmla="val -95090"/>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rgbClr val="00B050"/>
                </a:solidFill>
              </a:rPr>
              <a:t>書き込み部分だけ経過時間を測定</a:t>
            </a:r>
          </a:p>
        </p:txBody>
      </p:sp>
      <p:sp>
        <p:nvSpPr>
          <p:cNvPr id="28" name="テキスト ボックス 27"/>
          <p:cNvSpPr txBox="1"/>
          <p:nvPr/>
        </p:nvSpPr>
        <p:spPr>
          <a:xfrm>
            <a:off x="3214678" y="5500702"/>
            <a:ext cx="5245347" cy="215444"/>
          </a:xfrm>
          <a:prstGeom prst="rect">
            <a:avLst/>
          </a:prstGeom>
          <a:noFill/>
        </p:spPr>
        <p:txBody>
          <a:bodyPr wrap="none" rtlCol="0">
            <a:spAutoFit/>
          </a:bodyPr>
          <a:lstStyle/>
          <a:p>
            <a:r>
              <a:rPr kumimoji="1" lang="en-US" altLang="ja-JP" sz="800" dirty="0" smtClean="0"/>
              <a:t>※</a:t>
            </a:r>
            <a:r>
              <a:rPr kumimoji="1" lang="ja-JP" altLang="en-US" sz="800" dirty="0" smtClean="0"/>
              <a:t>ファイルの転送では厳密な転送速度を測定できませんが、この業務ではある程度の性能が測定できれば</a:t>
            </a:r>
            <a:r>
              <a:rPr kumimoji="1" lang="en-US" altLang="ja-JP" sz="800" dirty="0" smtClean="0"/>
              <a:t>OK</a:t>
            </a:r>
            <a:r>
              <a:rPr kumimoji="1" lang="ja-JP" altLang="en-US" sz="800" dirty="0" smtClean="0"/>
              <a:t>でした。</a:t>
            </a:r>
            <a:endParaRPr kumimoji="1" lang="ja-JP" altLang="en-US" sz="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直線コネクタ 23"/>
          <p:cNvCxnSpPr/>
          <p:nvPr/>
        </p:nvCxnSpPr>
        <p:spPr>
          <a:xfrm rot="5400000">
            <a:off x="3248026" y="4105275"/>
            <a:ext cx="1427162" cy="158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5400000">
            <a:off x="891382" y="4104481"/>
            <a:ext cx="1428750" cy="158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直線コネクタ 8"/>
          <p:cNvCxnSpPr>
            <a:endCxn id="7" idx="0"/>
          </p:cNvCxnSpPr>
          <p:nvPr/>
        </p:nvCxnSpPr>
        <p:spPr>
          <a:xfrm rot="5400000">
            <a:off x="1641476" y="1927225"/>
            <a:ext cx="2286000" cy="317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413" name="テキスト プレースホルダ 2"/>
          <p:cNvSpPr>
            <a:spLocks noGrp="1"/>
          </p:cNvSpPr>
          <p:nvPr>
            <p:ph type="body" idx="1"/>
          </p:nvPr>
        </p:nvSpPr>
        <p:spPr>
          <a:xfrm>
            <a:off x="357188" y="285750"/>
            <a:ext cx="8229600" cy="5697538"/>
          </a:xfrm>
        </p:spPr>
        <p:txBody>
          <a:bodyPr/>
          <a:lstStyle/>
          <a:p>
            <a:r>
              <a:rPr lang="ja-JP" altLang="en-US" sz="2400" smtClean="0"/>
              <a:t>製品の検査の流れ</a:t>
            </a:r>
          </a:p>
        </p:txBody>
      </p:sp>
      <p:sp>
        <p:nvSpPr>
          <p:cNvPr id="4" name="フローチャート: 処理 3"/>
          <p:cNvSpPr/>
          <p:nvPr/>
        </p:nvSpPr>
        <p:spPr>
          <a:xfrm>
            <a:off x="1143000" y="1143000"/>
            <a:ext cx="3357563" cy="64293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試料を</a:t>
            </a:r>
            <a:r>
              <a:rPr lang="en-US" altLang="ja-JP" dirty="0">
                <a:solidFill>
                  <a:schemeClr val="accent2"/>
                </a:solidFill>
              </a:rPr>
              <a:t>USB</a:t>
            </a:r>
            <a:r>
              <a:rPr lang="ja-JP" altLang="en-US" dirty="0">
                <a:solidFill>
                  <a:schemeClr val="accent2"/>
                </a:solidFill>
              </a:rPr>
              <a:t>ポートに差し込む</a:t>
            </a:r>
          </a:p>
        </p:txBody>
      </p:sp>
      <p:sp>
        <p:nvSpPr>
          <p:cNvPr id="5" name="フローチャート: 処理 4"/>
          <p:cNvSpPr/>
          <p:nvPr/>
        </p:nvSpPr>
        <p:spPr>
          <a:xfrm>
            <a:off x="1143000" y="2214563"/>
            <a:ext cx="3357563" cy="64293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検知したらファイルを転送する</a:t>
            </a:r>
          </a:p>
        </p:txBody>
      </p:sp>
      <p:sp>
        <p:nvSpPr>
          <p:cNvPr id="6" name="フローチャート: 処理 5"/>
          <p:cNvSpPr/>
          <p:nvPr/>
        </p:nvSpPr>
        <p:spPr>
          <a:xfrm>
            <a:off x="1071563" y="3786188"/>
            <a:ext cx="1071562" cy="64293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accent2"/>
                </a:solidFill>
              </a:rPr>
              <a:t>OK</a:t>
            </a:r>
            <a:r>
              <a:rPr lang="ja-JP" altLang="en-US" dirty="0">
                <a:solidFill>
                  <a:schemeClr val="accent2"/>
                </a:solidFill>
              </a:rPr>
              <a:t>表示</a:t>
            </a:r>
          </a:p>
        </p:txBody>
      </p:sp>
      <p:sp>
        <p:nvSpPr>
          <p:cNvPr id="7" name="フローチャート : 判断 6"/>
          <p:cNvSpPr/>
          <p:nvPr/>
        </p:nvSpPr>
        <p:spPr>
          <a:xfrm>
            <a:off x="1604963" y="3071813"/>
            <a:ext cx="2357437" cy="61277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転送時間</a:t>
            </a:r>
            <a:endParaRPr lang="en-US" altLang="ja-JP" dirty="0">
              <a:solidFill>
                <a:schemeClr val="accent2"/>
              </a:solidFill>
            </a:endParaRPr>
          </a:p>
          <a:p>
            <a:pPr algn="ctr">
              <a:defRPr/>
            </a:pPr>
            <a:r>
              <a:rPr lang="en-US" altLang="ja-JP" dirty="0">
                <a:solidFill>
                  <a:schemeClr val="accent2"/>
                </a:solidFill>
              </a:rPr>
              <a:t>OK/NG</a:t>
            </a:r>
            <a:endParaRPr lang="ja-JP" altLang="en-US" dirty="0">
              <a:solidFill>
                <a:schemeClr val="accent2"/>
              </a:solidFill>
            </a:endParaRPr>
          </a:p>
        </p:txBody>
      </p:sp>
      <p:sp>
        <p:nvSpPr>
          <p:cNvPr id="8" name="フローチャート: 処理 7"/>
          <p:cNvSpPr/>
          <p:nvPr/>
        </p:nvSpPr>
        <p:spPr>
          <a:xfrm>
            <a:off x="3429000" y="3786188"/>
            <a:ext cx="1071563" cy="64293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accent2"/>
                </a:solidFill>
              </a:rPr>
              <a:t>NG</a:t>
            </a:r>
            <a:r>
              <a:rPr lang="ja-JP" altLang="en-US" dirty="0">
                <a:solidFill>
                  <a:schemeClr val="accent2"/>
                </a:solidFill>
              </a:rPr>
              <a:t>表示</a:t>
            </a:r>
          </a:p>
        </p:txBody>
      </p:sp>
      <p:cxnSp>
        <p:nvCxnSpPr>
          <p:cNvPr id="10" name="直線コネクタ 9"/>
          <p:cNvCxnSpPr/>
          <p:nvPr/>
        </p:nvCxnSpPr>
        <p:spPr>
          <a:xfrm rot="5400000">
            <a:off x="2678907" y="2893219"/>
            <a:ext cx="3930650" cy="158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619250" y="4838700"/>
            <a:ext cx="3024188" cy="1905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10800000" flipV="1">
            <a:off x="2786063" y="928688"/>
            <a:ext cx="1857375" cy="0"/>
          </a:xfrm>
          <a:prstGeom prst="line">
            <a:avLst/>
          </a:prstGeom>
          <a:ln w="25400">
            <a:tailEnd type="arrow" w="med" len="lg"/>
          </a:ln>
        </p:spPr>
        <p:style>
          <a:lnRef idx="1">
            <a:schemeClr val="accent1"/>
          </a:lnRef>
          <a:fillRef idx="0">
            <a:schemeClr val="accent1"/>
          </a:fillRef>
          <a:effectRef idx="0">
            <a:schemeClr val="accent1"/>
          </a:effectRef>
          <a:fontRef idx="minor">
            <a:schemeClr val="tx1"/>
          </a:fontRef>
        </p:style>
      </p:cxnSp>
      <p:sp>
        <p:nvSpPr>
          <p:cNvPr id="17422" name="テキスト ボックス 39"/>
          <p:cNvSpPr txBox="1">
            <a:spLocks noChangeArrowheads="1"/>
          </p:cNvSpPr>
          <p:nvPr/>
        </p:nvSpPr>
        <p:spPr bwMode="auto">
          <a:xfrm>
            <a:off x="4714875" y="4357688"/>
            <a:ext cx="3875088" cy="1200150"/>
          </a:xfrm>
          <a:prstGeom prst="rect">
            <a:avLst/>
          </a:prstGeom>
          <a:noFill/>
          <a:ln w="9525">
            <a:noFill/>
            <a:miter lim="800000"/>
            <a:headEnd/>
            <a:tailEnd/>
          </a:ln>
        </p:spPr>
        <p:txBody>
          <a:bodyPr>
            <a:spAutoFit/>
          </a:bodyPr>
          <a:lstStyle/>
          <a:p>
            <a:r>
              <a:rPr lang="ja-JP" altLang="en-US" sz="2400"/>
              <a:t>設計／開発者の思考は、</a:t>
            </a:r>
            <a:endParaRPr lang="en-US" altLang="ja-JP" sz="2400"/>
          </a:p>
          <a:p>
            <a:r>
              <a:rPr lang="ja-JP" altLang="en-US" sz="2400">
                <a:solidFill>
                  <a:srgbClr val="FF0000"/>
                </a:solidFill>
              </a:rPr>
              <a:t>内部処理の実現手続き</a:t>
            </a:r>
            <a:r>
              <a:rPr lang="ja-JP" altLang="en-US" sz="2400"/>
              <a:t>から</a:t>
            </a:r>
            <a:endParaRPr lang="en-US" altLang="ja-JP" sz="2400"/>
          </a:p>
          <a:p>
            <a:r>
              <a:rPr lang="ja-JP" altLang="en-US" sz="2400"/>
              <a:t>始まっていく</a:t>
            </a:r>
            <a:endParaRPr lang="en-US" altLang="ja-JP" sz="2400"/>
          </a:p>
        </p:txBody>
      </p:sp>
      <p:sp>
        <p:nvSpPr>
          <p:cNvPr id="15" name="テキスト ボックス 14"/>
          <p:cNvSpPr txBox="1"/>
          <p:nvPr/>
        </p:nvSpPr>
        <p:spPr>
          <a:xfrm>
            <a:off x="4929188" y="2214563"/>
            <a:ext cx="2838450" cy="2032000"/>
          </a:xfrm>
          <a:prstGeom prst="rect">
            <a:avLst/>
          </a:prstGeom>
          <a:noFill/>
        </p:spPr>
        <p:txBody>
          <a:bodyPr wrap="none">
            <a:spAutoFit/>
          </a:bodyPr>
          <a:lstStyle/>
          <a:p>
            <a:pPr>
              <a:defRPr/>
            </a:pPr>
            <a:r>
              <a:rPr lang="ja-JP" altLang="en-US" b="1" dirty="0">
                <a:latin typeface="+mn-ea"/>
                <a:ea typeface="+mn-ea"/>
              </a:rPr>
              <a:t>　 　 　　　＿＿＿</a:t>
            </a:r>
            <a:r>
              <a:rPr lang="en-US" altLang="ja-JP" b="1" dirty="0">
                <a:latin typeface="+mn-ea"/>
                <a:ea typeface="+mn-ea"/>
              </a:rPr>
              <a:t>_</a:t>
            </a:r>
          </a:p>
          <a:p>
            <a:pPr>
              <a:defRPr/>
            </a:pPr>
            <a:r>
              <a:rPr lang="ja-JP" altLang="en-US" b="1" dirty="0">
                <a:latin typeface="+mn-ea"/>
                <a:ea typeface="+mn-ea"/>
              </a:rPr>
              <a:t>　 　　　／　　 　 　＼</a:t>
            </a:r>
          </a:p>
          <a:p>
            <a:pPr>
              <a:defRPr/>
            </a:pPr>
            <a:r>
              <a:rPr lang="ja-JP" altLang="en-US" b="1" dirty="0">
                <a:latin typeface="+mn-ea"/>
                <a:ea typeface="+mn-ea"/>
              </a:rPr>
              <a:t>　　　／　 </a:t>
            </a:r>
            <a:r>
              <a:rPr lang="en-US" altLang="ja-JP" b="1" dirty="0">
                <a:latin typeface="+mn-ea"/>
                <a:ea typeface="+mn-ea"/>
              </a:rPr>
              <a:t>_</a:t>
            </a:r>
            <a:r>
              <a:rPr lang="ja-JP" altLang="en-US" b="1" dirty="0">
                <a:latin typeface="+mn-ea"/>
                <a:ea typeface="+mn-ea"/>
              </a:rPr>
              <a:t>ノ 　ヽ</a:t>
            </a:r>
            <a:r>
              <a:rPr lang="en-US" altLang="ja-JP" b="1" dirty="0">
                <a:latin typeface="+mn-ea"/>
                <a:ea typeface="+mn-ea"/>
              </a:rPr>
              <a:t>､_</a:t>
            </a:r>
            <a:r>
              <a:rPr lang="ja-JP" altLang="en-US" b="1" dirty="0">
                <a:latin typeface="+mn-ea"/>
                <a:ea typeface="+mn-ea"/>
              </a:rPr>
              <a:t>　 ＼</a:t>
            </a:r>
          </a:p>
          <a:p>
            <a:pPr>
              <a:defRPr/>
            </a:pPr>
            <a:r>
              <a:rPr lang="ja-JP" altLang="en-US" b="1" dirty="0">
                <a:latin typeface="+mn-ea"/>
                <a:ea typeface="+mn-ea"/>
              </a:rPr>
              <a:t>　 ／ 　</a:t>
            </a:r>
            <a:r>
              <a:rPr lang="en-US" altLang="ja-JP" b="1" dirty="0">
                <a:latin typeface="+mn-ea"/>
                <a:ea typeface="+mn-ea"/>
              </a:rPr>
              <a:t>o</a:t>
            </a:r>
            <a:r>
              <a:rPr lang="ja-JP" altLang="en-US" b="1" dirty="0">
                <a:latin typeface="+mn-ea"/>
                <a:ea typeface="+mn-ea"/>
              </a:rPr>
              <a:t>ﾟ⌒　　　⌒ﾟ</a:t>
            </a:r>
            <a:r>
              <a:rPr lang="en-US" altLang="ja-JP" b="1" dirty="0">
                <a:latin typeface="+mn-ea"/>
                <a:ea typeface="+mn-ea"/>
              </a:rPr>
              <a:t>o</a:t>
            </a:r>
            <a:r>
              <a:rPr lang="ja-JP" altLang="en-US" b="1" dirty="0">
                <a:latin typeface="+mn-ea"/>
                <a:ea typeface="+mn-ea"/>
              </a:rPr>
              <a:t>　 ＼ 　</a:t>
            </a:r>
          </a:p>
          <a:p>
            <a:pPr>
              <a:defRPr/>
            </a:pPr>
            <a:r>
              <a:rPr lang="ja-JP" altLang="en-US" b="1" dirty="0">
                <a:latin typeface="+mn-ea"/>
                <a:ea typeface="+mn-ea"/>
              </a:rPr>
              <a:t>　 </a:t>
            </a:r>
            <a:r>
              <a:rPr lang="en-US" altLang="ja-JP" b="1" dirty="0">
                <a:latin typeface="+mn-ea"/>
                <a:ea typeface="+mn-ea"/>
              </a:rPr>
              <a:t>|</a:t>
            </a:r>
            <a:r>
              <a:rPr lang="ja-JP" altLang="en-US" b="1" dirty="0">
                <a:latin typeface="+mn-ea"/>
                <a:ea typeface="+mn-ea"/>
              </a:rPr>
              <a:t>　　　　 （</a:t>
            </a:r>
            <a:r>
              <a:rPr lang="en-US" altLang="ja-JP" b="1" dirty="0">
                <a:latin typeface="+mn-ea"/>
                <a:ea typeface="+mn-ea"/>
              </a:rPr>
              <a:t>__</a:t>
            </a:r>
            <a:r>
              <a:rPr lang="ja-JP" altLang="en-US" b="1" dirty="0">
                <a:latin typeface="+mn-ea"/>
                <a:ea typeface="+mn-ea"/>
              </a:rPr>
              <a:t>人</a:t>
            </a:r>
            <a:r>
              <a:rPr lang="en-US" altLang="ja-JP" b="1" dirty="0">
                <a:latin typeface="+mn-ea"/>
                <a:ea typeface="+mn-ea"/>
              </a:rPr>
              <a:t>__</a:t>
            </a:r>
            <a:r>
              <a:rPr lang="ja-JP" altLang="en-US" b="1" dirty="0">
                <a:latin typeface="+mn-ea"/>
                <a:ea typeface="+mn-ea"/>
              </a:rPr>
              <a:t>）　　　　</a:t>
            </a:r>
            <a:r>
              <a:rPr lang="en-US" altLang="ja-JP" b="1" dirty="0">
                <a:latin typeface="+mn-ea"/>
                <a:ea typeface="+mn-ea"/>
              </a:rPr>
              <a:t>|</a:t>
            </a:r>
          </a:p>
          <a:p>
            <a:pPr>
              <a:defRPr/>
            </a:pPr>
            <a:r>
              <a:rPr lang="ja-JP" altLang="en-US" b="1" dirty="0">
                <a:latin typeface="+mn-ea"/>
                <a:ea typeface="+mn-ea"/>
              </a:rPr>
              <a:t>　 ＼　　 　 ｀ ⌒</a:t>
            </a:r>
            <a:r>
              <a:rPr lang="en-US" altLang="ja-JP" b="1" dirty="0">
                <a:latin typeface="+mn-ea"/>
                <a:ea typeface="+mn-ea"/>
              </a:rPr>
              <a:t>´ </a:t>
            </a:r>
            <a:r>
              <a:rPr lang="ja-JP" altLang="en-US" b="1" dirty="0">
                <a:latin typeface="+mn-ea"/>
                <a:ea typeface="+mn-ea"/>
              </a:rPr>
              <a:t>　 　 ／</a:t>
            </a:r>
          </a:p>
          <a:p>
            <a:pPr>
              <a:defRPr/>
            </a:pPr>
            <a:endParaRPr lang="ja-JP" altLang="en-US" b="1" dirty="0">
              <a:latin typeface="+mn-ea"/>
              <a:ea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428625" y="357188"/>
            <a:ext cx="8229600" cy="706437"/>
          </a:xfrm>
        </p:spPr>
        <p:txBody>
          <a:bodyPr/>
          <a:lstStyle/>
          <a:p>
            <a:r>
              <a:rPr lang="ja-JP" altLang="en-US" sz="3200" smtClean="0"/>
              <a:t>設計すっとばしてすぐ開発</a:t>
            </a:r>
          </a:p>
        </p:txBody>
      </p:sp>
      <p:sp>
        <p:nvSpPr>
          <p:cNvPr id="18435" name="テキスト プレースホルダ 3"/>
          <p:cNvSpPr>
            <a:spLocks noGrp="1"/>
          </p:cNvSpPr>
          <p:nvPr>
            <p:ph type="body" idx="1"/>
          </p:nvPr>
        </p:nvSpPr>
        <p:spPr>
          <a:xfrm>
            <a:off x="4357688" y="1214438"/>
            <a:ext cx="3929062" cy="2782887"/>
          </a:xfrm>
        </p:spPr>
        <p:txBody>
          <a:bodyPr>
            <a:spAutoFit/>
          </a:bodyPr>
          <a:lstStyle/>
          <a:p>
            <a:pPr>
              <a:buFontTx/>
              <a:buNone/>
            </a:pPr>
            <a:r>
              <a:rPr lang="en-US" altLang="ja-JP" sz="1400" smtClean="0"/>
              <a:t>handle = Open( "</a:t>
            </a:r>
            <a:r>
              <a:rPr lang="ja-JP" altLang="en-US" sz="1400" smtClean="0"/>
              <a:t>・・・</a:t>
            </a:r>
            <a:r>
              <a:rPr lang="en-US" altLang="ja-JP" sz="1400" smtClean="0"/>
              <a:t>", .. );</a:t>
            </a:r>
          </a:p>
          <a:p>
            <a:pPr>
              <a:buFontTx/>
              <a:buNone/>
            </a:pPr>
            <a:r>
              <a:rPr lang="en-US" altLang="ja-JP" sz="1400" smtClean="0"/>
              <a:t>Read( handle, buffer, .. );</a:t>
            </a:r>
          </a:p>
          <a:p>
            <a:pPr>
              <a:buFontTx/>
              <a:buNone/>
            </a:pPr>
            <a:r>
              <a:rPr lang="en-US" altLang="ja-JP" sz="1400" smtClean="0"/>
              <a:t>Write( handle, .. );</a:t>
            </a:r>
          </a:p>
          <a:p>
            <a:pPr>
              <a:buFontTx/>
              <a:buNone/>
            </a:pPr>
            <a:r>
              <a:rPr lang="en-US" altLang="ja-JP" sz="1400" smtClean="0"/>
              <a:t>Close( handle );</a:t>
            </a:r>
          </a:p>
          <a:p>
            <a:pPr>
              <a:buFontTx/>
              <a:buNone/>
            </a:pPr>
            <a:endParaRPr lang="en-US" altLang="ja-JP" sz="1400" smtClean="0"/>
          </a:p>
          <a:p>
            <a:pPr>
              <a:buFontTx/>
              <a:buNone/>
            </a:pPr>
            <a:endParaRPr lang="en-US" altLang="ja-JP" sz="1400" smtClean="0"/>
          </a:p>
          <a:p>
            <a:pPr>
              <a:buFontTx/>
              <a:buNone/>
            </a:pPr>
            <a:r>
              <a:rPr lang="ja-JP" altLang="en-US" sz="1400" smtClean="0"/>
              <a:t>・・・</a:t>
            </a:r>
            <a:endParaRPr lang="en-US" altLang="ja-JP" sz="1400" smtClean="0"/>
          </a:p>
          <a:p>
            <a:pPr>
              <a:buFontTx/>
              <a:buNone/>
            </a:pPr>
            <a:endParaRPr lang="en-US" altLang="ja-JP" sz="1400" smtClean="0"/>
          </a:p>
          <a:p>
            <a:pPr>
              <a:buFontTx/>
              <a:buNone/>
            </a:pPr>
            <a:r>
              <a:rPr lang="ja-JP" altLang="en-US" sz="3600" b="1" smtClean="0">
                <a:solidFill>
                  <a:srgbClr val="FF0000"/>
                </a:solidFill>
              </a:rPr>
              <a:t>ボトムアップ開発</a:t>
            </a:r>
            <a:endParaRPr lang="ja-JP" altLang="en-US" sz="1400" smtClean="0"/>
          </a:p>
        </p:txBody>
      </p:sp>
      <p:sp>
        <p:nvSpPr>
          <p:cNvPr id="6" name="テキスト ボックス 5"/>
          <p:cNvSpPr txBox="1"/>
          <p:nvPr/>
        </p:nvSpPr>
        <p:spPr>
          <a:xfrm>
            <a:off x="857250" y="3286125"/>
            <a:ext cx="3379788" cy="2400300"/>
          </a:xfrm>
          <a:prstGeom prst="rect">
            <a:avLst/>
          </a:prstGeom>
          <a:noFill/>
        </p:spPr>
        <p:txBody>
          <a:bodyPr wrap="none">
            <a:spAutoFit/>
          </a:bodyPr>
          <a:lstStyle/>
          <a:p>
            <a:pPr>
              <a:defRPr/>
            </a:pPr>
            <a:r>
              <a:rPr lang="ja-JP" altLang="en-US" sz="1000" b="1" dirty="0">
                <a:latin typeface="+mn-ea"/>
                <a:ea typeface="+mn-ea"/>
              </a:rPr>
              <a:t>　　　　　　　 　 ＿＿＿</a:t>
            </a:r>
            <a:r>
              <a:rPr lang="en-US" altLang="ja-JP" sz="1000" b="1" dirty="0">
                <a:latin typeface="+mn-ea"/>
                <a:ea typeface="+mn-ea"/>
              </a:rPr>
              <a:t>_ </a:t>
            </a:r>
            <a:r>
              <a:rPr lang="ja-JP" altLang="en-US" sz="1000" b="1" dirty="0">
                <a:latin typeface="+mn-ea"/>
                <a:ea typeface="+mn-ea"/>
              </a:rPr>
              <a:t>　　 　　　</a:t>
            </a:r>
          </a:p>
          <a:p>
            <a:pPr>
              <a:defRPr/>
            </a:pPr>
            <a:r>
              <a:rPr lang="ja-JP" altLang="en-US" sz="1000" b="1" dirty="0">
                <a:latin typeface="+mn-ea"/>
                <a:ea typeface="+mn-ea"/>
              </a:rPr>
              <a:t>　　　　　　　 ／⌒　　⌒＼ 　　　　 　</a:t>
            </a:r>
          </a:p>
          <a:p>
            <a:pPr>
              <a:defRPr/>
            </a:pPr>
            <a:r>
              <a:rPr lang="ja-JP" altLang="en-US" sz="1000" b="1" dirty="0">
                <a:latin typeface="+mn-ea"/>
                <a:ea typeface="+mn-ea"/>
              </a:rPr>
              <a:t>　　　　　　／（ ○） 　（○） ＼　　 　　　</a:t>
            </a:r>
            <a:r>
              <a:rPr lang="ja-JP" altLang="en-US" sz="1000" b="1" dirty="0" err="1">
                <a:latin typeface="+mn-ea"/>
                <a:ea typeface="+mn-ea"/>
              </a:rPr>
              <a:t>うひょひょひょひょ</a:t>
            </a:r>
            <a:r>
              <a:rPr lang="ja-JP" altLang="en-US" sz="1000" b="1" dirty="0">
                <a:latin typeface="+mn-ea"/>
                <a:ea typeface="+mn-ea"/>
              </a:rPr>
              <a:t>～</a:t>
            </a:r>
          </a:p>
          <a:p>
            <a:pPr>
              <a:defRPr/>
            </a:pPr>
            <a:r>
              <a:rPr lang="ja-JP" altLang="en-US" sz="1000" b="1" dirty="0">
                <a:latin typeface="+mn-ea"/>
                <a:ea typeface="+mn-ea"/>
              </a:rPr>
              <a:t>　　　　 ／ </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__</a:t>
            </a:r>
            <a:r>
              <a:rPr lang="ja-JP" altLang="en-US" sz="1000" b="1" dirty="0">
                <a:latin typeface="+mn-ea"/>
                <a:ea typeface="+mn-ea"/>
              </a:rPr>
              <a:t>人</a:t>
            </a:r>
            <a:r>
              <a:rPr lang="en-US" altLang="ja-JP" sz="1000" b="1" dirty="0">
                <a:latin typeface="+mn-ea"/>
                <a:ea typeface="+mn-ea"/>
              </a:rPr>
              <a:t>__</a:t>
            </a:r>
            <a:r>
              <a:rPr lang="ja-JP" altLang="en-US" sz="1000" b="1" dirty="0">
                <a:latin typeface="+mn-ea"/>
                <a:ea typeface="+mn-ea"/>
              </a:rPr>
              <a:t>）⌒</a:t>
            </a:r>
            <a:r>
              <a:rPr lang="en-US" altLang="ja-JP" sz="1000" b="1" dirty="0">
                <a:latin typeface="+mn-ea"/>
                <a:ea typeface="+mn-ea"/>
              </a:rPr>
              <a:t>::::: </a:t>
            </a:r>
            <a:r>
              <a:rPr lang="ja-JP" altLang="en-US" sz="1000" b="1" dirty="0">
                <a:latin typeface="+mn-ea"/>
                <a:ea typeface="+mn-ea"/>
              </a:rPr>
              <a:t>＼　　</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|r┬-|</a:t>
            </a:r>
            <a:r>
              <a:rPr lang="ja-JP" altLang="en-US" sz="1000" b="1" dirty="0">
                <a:latin typeface="+mn-ea"/>
                <a:ea typeface="+mn-ea"/>
              </a:rPr>
              <a:t>　　　　　</a:t>
            </a:r>
            <a:r>
              <a:rPr lang="en-US" altLang="ja-JP" sz="1000" b="1" dirty="0">
                <a:latin typeface="+mn-ea"/>
                <a:ea typeface="+mn-ea"/>
              </a:rPr>
              <a:t>|</a:t>
            </a:r>
          </a:p>
          <a:p>
            <a:pPr>
              <a:defRPr/>
            </a:pPr>
            <a:r>
              <a:rPr lang="ja-JP" altLang="en-US" sz="1000" b="1" dirty="0">
                <a:latin typeface="+mn-ea"/>
                <a:ea typeface="+mn-ea"/>
              </a:rPr>
              <a:t>　　　　 ＼ 　 　 　 </a:t>
            </a:r>
            <a:r>
              <a:rPr lang="en-US" altLang="ja-JP" sz="1000" b="1" dirty="0">
                <a:latin typeface="+mn-ea"/>
                <a:ea typeface="+mn-ea"/>
              </a:rPr>
              <a:t>`</a:t>
            </a:r>
            <a:r>
              <a:rPr lang="ja-JP" altLang="en-US" sz="1000" b="1" dirty="0" err="1">
                <a:latin typeface="+mn-ea"/>
                <a:ea typeface="+mn-ea"/>
              </a:rPr>
              <a:t>ー</a:t>
            </a:r>
            <a:r>
              <a:rPr lang="en-US" altLang="ja-JP" sz="1000" b="1" dirty="0">
                <a:latin typeface="+mn-ea"/>
                <a:ea typeface="+mn-ea"/>
              </a:rPr>
              <a:t>'´ </a:t>
            </a:r>
            <a:r>
              <a:rPr lang="ja-JP" altLang="en-US" sz="1000" b="1" dirty="0">
                <a:latin typeface="+mn-ea"/>
                <a:ea typeface="+mn-ea"/>
              </a:rPr>
              <a:t>　 　 ／　　　　　カ</a:t>
            </a:r>
          </a:p>
          <a:p>
            <a:pPr>
              <a:defRPr/>
            </a:pPr>
            <a:r>
              <a:rPr lang="ja-JP" altLang="en-US" sz="1000" b="1" dirty="0">
                <a:latin typeface="+mn-ea"/>
                <a:ea typeface="+mn-ea"/>
              </a:rPr>
              <a:t>　　　　　ノ　　　　　　　　　　 　＼　　　　　　タ</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ヽ 　 　 　 　 　 　 　 　 カ</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ja-JP" altLang="en-US" sz="1000" b="1" dirty="0" err="1">
                <a:latin typeface="+mn-ea"/>
                <a:ea typeface="+mn-ea"/>
              </a:rPr>
              <a:t>ｌ</a:t>
            </a:r>
            <a:r>
              <a:rPr lang="ja-JP" altLang="en-US" sz="1000" b="1" dirty="0">
                <a:latin typeface="+mn-ea"/>
                <a:ea typeface="+mn-ea"/>
              </a:rPr>
              <a:t>　　 </a:t>
            </a:r>
            <a:r>
              <a:rPr lang="en-US" altLang="ja-JP" sz="1000" b="1" dirty="0">
                <a:latin typeface="+mn-ea"/>
                <a:ea typeface="+mn-ea"/>
              </a:rPr>
              <a:t>l||l</a:t>
            </a:r>
            <a:r>
              <a:rPr lang="ja-JP" altLang="en-US" sz="1000" b="1" dirty="0">
                <a:latin typeface="+mn-ea"/>
                <a:ea typeface="+mn-ea"/>
              </a:rPr>
              <a:t>　从人 </a:t>
            </a:r>
            <a:r>
              <a:rPr lang="en-US" altLang="ja-JP" sz="1000" b="1" dirty="0">
                <a:latin typeface="+mn-ea"/>
                <a:ea typeface="+mn-ea"/>
              </a:rPr>
              <a:t>l||l </a:t>
            </a:r>
            <a:r>
              <a:rPr lang="ja-JP" altLang="en-US" sz="1000" b="1" dirty="0">
                <a:latin typeface="+mn-ea"/>
                <a:ea typeface="+mn-ea"/>
              </a:rPr>
              <a:t>　　　　 </a:t>
            </a:r>
            <a:r>
              <a:rPr lang="en-US" altLang="ja-JP" sz="1000" b="1" dirty="0">
                <a:latin typeface="+mn-ea"/>
                <a:ea typeface="+mn-ea"/>
              </a:rPr>
              <a:t>l||l </a:t>
            </a:r>
            <a:r>
              <a:rPr lang="ja-JP" altLang="en-US" sz="1000" b="1" dirty="0">
                <a:latin typeface="+mn-ea"/>
                <a:ea typeface="+mn-ea"/>
              </a:rPr>
              <a:t>从人 </a:t>
            </a:r>
            <a:r>
              <a:rPr lang="en-US" altLang="ja-JP" sz="1000" b="1" dirty="0">
                <a:latin typeface="+mn-ea"/>
                <a:ea typeface="+mn-ea"/>
              </a:rPr>
              <a:t>l||l </a:t>
            </a:r>
            <a:r>
              <a:rPr lang="ja-JP" altLang="en-US" sz="1000" b="1" dirty="0">
                <a:latin typeface="+mn-ea"/>
                <a:ea typeface="+mn-ea"/>
              </a:rPr>
              <a:t>　 カ 　 　タ</a:t>
            </a:r>
          </a:p>
          <a:p>
            <a:pPr>
              <a:defRPr/>
            </a:pPr>
            <a:r>
              <a:rPr lang="ja-JP" altLang="en-US" sz="1000" b="1" dirty="0">
                <a:latin typeface="+mn-ea"/>
                <a:ea typeface="+mn-ea"/>
              </a:rPr>
              <a:t>　　ヽ　　　 </a:t>
            </a:r>
            <a:r>
              <a:rPr lang="en-US" altLang="ja-JP" sz="1000" b="1" dirty="0">
                <a:latin typeface="+mn-ea"/>
                <a:ea typeface="+mn-ea"/>
              </a:rPr>
              <a:t>-</a:t>
            </a:r>
            <a:r>
              <a:rPr lang="ja-JP" altLang="en-US" sz="1000" b="1" dirty="0">
                <a:latin typeface="+mn-ea"/>
                <a:ea typeface="+mn-ea"/>
              </a:rPr>
              <a:t>一</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a:t>
            </a:r>
            <a:r>
              <a:rPr lang="ja-JP" altLang="en-US" sz="1000" b="1" dirty="0" err="1">
                <a:latin typeface="+mn-ea"/>
                <a:ea typeface="+mn-ea"/>
              </a:rPr>
              <a:t>ー</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一</a:t>
            </a:r>
            <a:r>
              <a:rPr lang="en-US" altLang="ja-JP" sz="1000" b="1" dirty="0">
                <a:latin typeface="+mn-ea"/>
                <a:ea typeface="+mn-ea"/>
              </a:rPr>
              <a:t>'''''''</a:t>
            </a:r>
            <a:r>
              <a:rPr lang="ja-JP" altLang="en-US" sz="1000" b="1" dirty="0" err="1">
                <a:latin typeface="+mn-ea"/>
                <a:ea typeface="+mn-ea"/>
              </a:rPr>
              <a:t>ー</a:t>
            </a:r>
            <a:r>
              <a:rPr lang="en-US" altLang="ja-JP" sz="1000" b="1" dirty="0">
                <a:latin typeface="+mn-ea"/>
                <a:ea typeface="+mn-ea"/>
              </a:rPr>
              <a:t>-､. </a:t>
            </a:r>
            <a:r>
              <a:rPr lang="ja-JP" altLang="en-US" sz="1000" b="1" dirty="0">
                <a:latin typeface="+mn-ea"/>
                <a:ea typeface="+mn-ea"/>
              </a:rPr>
              <a:t>　 　 タ　　　タ</a:t>
            </a:r>
          </a:p>
          <a:p>
            <a:pPr>
              <a:defRPr/>
            </a:pPr>
            <a:r>
              <a:rPr lang="ja-JP" altLang="en-US" sz="1000" b="1" dirty="0">
                <a:latin typeface="+mn-ea"/>
                <a:ea typeface="+mn-ea"/>
              </a:rPr>
              <a:t>　　　ヽ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a:t>
            </a:r>
            <a:r>
              <a:rPr lang="ja-JP" altLang="en-US" sz="1000" b="1" dirty="0">
                <a:latin typeface="+mn-ea"/>
                <a:ea typeface="+mn-ea"/>
              </a:rPr>
              <a:t>　　タ</a:t>
            </a:r>
          </a:p>
          <a:p>
            <a:pPr>
              <a:defRPr/>
            </a:pPr>
            <a:r>
              <a:rPr lang="ja-JP" altLang="en-US" sz="1000" b="1" dirty="0">
                <a:latin typeface="+mn-ea"/>
                <a:ea typeface="+mn-ea"/>
              </a:rPr>
              <a:t>　　　　　　┌┬┬┐┌┬┬┬┐┌┬┬┬┐┌┬┬┬┐</a:t>
            </a:r>
          </a:p>
          <a:p>
            <a:pPr>
              <a:defRPr/>
            </a:pPr>
            <a:r>
              <a:rPr lang="ja-JP" altLang="en-US" sz="1000" b="1" dirty="0">
                <a:latin typeface="+mn-ea"/>
                <a:ea typeface="+mn-ea"/>
              </a:rPr>
              <a:t>　　 </a:t>
            </a:r>
            <a:r>
              <a:rPr lang="en-US" altLang="ja-JP" sz="1000" b="1" dirty="0">
                <a:latin typeface="+mn-ea"/>
                <a:ea typeface="+mn-ea"/>
              </a:rPr>
              <a:t>,. - ''"|</a:t>
            </a:r>
            <a:r>
              <a:rPr lang="ja-JP" altLang="en-US" sz="1000" b="1" dirty="0">
                <a:latin typeface="+mn-ea"/>
                <a:ea typeface="+mn-ea"/>
              </a:rPr>
              <a:t>￣￣￣￣￣￣￣￣￣￣￣￣￣￣￣￣￣</a:t>
            </a:r>
            <a:r>
              <a:rPr lang="en-US" altLang="ja-JP" sz="1000" b="1" dirty="0">
                <a:latin typeface="+mn-ea"/>
                <a:ea typeface="+mn-ea"/>
              </a:rPr>
              <a:t>ρ</a:t>
            </a:r>
            <a:r>
              <a:rPr lang="ja-JP" altLang="en-US" sz="1000" b="1" dirty="0">
                <a:latin typeface="+mn-ea"/>
                <a:ea typeface="+mn-ea"/>
              </a:rPr>
              <a:t>￣</a:t>
            </a:r>
            <a:r>
              <a:rPr lang="en-US" altLang="ja-JP" sz="1000" b="1" dirty="0">
                <a:latin typeface="+mn-ea"/>
                <a:ea typeface="+mn-ea"/>
              </a:rPr>
              <a:t>`</a:t>
            </a:r>
            <a:r>
              <a:rPr lang="ja-JP" altLang="en-US" sz="1000" b="1" dirty="0" err="1">
                <a:latin typeface="+mn-ea"/>
                <a:ea typeface="+mn-ea"/>
              </a:rPr>
              <a:t>ｌ</a:t>
            </a:r>
            <a:endParaRPr lang="ja-JP" altLang="en-US" sz="1000" b="1" dirty="0">
              <a:latin typeface="+mn-ea"/>
              <a:ea typeface="+mn-ea"/>
            </a:endParaRPr>
          </a:p>
          <a:p>
            <a:pPr>
              <a:defRPr/>
            </a:pPr>
            <a:endParaRPr lang="ja-JP" altLang="en-US" sz="1000" b="1" dirty="0">
              <a:latin typeface="+mn-ea"/>
              <a:ea typeface="+mn-ea"/>
            </a:endParaRPr>
          </a:p>
          <a:p>
            <a:pPr>
              <a:defRPr/>
            </a:pPr>
            <a:endParaRPr lang="ja-JP" altLang="en-US" sz="1000" b="1" dirty="0">
              <a:latin typeface="+mn-ea"/>
              <a:ea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357188" y="285750"/>
            <a:ext cx="8229600" cy="1296988"/>
          </a:xfrm>
        </p:spPr>
        <p:txBody>
          <a:bodyPr/>
          <a:lstStyle/>
          <a:p>
            <a:r>
              <a:rPr lang="ja-JP" altLang="en-US" sz="3200" smtClean="0"/>
              <a:t>追加要件に対応しづらい</a:t>
            </a:r>
            <a:r>
              <a:rPr lang="en-US" altLang="ja-JP" sz="3200" smtClean="0"/>
              <a:t/>
            </a:r>
            <a:br>
              <a:rPr lang="en-US" altLang="ja-JP" sz="3200" smtClean="0"/>
            </a:br>
            <a:r>
              <a:rPr lang="ja-JP" altLang="en-US" sz="3200" smtClean="0"/>
              <a:t>再利用しづらい</a:t>
            </a:r>
          </a:p>
        </p:txBody>
      </p:sp>
      <p:sp>
        <p:nvSpPr>
          <p:cNvPr id="4" name="テキスト ボックス 3"/>
          <p:cNvSpPr txBox="1"/>
          <p:nvPr/>
        </p:nvSpPr>
        <p:spPr>
          <a:xfrm>
            <a:off x="5286375" y="3786188"/>
            <a:ext cx="3121025" cy="1784350"/>
          </a:xfrm>
          <a:prstGeom prst="rect">
            <a:avLst/>
          </a:prstGeom>
          <a:noFill/>
        </p:spPr>
        <p:txBody>
          <a:bodyPr wrap="none">
            <a:spAutoFit/>
          </a:bodyPr>
          <a:lstStyle/>
          <a:p>
            <a:pPr>
              <a:defRPr/>
            </a:pPr>
            <a:r>
              <a:rPr lang="ja-JP" altLang="en-US" sz="1000" b="1" dirty="0">
                <a:latin typeface="+mn-ea"/>
                <a:ea typeface="+mn-ea"/>
              </a:rPr>
              <a:t>　　　　　　　　　</a:t>
            </a:r>
            <a:r>
              <a:rPr lang="en-US" altLang="ja-JP" sz="1000" b="1" dirty="0">
                <a:latin typeface="+mn-ea"/>
                <a:ea typeface="+mn-ea"/>
              </a:rPr>
              <a:t>,, -──- ､._</a:t>
            </a:r>
          </a:p>
          <a:p>
            <a:pPr>
              <a:defRPr/>
            </a:pPr>
            <a:r>
              <a:rPr lang="ja-JP" altLang="en-US" sz="1000" b="1" dirty="0">
                <a:latin typeface="+mn-ea"/>
                <a:ea typeface="+mn-ea"/>
              </a:rPr>
              <a:t>　　　　　　　　</a:t>
            </a:r>
            <a:r>
              <a:rPr lang="ja-JP" altLang="en-US" sz="1000" b="1" dirty="0" err="1">
                <a:latin typeface="+mn-ea"/>
                <a:ea typeface="+mn-ea"/>
              </a:rPr>
              <a:t>．</a:t>
            </a:r>
            <a:r>
              <a:rPr lang="en-US" altLang="ja-JP" sz="1000" b="1" dirty="0">
                <a:latin typeface="+mn-ea"/>
                <a:ea typeface="+mn-ea"/>
              </a:rPr>
              <a:t>-"´</a:t>
            </a:r>
            <a:r>
              <a:rPr lang="ja-JP" altLang="en-US" sz="1000" b="1" dirty="0">
                <a:latin typeface="+mn-ea"/>
                <a:ea typeface="+mn-ea"/>
              </a:rPr>
              <a:t>　　　　 　 　 ＼．</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_</a:t>
            </a:r>
            <a:r>
              <a:rPr lang="ja-JP" altLang="en-US" sz="1000" b="1" dirty="0">
                <a:latin typeface="+mn-ea"/>
                <a:ea typeface="+mn-ea"/>
              </a:rPr>
              <a:t>ノ 　　　ヽ</a:t>
            </a:r>
            <a:r>
              <a:rPr lang="en-US" altLang="ja-JP" sz="1000" b="1" dirty="0">
                <a:latin typeface="+mn-ea"/>
                <a:ea typeface="+mn-ea"/>
              </a:rPr>
              <a:t>､_</a:t>
            </a:r>
            <a:r>
              <a:rPr lang="ja-JP" altLang="en-US" sz="1000" b="1" dirty="0">
                <a:latin typeface="+mn-ea"/>
                <a:ea typeface="+mn-ea"/>
              </a:rPr>
              <a:t>　ヽ</a:t>
            </a:r>
            <a:r>
              <a:rPr lang="en-US" altLang="ja-JP" sz="1000" b="1" dirty="0">
                <a:latin typeface="+mn-ea"/>
                <a:ea typeface="+mn-ea"/>
              </a:rPr>
              <a:t>.</a:t>
            </a:r>
            <a:r>
              <a:rPr lang="ja-JP" altLang="en-US" sz="1000" b="1" dirty="0">
                <a:latin typeface="+mn-ea"/>
                <a:ea typeface="+mn-ea"/>
              </a:rPr>
              <a:t>：</a:t>
            </a:r>
          </a:p>
          <a:p>
            <a:pPr>
              <a:defRPr/>
            </a:pP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o</a:t>
            </a:r>
            <a:r>
              <a:rPr lang="ja-JP" altLang="en-US" sz="1000" b="1" dirty="0">
                <a:latin typeface="+mn-ea"/>
                <a:ea typeface="+mn-ea"/>
              </a:rPr>
              <a:t>ﾟ</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 (</a:t>
            </a:r>
            <a:r>
              <a:rPr lang="ja-JP" altLang="en-US" sz="1000" b="1" dirty="0">
                <a:latin typeface="+mn-ea"/>
                <a:ea typeface="+mn-ea"/>
              </a:rPr>
              <a:t>（●）</a:t>
            </a:r>
            <a:r>
              <a:rPr lang="en-US" altLang="ja-JP" sz="1000" b="1" dirty="0">
                <a:latin typeface="+mn-ea"/>
                <a:ea typeface="+mn-ea"/>
              </a:rPr>
              <a:t>)</a:t>
            </a:r>
            <a:r>
              <a:rPr lang="ja-JP" altLang="en-US" sz="1000" b="1" dirty="0">
                <a:latin typeface="+mn-ea"/>
                <a:ea typeface="+mn-ea"/>
              </a:rPr>
              <a:t>ﾟ</a:t>
            </a:r>
            <a:r>
              <a:rPr lang="en-US" altLang="ja-JP" sz="1000" b="1" dirty="0">
                <a:latin typeface="+mn-ea"/>
                <a:ea typeface="+mn-ea"/>
              </a:rPr>
              <a:t>o</a:t>
            </a:r>
            <a:r>
              <a:rPr lang="ja-JP" altLang="en-US" sz="1000" b="1" dirty="0">
                <a:latin typeface="+mn-ea"/>
                <a:ea typeface="+mn-ea"/>
              </a:rPr>
              <a:t>ヽ：</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__</a:t>
            </a:r>
            <a:r>
              <a:rPr lang="ja-JP" altLang="en-US" sz="1000" b="1" dirty="0">
                <a:latin typeface="+mn-ea"/>
                <a:ea typeface="+mn-ea"/>
              </a:rPr>
              <a:t>人</a:t>
            </a:r>
            <a:r>
              <a:rPr lang="en-US" altLang="ja-JP" sz="1000" b="1" dirty="0">
                <a:latin typeface="+mn-ea"/>
                <a:ea typeface="+mn-ea"/>
              </a:rPr>
              <a:t>__</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プギャー！！！</a:t>
            </a:r>
          </a:p>
          <a:p>
            <a:pPr>
              <a:defRPr/>
            </a:pPr>
            <a:r>
              <a:rPr lang="ja-JP" altLang="en-US" sz="1000" b="1" dirty="0">
                <a:latin typeface="+mn-ea"/>
                <a:ea typeface="+mn-ea"/>
              </a:rPr>
              <a:t>　　　　　　：</a:t>
            </a:r>
            <a:r>
              <a:rPr lang="en-US" altLang="ja-JP" sz="1000" b="1" dirty="0">
                <a:latin typeface="+mn-ea"/>
                <a:ea typeface="+mn-ea"/>
              </a:rPr>
              <a:t>l</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l</a:t>
            </a:r>
            <a:r>
              <a:rPr lang="ja-JP" altLang="en-US" sz="1000" b="1" dirty="0">
                <a:latin typeface="+mn-ea"/>
                <a:ea typeface="+mn-ea"/>
              </a:rPr>
              <a:t>：　　聞いてねぇよ！</a:t>
            </a:r>
          </a:p>
          <a:p>
            <a:pPr>
              <a:defRPr/>
            </a:pP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a:t>
            </a:r>
            <a:r>
              <a:rPr lang="ja-JP" altLang="en-US" sz="1000" b="1" dirty="0" err="1">
                <a:latin typeface="+mn-ea"/>
                <a:ea typeface="+mn-ea"/>
              </a:rPr>
              <a:t>ー</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p>
          <a:p>
            <a:pPr>
              <a:defRPr/>
            </a:pPr>
            <a:r>
              <a:rPr lang="ja-JP" altLang="en-US" sz="1000" b="1" dirty="0">
                <a:latin typeface="+mn-ea"/>
                <a:ea typeface="+mn-ea"/>
              </a:rPr>
              <a:t>　　　　　　　：</a:t>
            </a:r>
            <a:r>
              <a:rPr lang="en-US" altLang="ja-JP" sz="1000" b="1" dirty="0">
                <a:latin typeface="+mn-ea"/>
                <a:ea typeface="+mn-ea"/>
              </a:rPr>
              <a:t>, -‐ (_).</a:t>
            </a:r>
            <a:r>
              <a:rPr lang="ja-JP" altLang="en-US" sz="1000" b="1" dirty="0">
                <a:latin typeface="+mn-ea"/>
                <a:ea typeface="+mn-ea"/>
              </a:rPr>
              <a:t>　　　　　　　 ／</a:t>
            </a:r>
          </a:p>
          <a:p>
            <a:pPr>
              <a:defRPr/>
            </a:pPr>
            <a:r>
              <a:rPr lang="ja-JP" altLang="en-US" sz="1000" b="1" dirty="0">
                <a:latin typeface="+mn-ea"/>
                <a:ea typeface="+mn-ea"/>
              </a:rPr>
              <a:t>　　　　　　　：</a:t>
            </a:r>
            <a:r>
              <a:rPr lang="ja-JP" altLang="en-US" sz="1000" b="1" dirty="0" err="1">
                <a:latin typeface="+mn-ea"/>
                <a:ea typeface="+mn-ea"/>
              </a:rPr>
              <a:t>ｌ</a:t>
            </a:r>
            <a:r>
              <a:rPr lang="en-US" altLang="ja-JP" sz="1000" b="1" dirty="0">
                <a:latin typeface="+mn-ea"/>
                <a:ea typeface="+mn-ea"/>
              </a:rPr>
              <a:t>_</a:t>
            </a:r>
            <a:r>
              <a:rPr lang="ja-JP" altLang="en-US" sz="1000" b="1" dirty="0" err="1">
                <a:latin typeface="+mn-ea"/>
                <a:ea typeface="+mn-ea"/>
              </a:rPr>
              <a:t>ｊ</a:t>
            </a:r>
            <a:r>
              <a:rPr lang="en-US" altLang="ja-JP" sz="1000" b="1" dirty="0">
                <a:latin typeface="+mn-ea"/>
                <a:ea typeface="+mn-ea"/>
              </a:rPr>
              <a:t>_</a:t>
            </a:r>
            <a:r>
              <a:rPr lang="ja-JP" altLang="en-US" sz="1000" b="1" dirty="0" err="1">
                <a:latin typeface="+mn-ea"/>
                <a:ea typeface="+mn-ea"/>
              </a:rPr>
              <a:t>ｊ</a:t>
            </a:r>
            <a:r>
              <a:rPr lang="en-US" altLang="ja-JP" sz="1000" b="1" dirty="0">
                <a:latin typeface="+mn-ea"/>
                <a:ea typeface="+mn-ea"/>
              </a:rPr>
              <a:t>_</a:t>
            </a:r>
            <a:r>
              <a:rPr lang="ja-JP" altLang="en-US" sz="1000" b="1" dirty="0">
                <a:latin typeface="+mn-ea"/>
                <a:ea typeface="+mn-ea"/>
              </a:rPr>
              <a:t>ｊ と</a:t>
            </a:r>
            <a:r>
              <a:rPr lang="en-US" altLang="ja-JP" sz="1000" b="1" dirty="0">
                <a:latin typeface="+mn-ea"/>
                <a:ea typeface="+mn-ea"/>
              </a:rPr>
              <a:t>)</a:t>
            </a:r>
            <a:r>
              <a:rPr lang="ja-JP" altLang="en-US" sz="1000" b="1" dirty="0">
                <a:latin typeface="+mn-ea"/>
                <a:ea typeface="+mn-ea"/>
              </a:rPr>
              <a:t>丶─</a:t>
            </a:r>
            <a:r>
              <a:rPr lang="en-US" altLang="ja-JP" sz="1000" b="1" dirty="0">
                <a:latin typeface="+mn-ea"/>
                <a:ea typeface="+mn-ea"/>
              </a:rPr>
              <a:t>‐┬</a:t>
            </a:r>
            <a:r>
              <a:rPr lang="ja-JP" altLang="en-US" sz="1000" b="1" dirty="0" err="1">
                <a:latin typeface="+mn-ea"/>
                <a:ea typeface="+mn-ea"/>
              </a:rPr>
              <a:t>．</a:t>
            </a:r>
            <a:r>
              <a:rPr lang="en-US" altLang="ja-JP" sz="1000" b="1" dirty="0">
                <a:latin typeface="+mn-ea"/>
                <a:ea typeface="+mn-ea"/>
              </a:rPr>
              <a:t>''´</a:t>
            </a:r>
          </a:p>
          <a:p>
            <a:pPr>
              <a:defRPr/>
            </a:pPr>
            <a:r>
              <a:rPr lang="ja-JP" altLang="en-US" sz="1000" b="1" dirty="0">
                <a:latin typeface="+mn-ea"/>
                <a:ea typeface="+mn-ea"/>
              </a:rPr>
              <a:t>　　　　　　　　　　：ヽ　　　：</a:t>
            </a:r>
            <a:r>
              <a:rPr lang="en-US" altLang="ja-JP" sz="1000" b="1" dirty="0" err="1">
                <a:latin typeface="+mn-ea"/>
                <a:ea typeface="+mn-ea"/>
              </a:rPr>
              <a:t>i</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：⊂ノ</a:t>
            </a:r>
            <a:r>
              <a:rPr lang="en-US" altLang="ja-JP" sz="1000" b="1" dirty="0">
                <a:latin typeface="+mn-ea"/>
                <a:ea typeface="+mn-ea"/>
              </a:rPr>
              <a:t>|</a:t>
            </a:r>
            <a:r>
              <a:rPr lang="ja-JP" altLang="en-US" sz="1000" b="1" dirty="0">
                <a:latin typeface="+mn-ea"/>
                <a:ea typeface="+mn-ea"/>
              </a:rPr>
              <a:t>：</a:t>
            </a:r>
          </a:p>
        </p:txBody>
      </p:sp>
      <p:sp>
        <p:nvSpPr>
          <p:cNvPr id="7" name="テキスト ボックス 6"/>
          <p:cNvSpPr txBox="1"/>
          <p:nvPr/>
        </p:nvSpPr>
        <p:spPr>
          <a:xfrm>
            <a:off x="857250" y="1500188"/>
            <a:ext cx="5654675" cy="2770187"/>
          </a:xfrm>
          <a:prstGeom prst="rect">
            <a:avLst/>
          </a:prstGeom>
          <a:noFill/>
        </p:spPr>
        <p:txBody>
          <a:bodyPr wrap="none">
            <a:spAutoFit/>
          </a:bodyPr>
          <a:lstStyle/>
          <a:p>
            <a:pPr>
              <a:defRPr/>
            </a:pP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（あらさがし、あらさがし・・・）</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 ⌒</a:t>
            </a:r>
            <a:r>
              <a:rPr lang="en-US" altLang="ja-JP" sz="1100" b="1" dirty="0">
                <a:latin typeface="+mn-ea"/>
                <a:ea typeface="+mn-ea"/>
              </a:rPr>
              <a:t>´</a:t>
            </a:r>
            <a:r>
              <a:rPr lang="ja-JP" altLang="en-US" sz="1100" b="1" dirty="0">
                <a:latin typeface="+mn-ea"/>
                <a:ea typeface="+mn-ea"/>
              </a:rPr>
              <a:t>ﾉ　　　不良品の</a:t>
            </a:r>
            <a:r>
              <a:rPr lang="en-US" altLang="ja-JP" sz="1100" b="1" dirty="0">
                <a:latin typeface="+mn-ea"/>
                <a:ea typeface="+mn-ea"/>
              </a:rPr>
              <a:t>USB</a:t>
            </a:r>
            <a:r>
              <a:rPr lang="ja-JP" altLang="en-US" sz="1100" b="1" dirty="0">
                <a:latin typeface="+mn-ea"/>
                <a:ea typeface="+mn-ea"/>
              </a:rPr>
              <a:t>メモリをさす</a:t>
            </a:r>
            <a:r>
              <a:rPr lang="ja-JP" altLang="en-US" sz="1100" b="1">
                <a:latin typeface="+mn-ea"/>
                <a:ea typeface="+mn-ea"/>
              </a:rPr>
              <a:t>と、ダンマリ</a:t>
            </a:r>
            <a:r>
              <a:rPr lang="ja-JP" altLang="en-US" sz="1100" b="1" dirty="0">
                <a:latin typeface="+mn-ea"/>
                <a:ea typeface="+mn-ea"/>
              </a:rPr>
              <a:t>になりますね。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ja-JP" altLang="en-US" sz="2000" b="1" dirty="0">
                <a:solidFill>
                  <a:srgbClr val="FF0000"/>
                </a:solidFill>
                <a:latin typeface="+mn-ea"/>
                <a:ea typeface="+mn-ea"/>
              </a:rPr>
              <a:t>中止ボタンを出して</a:t>
            </a:r>
            <a:r>
              <a:rPr lang="ja-JP" altLang="en-US" sz="1100" b="1" dirty="0">
                <a:latin typeface="+mn-ea"/>
                <a:ea typeface="+mn-ea"/>
              </a:rPr>
              <a:t>おいて</a:t>
            </a:r>
          </a:p>
          <a:p>
            <a:pPr>
              <a:defRPr/>
            </a:pPr>
            <a:r>
              <a:rPr lang="ja-JP" altLang="en-US" sz="1100" b="1" dirty="0">
                <a:latin typeface="+mn-ea"/>
                <a:ea typeface="+mn-ea"/>
              </a:rPr>
              <a:t>　 　 　 　 　　　 　 ヽ　　　　　 　 </a:t>
            </a:r>
            <a:r>
              <a:rPr lang="en-US" altLang="ja-JP" sz="1100" b="1" dirty="0">
                <a:latin typeface="+mn-ea"/>
                <a:ea typeface="+mn-ea"/>
              </a:rPr>
              <a:t>}</a:t>
            </a:r>
            <a:r>
              <a:rPr lang="ja-JP" altLang="en-US" sz="1100" b="1" dirty="0">
                <a:latin typeface="+mn-ea"/>
                <a:ea typeface="+mn-ea"/>
              </a:rPr>
              <a:t>　　　　</a:t>
            </a:r>
            <a:r>
              <a:rPr lang="ja-JP" altLang="en-US" sz="1100" b="1" dirty="0">
                <a:latin typeface="+mn-ea"/>
              </a:rPr>
              <a:t>いつでも中止できるようにしてください。</a:t>
            </a:r>
            <a:endParaRPr lang="ja-JP" altLang="en-US" sz="1100" b="1" dirty="0">
              <a:latin typeface="+mn-ea"/>
              <a:ea typeface="+mn-ea"/>
            </a:endParaRPr>
          </a:p>
          <a:p>
            <a:pPr>
              <a:defRPr/>
            </a:pPr>
            <a:r>
              <a:rPr lang="ja-JP" altLang="en-US" sz="1100" b="1" dirty="0">
                <a:latin typeface="+mn-ea"/>
                <a:ea typeface="+mn-ea"/>
              </a:rPr>
              <a:t>　　　　　　　　　　　 ヽ</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_, ､ -― ''"::l:::::::</a:t>
            </a:r>
            <a:r>
              <a:rPr lang="ja-JP" altLang="en-US" sz="1100" b="1" dirty="0">
                <a:latin typeface="+mn-ea"/>
                <a:ea typeface="+mn-ea"/>
              </a:rPr>
              <a:t>＼</a:t>
            </a:r>
            <a:r>
              <a:rPr lang="ja-JP" altLang="en-US" sz="1100" b="1" dirty="0" err="1">
                <a:latin typeface="+mn-ea"/>
                <a:ea typeface="+mn-ea"/>
              </a:rPr>
              <a:t>ｰ</a:t>
            </a:r>
            <a:r>
              <a:rPr lang="en-US" altLang="ja-JP" sz="1100" b="1" dirty="0">
                <a:latin typeface="+mn-ea"/>
                <a:ea typeface="+mn-ea"/>
              </a:rPr>
              <a:t>-..,</a:t>
            </a:r>
            <a:r>
              <a:rPr lang="ja-JP" altLang="en-US" sz="1100" b="1" dirty="0">
                <a:latin typeface="+mn-ea"/>
                <a:ea typeface="+mn-ea"/>
              </a:rPr>
              <a:t>ノ</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:::;､&gt;､_</a:t>
            </a:r>
            <a:r>
              <a:rPr lang="ja-JP" altLang="en-US" sz="1100" b="1" dirty="0">
                <a:latin typeface="+mn-ea"/>
                <a:ea typeface="+mn-ea"/>
              </a:rPr>
              <a:t>　</a:t>
            </a:r>
            <a:r>
              <a:rPr lang="en-US" altLang="ja-JP" sz="1100" b="1" dirty="0">
                <a:latin typeface="+mn-ea"/>
                <a:ea typeface="+mn-ea"/>
              </a:rPr>
              <a:t>l|||||</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､-､_</a:t>
            </a:r>
          </a:p>
          <a:p>
            <a:pPr>
              <a:defRPr/>
            </a:pPr>
            <a:r>
              <a:rPr lang="ja-JP" altLang="en-US" sz="1100" b="1" dirty="0">
                <a:latin typeface="+mn-ea"/>
                <a:ea typeface="+mn-ea"/>
              </a:rPr>
              <a:t>　丿</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 </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l</a:t>
            </a:r>
            <a:r>
              <a:rPr lang="ja-JP" altLang="en-US" sz="1100" b="1" dirty="0">
                <a:latin typeface="+mn-ea"/>
                <a:ea typeface="+mn-ea"/>
              </a:rPr>
              <a:t>＼</a:t>
            </a:r>
            <a:r>
              <a:rPr lang="en-US" altLang="ja-JP" sz="1100" b="1" dirty="0">
                <a:latin typeface="+mn-ea"/>
                <a:ea typeface="+mn-ea"/>
              </a:rPr>
              <a:t>&gt;::::</a:t>
            </a:r>
            <a:r>
              <a:rPr lang="ja-JP" altLang="en-US" sz="1100" b="1" dirty="0">
                <a:latin typeface="+mn-ea"/>
                <a:ea typeface="+mn-ea"/>
              </a:rPr>
              <a:t>ﾞ</a:t>
            </a:r>
            <a:r>
              <a:rPr lang="en-US" altLang="ja-JP" sz="1100" b="1" dirty="0">
                <a:latin typeface="+mn-ea"/>
                <a:ea typeface="+mn-ea"/>
              </a:rPr>
              <a:t>'</a:t>
            </a:r>
            <a:r>
              <a:rPr lang="ja-JP" altLang="en-US" sz="1100" b="1" dirty="0" err="1">
                <a:latin typeface="+mn-ea"/>
                <a:ea typeface="+mn-ea"/>
              </a:rPr>
              <a:t>ｰ</a:t>
            </a:r>
            <a:r>
              <a:rPr lang="en-US" altLang="ja-JP" sz="1100" b="1" dirty="0">
                <a:latin typeface="+mn-ea"/>
                <a:ea typeface="+mn-ea"/>
              </a:rPr>
              <a:t>､</a:t>
            </a:r>
          </a:p>
          <a:p>
            <a:pPr>
              <a:defRPr/>
            </a:pPr>
            <a:r>
              <a:rPr lang="en-US" altLang="ja-JP" sz="1100" b="1" dirty="0">
                <a:latin typeface="+mn-ea"/>
                <a:ea typeface="+mn-ea"/>
              </a:rPr>
              <a:t>. </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p>
          <a:p>
            <a:pPr>
              <a:defRPr/>
            </a:pPr>
            <a:endParaRPr lang="ja-JP" altLang="en-US" sz="1100" b="1" dirty="0">
              <a:latin typeface="+mn-ea"/>
              <a:ea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ja-JP" altLang="en-US" sz="3200" smtClean="0">
                <a:solidFill>
                  <a:schemeClr val="tx1"/>
                </a:solidFill>
              </a:rPr>
              <a:t>手戻りが多く発生しやすい</a:t>
            </a:r>
          </a:p>
        </p:txBody>
      </p:sp>
      <p:sp>
        <p:nvSpPr>
          <p:cNvPr id="4" name="テキスト ボックス 3"/>
          <p:cNvSpPr txBox="1"/>
          <p:nvPr/>
        </p:nvSpPr>
        <p:spPr>
          <a:xfrm>
            <a:off x="500063" y="1285875"/>
            <a:ext cx="5973762" cy="2832100"/>
          </a:xfrm>
          <a:prstGeom prst="rect">
            <a:avLst/>
          </a:prstGeom>
          <a:noFill/>
        </p:spPr>
        <p:txBody>
          <a:bodyPr wrap="none">
            <a:spAutoFit/>
          </a:bodyPr>
          <a:lstStyle/>
          <a:p>
            <a:pPr>
              <a:defRPr/>
            </a:pP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（がたがた言ってると、もう仕事 流さねぇぞ！）</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 ⌒</a:t>
            </a:r>
            <a:r>
              <a:rPr lang="en-US" altLang="ja-JP" sz="1100" b="1" dirty="0">
                <a:latin typeface="+mn-ea"/>
                <a:ea typeface="+mn-ea"/>
              </a:rPr>
              <a:t>´</a:t>
            </a:r>
            <a:r>
              <a:rPr lang="ja-JP" altLang="en-US" sz="1100" b="1" dirty="0">
                <a:latin typeface="+mn-ea"/>
                <a:ea typeface="+mn-ea"/>
              </a:rPr>
              <a:t>ﾉ　　　動いてんのか、死んでんのかわかりませんね。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ja-JP" altLang="en-US" sz="2400" b="1" dirty="0">
                <a:solidFill>
                  <a:srgbClr val="FF0000"/>
                </a:solidFill>
                <a:latin typeface="+mn-ea"/>
                <a:ea typeface="+mn-ea"/>
              </a:rPr>
              <a:t>プログレスバーを出すように</a:t>
            </a:r>
            <a:endParaRPr lang="ja-JP" altLang="en-US" sz="1100" b="1" dirty="0">
              <a:latin typeface="+mn-ea"/>
              <a:ea typeface="+mn-ea"/>
            </a:endParaRPr>
          </a:p>
          <a:p>
            <a:pPr>
              <a:defRPr/>
            </a:pPr>
            <a:r>
              <a:rPr lang="ja-JP" altLang="en-US" sz="1100" b="1" dirty="0">
                <a:latin typeface="+mn-ea"/>
                <a:ea typeface="+mn-ea"/>
              </a:rPr>
              <a:t>　 　 　 　 　　　 　 ヽ　　　　　 　 </a:t>
            </a:r>
            <a:r>
              <a:rPr lang="en-US" altLang="ja-JP" sz="1100" b="1" dirty="0">
                <a:latin typeface="+mn-ea"/>
                <a:ea typeface="+mn-ea"/>
              </a:rPr>
              <a:t>}</a:t>
            </a:r>
            <a:r>
              <a:rPr lang="ja-JP" altLang="en-US" sz="1100" b="1" dirty="0">
                <a:latin typeface="+mn-ea"/>
                <a:ea typeface="+mn-ea"/>
              </a:rPr>
              <a:t>　　　　</a:t>
            </a:r>
            <a:r>
              <a:rPr lang="ja-JP" altLang="en-US" sz="1100" b="1" dirty="0">
                <a:latin typeface="+mn-ea"/>
              </a:rPr>
              <a:t>してください。</a:t>
            </a:r>
            <a:endParaRPr lang="ja-JP" altLang="en-US" sz="1100" b="1" dirty="0">
              <a:latin typeface="+mn-ea"/>
              <a:ea typeface="+mn-ea"/>
            </a:endParaRPr>
          </a:p>
          <a:p>
            <a:pPr>
              <a:defRPr/>
            </a:pPr>
            <a:r>
              <a:rPr lang="ja-JP" altLang="en-US" sz="1100" b="1" dirty="0">
                <a:latin typeface="+mn-ea"/>
                <a:ea typeface="+mn-ea"/>
              </a:rPr>
              <a:t>　　　　　　　　　　　 ヽ</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_, ､ -― ''"::l:::::::</a:t>
            </a:r>
            <a:r>
              <a:rPr lang="ja-JP" altLang="en-US" sz="1100" b="1" dirty="0">
                <a:latin typeface="+mn-ea"/>
                <a:ea typeface="+mn-ea"/>
              </a:rPr>
              <a:t>＼</a:t>
            </a:r>
            <a:r>
              <a:rPr lang="ja-JP" altLang="en-US" sz="1100" b="1" dirty="0" err="1">
                <a:latin typeface="+mn-ea"/>
                <a:ea typeface="+mn-ea"/>
              </a:rPr>
              <a:t>ｰ</a:t>
            </a:r>
            <a:r>
              <a:rPr lang="en-US" altLang="ja-JP" sz="1100" b="1" dirty="0">
                <a:latin typeface="+mn-ea"/>
                <a:ea typeface="+mn-ea"/>
              </a:rPr>
              <a:t>-..,</a:t>
            </a:r>
            <a:r>
              <a:rPr lang="ja-JP" altLang="en-US" sz="1100" b="1" dirty="0">
                <a:latin typeface="+mn-ea"/>
                <a:ea typeface="+mn-ea"/>
              </a:rPr>
              <a:t>ノ</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:::;､&gt;､_</a:t>
            </a:r>
            <a:r>
              <a:rPr lang="ja-JP" altLang="en-US" sz="1100" b="1" dirty="0">
                <a:latin typeface="+mn-ea"/>
                <a:ea typeface="+mn-ea"/>
              </a:rPr>
              <a:t>　</a:t>
            </a:r>
            <a:r>
              <a:rPr lang="en-US" altLang="ja-JP" sz="1100" b="1" dirty="0">
                <a:latin typeface="+mn-ea"/>
                <a:ea typeface="+mn-ea"/>
              </a:rPr>
              <a:t>l|||||</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､-､_</a:t>
            </a:r>
          </a:p>
          <a:p>
            <a:pPr>
              <a:defRPr/>
            </a:pPr>
            <a:r>
              <a:rPr lang="ja-JP" altLang="en-US" sz="1100" b="1" dirty="0">
                <a:latin typeface="+mn-ea"/>
                <a:ea typeface="+mn-ea"/>
              </a:rPr>
              <a:t>　丿</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 </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l</a:t>
            </a:r>
            <a:r>
              <a:rPr lang="ja-JP" altLang="en-US" sz="1100" b="1" dirty="0">
                <a:latin typeface="+mn-ea"/>
                <a:ea typeface="+mn-ea"/>
              </a:rPr>
              <a:t>＼</a:t>
            </a:r>
            <a:r>
              <a:rPr lang="en-US" altLang="ja-JP" sz="1100" b="1" dirty="0">
                <a:latin typeface="+mn-ea"/>
                <a:ea typeface="+mn-ea"/>
              </a:rPr>
              <a:t>&gt;::::</a:t>
            </a:r>
            <a:r>
              <a:rPr lang="ja-JP" altLang="en-US" sz="1100" b="1" dirty="0">
                <a:latin typeface="+mn-ea"/>
                <a:ea typeface="+mn-ea"/>
              </a:rPr>
              <a:t>ﾞ</a:t>
            </a:r>
            <a:r>
              <a:rPr lang="en-US" altLang="ja-JP" sz="1100" b="1" dirty="0">
                <a:latin typeface="+mn-ea"/>
                <a:ea typeface="+mn-ea"/>
              </a:rPr>
              <a:t>'</a:t>
            </a:r>
            <a:r>
              <a:rPr lang="ja-JP" altLang="en-US" sz="1100" b="1" dirty="0" err="1">
                <a:latin typeface="+mn-ea"/>
                <a:ea typeface="+mn-ea"/>
              </a:rPr>
              <a:t>ｰ</a:t>
            </a:r>
            <a:r>
              <a:rPr lang="en-US" altLang="ja-JP" sz="1100" b="1" dirty="0">
                <a:latin typeface="+mn-ea"/>
                <a:ea typeface="+mn-ea"/>
              </a:rPr>
              <a:t>､</a:t>
            </a:r>
          </a:p>
          <a:p>
            <a:pPr>
              <a:defRPr/>
            </a:pPr>
            <a:r>
              <a:rPr lang="en-US" altLang="ja-JP" sz="1100" b="1" dirty="0">
                <a:latin typeface="+mn-ea"/>
                <a:ea typeface="+mn-ea"/>
              </a:rPr>
              <a:t>. </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p>
          <a:p>
            <a:pPr>
              <a:defRPr/>
            </a:pPr>
            <a:endParaRPr lang="ja-JP" altLang="en-US" sz="1100" b="1" dirty="0">
              <a:latin typeface="+mn-ea"/>
              <a:ea typeface="+mn-ea"/>
            </a:endParaRPr>
          </a:p>
        </p:txBody>
      </p:sp>
      <p:sp>
        <p:nvSpPr>
          <p:cNvPr id="5" name="テキスト ボックス 4"/>
          <p:cNvSpPr txBox="1"/>
          <p:nvPr/>
        </p:nvSpPr>
        <p:spPr>
          <a:xfrm>
            <a:off x="5429250" y="3071813"/>
            <a:ext cx="3211513" cy="2554287"/>
          </a:xfrm>
          <a:prstGeom prst="rect">
            <a:avLst/>
          </a:prstGeom>
          <a:noFill/>
        </p:spPr>
        <p:txBody>
          <a:bodyPr wrap="none">
            <a:spAutoFit/>
          </a:bodyPr>
          <a:lstStyle/>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へ</a:t>
            </a:r>
          </a:p>
          <a:p>
            <a:pPr>
              <a:defRPr/>
            </a:pPr>
            <a:r>
              <a:rPr lang="ja-JP" altLang="en-US" sz="1000" b="1" dirty="0">
                <a:latin typeface="+mn-ea"/>
                <a:ea typeface="+mn-ea"/>
              </a:rPr>
              <a:t>　　</a:t>
            </a:r>
            <a:r>
              <a:rPr lang="en-US" altLang="ja-JP" sz="1000" b="1" dirty="0">
                <a:latin typeface="+mn-ea"/>
                <a:ea typeface="+mn-ea"/>
              </a:rPr>
              <a:t>___ </a:t>
            </a:r>
            <a:r>
              <a:rPr lang="ja-JP" altLang="en-US" sz="1000" b="1" dirty="0">
                <a:latin typeface="+mn-ea"/>
                <a:ea typeface="+mn-ea"/>
              </a:rPr>
              <a:t>　　　　　　　 　 　 　 　 　　　　　　　　　　　　ﾑ　　</a:t>
            </a:r>
            <a:r>
              <a:rPr lang="en-US" altLang="ja-JP" sz="1000" b="1" dirty="0" err="1">
                <a:latin typeface="+mn-ea"/>
                <a:ea typeface="+mn-ea"/>
              </a:rPr>
              <a:t>i</a:t>
            </a:r>
            <a:endParaRPr lang="en-US" altLang="ja-JP" sz="1000" b="1" dirty="0">
              <a:latin typeface="+mn-ea"/>
              <a:ea typeface="+mn-ea"/>
            </a:endParaRPr>
          </a:p>
          <a:p>
            <a:pPr>
              <a:defRPr/>
            </a:pPr>
            <a:r>
              <a:rPr lang="ja-JP" altLang="en-US" sz="1000" b="1" dirty="0">
                <a:latin typeface="+mn-ea"/>
                <a:ea typeface="+mn-ea"/>
              </a:rPr>
              <a:t>　「 ﾋ</a:t>
            </a:r>
            <a:r>
              <a:rPr lang="en-US" altLang="ja-JP" sz="1000" b="1" dirty="0">
                <a:latin typeface="+mn-ea"/>
                <a:ea typeface="+mn-ea"/>
              </a:rPr>
              <a:t>_</a:t>
            </a:r>
            <a:r>
              <a:rPr lang="en-US" altLang="ja-JP" sz="1000" b="1" dirty="0" err="1">
                <a:latin typeface="+mn-ea"/>
                <a:ea typeface="+mn-ea"/>
              </a:rPr>
              <a:t>i</a:t>
            </a:r>
            <a:r>
              <a:rPr lang="en-US" altLang="ja-JP" sz="1000" b="1" dirty="0">
                <a:latin typeface="+mn-ea"/>
                <a:ea typeface="+mn-ea"/>
              </a:rPr>
              <a:t>〉</a:t>
            </a:r>
            <a:r>
              <a:rPr lang="ja-JP" altLang="en-US" sz="1000" b="1" dirty="0">
                <a:latin typeface="+mn-ea"/>
                <a:ea typeface="+mn-ea"/>
              </a:rPr>
              <a:t>　　　 　 　　　　　　 　 　　　　　　　　　　　　 ゝ　</a:t>
            </a:r>
            <a:r>
              <a:rPr lang="en-US" altLang="ja-JP" sz="1000" b="1" dirty="0">
                <a:latin typeface="+mn-ea"/>
                <a:ea typeface="+mn-ea"/>
              </a:rPr>
              <a:t>〈</a:t>
            </a:r>
          </a:p>
          <a:p>
            <a:pPr>
              <a:defRPr/>
            </a:pPr>
            <a:r>
              <a:rPr lang="ja-JP" altLang="en-US" sz="1000" b="1" dirty="0">
                <a:latin typeface="+mn-ea"/>
                <a:ea typeface="+mn-ea"/>
              </a:rPr>
              <a:t>　ﾄ　ノ 　　　　　　　　　　　　　　　　　　　　　　　　　　</a:t>
            </a:r>
            <a:r>
              <a:rPr lang="en-US" altLang="ja-JP" sz="1000" b="1" dirty="0" err="1">
                <a:latin typeface="+mn-ea"/>
                <a:ea typeface="+mn-ea"/>
              </a:rPr>
              <a:t>i</a:t>
            </a:r>
            <a:r>
              <a:rPr lang="ja-JP" altLang="en-US" sz="1000" b="1" dirty="0">
                <a:latin typeface="+mn-ea"/>
                <a:ea typeface="+mn-ea"/>
              </a:rPr>
              <a:t>ニ</a:t>
            </a:r>
            <a:r>
              <a:rPr lang="en-US" altLang="ja-JP" sz="1000" b="1" dirty="0">
                <a:latin typeface="+mn-ea"/>
                <a:ea typeface="+mn-ea"/>
              </a:rPr>
              <a:t>(()</a:t>
            </a:r>
          </a:p>
          <a:p>
            <a:pPr>
              <a:defRPr/>
            </a:pPr>
            <a:r>
              <a:rPr lang="ja-JP" altLang="en-US" sz="1000" b="1" dirty="0">
                <a:latin typeface="+mn-ea"/>
                <a:ea typeface="+mn-ea"/>
              </a:rPr>
              <a:t>　</a:t>
            </a:r>
            <a:r>
              <a:rPr lang="en-US" altLang="ja-JP" sz="1000" b="1" dirty="0" err="1">
                <a:latin typeface="+mn-ea"/>
                <a:ea typeface="+mn-ea"/>
              </a:rPr>
              <a:t>i</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_ </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ヽ</a:t>
            </a:r>
          </a:p>
          <a:p>
            <a:pPr>
              <a:defRPr/>
            </a:pPr>
            <a:r>
              <a:rPr lang="ja-JP" altLang="en-US" sz="1000" b="1" dirty="0">
                <a:latin typeface="+mn-ea"/>
                <a:ea typeface="+mn-ea"/>
              </a:rPr>
              <a:t>　</a:t>
            </a:r>
            <a:r>
              <a:rPr lang="en-US" altLang="ja-JP" sz="1000" b="1" dirty="0" err="1">
                <a:latin typeface="+mn-ea"/>
                <a:ea typeface="+mn-ea"/>
              </a:rPr>
              <a:t>i</a:t>
            </a:r>
            <a:r>
              <a:rPr lang="ja-JP" altLang="en-US" sz="1000" b="1" dirty="0">
                <a:latin typeface="+mn-ea"/>
                <a:ea typeface="+mn-ea"/>
              </a:rPr>
              <a:t>　　</a:t>
            </a:r>
            <a:r>
              <a:rPr lang="en-US" altLang="ja-JP" sz="1000" b="1" dirty="0" err="1">
                <a:latin typeface="+mn-ea"/>
                <a:ea typeface="+mn-ea"/>
              </a:rPr>
              <a:t>i</a:t>
            </a:r>
            <a:r>
              <a:rPr lang="ja-JP" altLang="en-US" sz="1000" b="1" dirty="0">
                <a:latin typeface="+mn-ea"/>
                <a:ea typeface="+mn-ea"/>
              </a:rPr>
              <a:t>　　　 　　　　　　　／</a:t>
            </a:r>
            <a:r>
              <a:rPr lang="en-US" altLang="ja-JP" sz="1000" b="1" dirty="0">
                <a:latin typeface="+mn-ea"/>
                <a:ea typeface="+mn-ea"/>
              </a:rPr>
              <a:t>__,</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err="1">
                <a:latin typeface="+mn-ea"/>
                <a:ea typeface="+mn-ea"/>
              </a:rPr>
              <a:t>i</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err="1">
                <a:latin typeface="+mn-ea"/>
                <a:ea typeface="+mn-ea"/>
              </a:rPr>
              <a:t>i</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 ● ) </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λ</a:t>
            </a:r>
          </a:p>
          <a:p>
            <a:pPr>
              <a:defRPr/>
            </a:pPr>
            <a:r>
              <a:rPr lang="ja-JP" altLang="en-US" sz="1000" b="1" dirty="0">
                <a:latin typeface="+mn-ea"/>
                <a:ea typeface="+mn-ea"/>
              </a:rPr>
              <a:t>　ト－┤</a:t>
            </a:r>
            <a:r>
              <a:rPr lang="en-US" altLang="ja-JP" sz="1000" b="1" dirty="0">
                <a:latin typeface="+mn-ea"/>
                <a:ea typeface="+mn-ea"/>
              </a:rPr>
              <a:t>.</a:t>
            </a:r>
            <a:r>
              <a:rPr lang="ja-JP" altLang="en-US" sz="1000" b="1" dirty="0">
                <a:latin typeface="+mn-ea"/>
                <a:ea typeface="+mn-ea"/>
              </a:rPr>
              <a:t>　　　　　　／ 　 　（</a:t>
            </a:r>
            <a:r>
              <a:rPr lang="en-US" altLang="ja-JP" sz="1000" b="1" dirty="0">
                <a:latin typeface="+mn-ea"/>
                <a:ea typeface="+mn-ea"/>
              </a:rPr>
              <a:t>__</a:t>
            </a:r>
            <a:r>
              <a:rPr lang="ja-JP" altLang="en-US" sz="1000" b="1" dirty="0">
                <a:latin typeface="+mn-ea"/>
                <a:ea typeface="+mn-ea"/>
              </a:rPr>
              <a:t>人</a:t>
            </a:r>
            <a:r>
              <a:rPr lang="en-US" altLang="ja-JP" sz="1000" b="1" dirty="0">
                <a:latin typeface="+mn-ea"/>
                <a:ea typeface="+mn-ea"/>
              </a:rPr>
              <a:t>__</a:t>
            </a:r>
            <a:r>
              <a:rPr lang="ja-JP" altLang="en-US" sz="1000" b="1" dirty="0">
                <a:latin typeface="+mn-ea"/>
                <a:ea typeface="+mn-ea"/>
              </a:rPr>
              <a:t>） 　　　＼　　　 </a:t>
            </a:r>
            <a:r>
              <a:rPr lang="en-US" altLang="ja-JP" sz="1000" b="1" dirty="0">
                <a:latin typeface="+mn-ea"/>
                <a:ea typeface="+mn-ea"/>
              </a:rPr>
              <a:t>,</a:t>
            </a:r>
            <a:r>
              <a:rPr lang="ja-JP" altLang="en-US" sz="1000" b="1" dirty="0">
                <a:latin typeface="+mn-ea"/>
                <a:ea typeface="+mn-ea"/>
              </a:rPr>
              <a:t>ノ　￣ </a:t>
            </a:r>
            <a:r>
              <a:rPr lang="en-US" altLang="ja-JP" sz="1000" b="1" dirty="0">
                <a:latin typeface="+mn-ea"/>
                <a:ea typeface="+mn-ea"/>
              </a:rPr>
              <a:t>,!</a:t>
            </a:r>
          </a:p>
          <a:p>
            <a:pPr>
              <a:defRPr/>
            </a:pPr>
            <a:r>
              <a:rPr lang="ja-JP" altLang="en-US" sz="1000" b="1" dirty="0">
                <a:latin typeface="+mn-ea"/>
                <a:ea typeface="+mn-ea"/>
              </a:rPr>
              <a:t>　</a:t>
            </a:r>
            <a:r>
              <a:rPr lang="en-US" altLang="ja-JP" sz="1000" b="1" dirty="0" err="1">
                <a:latin typeface="+mn-ea"/>
                <a:ea typeface="+mn-ea"/>
              </a:rPr>
              <a:t>i</a:t>
            </a:r>
            <a:r>
              <a:rPr lang="ja-JP" altLang="en-US" sz="1000" b="1" dirty="0">
                <a:latin typeface="+mn-ea"/>
                <a:ea typeface="+mn-ea"/>
              </a:rPr>
              <a:t>　　　ゝ</a:t>
            </a:r>
            <a:r>
              <a:rPr lang="en-US" altLang="ja-JP" sz="1000" b="1" dirty="0">
                <a:latin typeface="+mn-ea"/>
                <a:ea typeface="+mn-ea"/>
              </a:rPr>
              <a:t>､_ </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ﾊ　　　</a:t>
            </a:r>
            <a:r>
              <a:rPr lang="en-US" altLang="ja-JP" sz="1000" b="1" dirty="0">
                <a:latin typeface="+mn-ea"/>
                <a:ea typeface="+mn-ea"/>
              </a:rPr>
              <a:t>,!</a:t>
            </a:r>
          </a:p>
          <a:p>
            <a:pPr>
              <a:defRPr/>
            </a:pPr>
            <a:r>
              <a:rPr lang="en-US" altLang="ja-JP" sz="1000" b="1" dirty="0">
                <a:latin typeface="+mn-ea"/>
                <a:ea typeface="+mn-ea"/>
              </a:rPr>
              <a:t>.</a:t>
            </a:r>
            <a:r>
              <a:rPr lang="ja-JP" altLang="en-US" sz="1000" b="1" dirty="0">
                <a:latin typeface="+mn-ea"/>
                <a:ea typeface="+mn-ea"/>
              </a:rPr>
              <a:t>　ヽ、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､,__</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 　ヽ／</a:t>
            </a:r>
          </a:p>
          <a:p>
            <a:pPr>
              <a:defRPr/>
            </a:pPr>
            <a:r>
              <a:rPr lang="ja-JP" altLang="en-US" sz="1000" b="1" dirty="0">
                <a:latin typeface="+mn-ea"/>
                <a:ea typeface="+mn-ea"/>
              </a:rPr>
              <a:t>　　　＼ノ　ﾉ　　　ﾊ￣</a:t>
            </a:r>
            <a:r>
              <a:rPr lang="en-US" altLang="ja-JP" sz="1000" b="1" dirty="0">
                <a:latin typeface="+mn-ea"/>
                <a:ea typeface="+mn-ea"/>
              </a:rPr>
              <a:t>r/:::r―--―/::</a:t>
            </a:r>
            <a:r>
              <a:rPr lang="ja-JP" altLang="en-US" sz="1000" b="1" dirty="0">
                <a:latin typeface="+mn-ea"/>
                <a:ea typeface="+mn-ea"/>
              </a:rPr>
              <a:t>７　　 ﾉ　　　　／</a:t>
            </a:r>
          </a:p>
          <a:p>
            <a:pPr>
              <a:defRPr/>
            </a:pPr>
            <a:r>
              <a:rPr lang="ja-JP" altLang="en-US" sz="1000" b="1" dirty="0">
                <a:latin typeface="+mn-ea"/>
                <a:ea typeface="+mn-ea"/>
              </a:rPr>
              <a:t>　 　　 　 ヽ</a:t>
            </a:r>
            <a:r>
              <a:rPr lang="en-US" altLang="ja-JP" sz="1000" b="1" dirty="0">
                <a:latin typeface="+mn-ea"/>
                <a:ea typeface="+mn-ea"/>
              </a:rPr>
              <a:t>.</a:t>
            </a:r>
            <a:r>
              <a:rPr lang="ja-JP" altLang="en-US" sz="1000" b="1" dirty="0">
                <a:latin typeface="+mn-ea"/>
                <a:ea typeface="+mn-ea"/>
              </a:rPr>
              <a:t>　　　　　　ヽ</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 '::. :' |::/</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 "</a:t>
            </a:r>
          </a:p>
          <a:p>
            <a:pPr>
              <a:defRPr/>
            </a:pPr>
            <a:r>
              <a:rPr lang="ja-JP" altLang="en-US" sz="1000" b="1" dirty="0">
                <a:latin typeface="+mn-ea"/>
                <a:ea typeface="+mn-ea"/>
              </a:rPr>
              <a:t>　　　　　　　 </a:t>
            </a:r>
            <a:r>
              <a:rPr lang="en-US" altLang="ja-JP" sz="1000" b="1" dirty="0">
                <a:latin typeface="+mn-ea"/>
                <a:ea typeface="+mn-ea"/>
              </a:rPr>
              <a:t>`</a:t>
            </a:r>
            <a:r>
              <a:rPr lang="ja-JP" altLang="en-US" sz="1000" b="1" dirty="0" err="1">
                <a:latin typeface="+mn-ea"/>
                <a:ea typeface="+mn-ea"/>
              </a:rPr>
              <a:t>ｰ</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＼ヽ</a:t>
            </a:r>
            <a:r>
              <a:rPr lang="en-US" altLang="ja-JP" sz="1000" b="1" dirty="0">
                <a:latin typeface="+mn-ea"/>
                <a:ea typeface="+mn-ea"/>
              </a:rPr>
              <a:t>::. ;::</a:t>
            </a:r>
            <a:r>
              <a:rPr lang="ja-JP" altLang="en-US" sz="1000" b="1" dirty="0">
                <a:latin typeface="+mn-ea"/>
                <a:ea typeface="+mn-ea"/>
              </a:rPr>
              <a:t>：</a:t>
            </a:r>
            <a:r>
              <a:rPr lang="en-US" altLang="ja-JP" sz="1000" b="1" dirty="0">
                <a:latin typeface="+mn-ea"/>
                <a:ea typeface="+mn-ea"/>
              </a:rPr>
              <a:t>|/</a:t>
            </a:r>
            <a:r>
              <a:rPr lang="ja-JP" altLang="en-US" sz="1000" b="1" dirty="0">
                <a:latin typeface="+mn-ea"/>
                <a:ea typeface="+mn-ea"/>
              </a:rPr>
              <a:t>　　　　　</a:t>
            </a:r>
            <a:r>
              <a:rPr lang="ja-JP" altLang="en-US" sz="1000" b="1" dirty="0" err="1">
                <a:latin typeface="+mn-ea"/>
                <a:ea typeface="+mn-ea"/>
              </a:rPr>
              <a:t>ｒ</a:t>
            </a:r>
            <a:r>
              <a:rPr lang="en-US" altLang="ja-JP" sz="1000" b="1" dirty="0">
                <a:latin typeface="+mn-ea"/>
                <a:ea typeface="+mn-ea"/>
              </a:rPr>
              <a:t>'"</a:t>
            </a:r>
          </a:p>
          <a:p>
            <a:pPr>
              <a:defRPr/>
            </a:pPr>
            <a:r>
              <a:rPr lang="ja-JP" altLang="en-US" sz="1000" b="1" dirty="0">
                <a:latin typeface="+mn-ea"/>
                <a:ea typeface="+mn-ea"/>
              </a:rPr>
              <a:t>　　　　　／￣二二二二二二二二二二二二二二二二ヽ</a:t>
            </a:r>
          </a:p>
          <a:p>
            <a:pPr>
              <a:defRPr/>
            </a:pP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答 </a:t>
            </a:r>
            <a:r>
              <a:rPr lang="en-US" altLang="ja-JP" sz="1000" b="1" dirty="0">
                <a:latin typeface="+mn-ea"/>
                <a:ea typeface="+mn-ea"/>
              </a:rPr>
              <a:t>|</a:t>
            </a:r>
            <a:r>
              <a:rPr lang="ja-JP" altLang="en-US" sz="1000" b="1" dirty="0">
                <a:latin typeface="+mn-ea"/>
                <a:ea typeface="+mn-ea"/>
              </a:rPr>
              <a:t>　　　　　手　続　き　指　向　　　　　　　│</a:t>
            </a:r>
            <a:r>
              <a:rPr lang="en-US" altLang="ja-JP" sz="1000" b="1" dirty="0">
                <a:latin typeface="+mn-ea"/>
                <a:ea typeface="+mn-ea"/>
              </a:rPr>
              <a:t>|</a:t>
            </a:r>
          </a:p>
          <a:p>
            <a:pPr>
              <a:defRPr/>
            </a:pPr>
            <a:r>
              <a:rPr lang="ja-JP" altLang="en-US" sz="1000" b="1" dirty="0">
                <a:latin typeface="+mn-ea"/>
                <a:ea typeface="+mn-ea"/>
              </a:rPr>
              <a:t>　　　　　＼＿二二二二二二二二二二二二二二二二ノ</a:t>
            </a:r>
          </a:p>
        </p:txBody>
      </p:sp>
      <p:sp>
        <p:nvSpPr>
          <p:cNvPr id="6" name="角丸四角形吹き出し 5"/>
          <p:cNvSpPr/>
          <p:nvPr/>
        </p:nvSpPr>
        <p:spPr>
          <a:xfrm>
            <a:off x="714375" y="4286250"/>
            <a:ext cx="1928813" cy="357188"/>
          </a:xfrm>
          <a:prstGeom prst="wedgeRoundRectCallout">
            <a:avLst>
              <a:gd name="adj1" fmla="val 17332"/>
              <a:gd name="adj2" fmla="val -156714"/>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accent6">
                    <a:lumMod val="40000"/>
                    <a:lumOff val="60000"/>
                  </a:schemeClr>
                </a:solidFill>
              </a:rPr>
              <a:t>あ。納期２日ね。</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sz="3200" smtClean="0"/>
              <a:t>スピーカー自己紹介</a:t>
            </a:r>
          </a:p>
        </p:txBody>
      </p:sp>
      <p:sp>
        <p:nvSpPr>
          <p:cNvPr id="3" name="テキスト プレースホルダ 2"/>
          <p:cNvSpPr>
            <a:spLocks noGrp="1"/>
          </p:cNvSpPr>
          <p:nvPr>
            <p:ph type="body" idx="1"/>
          </p:nvPr>
        </p:nvSpPr>
        <p:spPr/>
        <p:txBody>
          <a:bodyPr/>
          <a:lstStyle/>
          <a:p>
            <a:pPr>
              <a:buFontTx/>
              <a:buNone/>
              <a:defRPr/>
            </a:pPr>
            <a:r>
              <a:rPr lang="ja-JP" altLang="en-US" sz="1800" b="1" dirty="0" smtClean="0">
                <a:latin typeface="+mj-ea"/>
                <a:ea typeface="+mj-ea"/>
              </a:rPr>
              <a:t>　　　　／　　 　 　＼</a:t>
            </a:r>
          </a:p>
          <a:p>
            <a:pPr>
              <a:buFontTx/>
              <a:buNone/>
              <a:defRPr/>
            </a:pPr>
            <a:r>
              <a:rPr lang="ja-JP" altLang="en-US" sz="1800" b="1" dirty="0" smtClean="0">
                <a:latin typeface="+mj-ea"/>
                <a:ea typeface="+mj-ea"/>
              </a:rPr>
              <a:t>　　 ／　　─　 　 ─＼　　　　</a:t>
            </a:r>
            <a:r>
              <a:rPr lang="ja-JP" altLang="en-US" sz="1800" b="1" dirty="0" err="1" smtClean="0">
                <a:latin typeface="+mj-ea"/>
                <a:ea typeface="+mj-ea"/>
              </a:rPr>
              <a:t>ゆー</a:t>
            </a:r>
            <a:r>
              <a:rPr lang="ja-JP" altLang="en-US" sz="1800" b="1" dirty="0" smtClean="0">
                <a:latin typeface="+mj-ea"/>
                <a:ea typeface="+mj-ea"/>
              </a:rPr>
              <a:t>ちです。</a:t>
            </a:r>
          </a:p>
          <a:p>
            <a:pPr>
              <a:buFontTx/>
              <a:buNone/>
              <a:defRPr/>
            </a:pPr>
            <a:r>
              <a:rPr lang="ja-JP" altLang="en-US" sz="1800" b="1" dirty="0" smtClean="0">
                <a:latin typeface="+mj-ea"/>
                <a:ea typeface="+mj-ea"/>
              </a:rPr>
              <a:t>　／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ハンドル名です。</a:t>
            </a: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a:t>
            </a:r>
            <a:r>
              <a:rPr lang="ja-JP" altLang="en-US" sz="1800" b="1" dirty="0" smtClean="0">
                <a:latin typeface="+mj-ea"/>
                <a:ea typeface="+mj-ea"/>
              </a:rPr>
              <a:t>人</a:t>
            </a:r>
            <a:r>
              <a:rPr lang="en-US" altLang="ja-JP" sz="1800" b="1" dirty="0" smtClean="0">
                <a:latin typeface="+mj-ea"/>
                <a:ea typeface="+mj-ea"/>
              </a:rPr>
              <a:t>__</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p>
          <a:p>
            <a:pPr>
              <a:buFontTx/>
              <a:buNone/>
              <a:defRPr/>
            </a:pPr>
            <a:r>
              <a:rPr lang="ja-JP" altLang="en-US" sz="1800" b="1" dirty="0" smtClean="0">
                <a:latin typeface="+mj-ea"/>
                <a:ea typeface="+mj-ea"/>
              </a:rPr>
              <a:t>　＼　　　　 ｀ ⌒</a:t>
            </a:r>
            <a:r>
              <a:rPr lang="en-US" altLang="ja-JP" sz="1800" b="1" dirty="0" smtClean="0">
                <a:latin typeface="+mj-ea"/>
                <a:ea typeface="+mj-ea"/>
              </a:rPr>
              <a:t>´</a:t>
            </a:r>
            <a:r>
              <a:rPr lang="ja-JP" altLang="en-US" sz="1800" b="1" dirty="0" smtClean="0">
                <a:latin typeface="+mj-ea"/>
                <a:ea typeface="+mj-ea"/>
              </a:rPr>
              <a:t>　　 ／ 　　 本名は、内山康広といいます。</a:t>
            </a:r>
          </a:p>
          <a:p>
            <a:pPr>
              <a:buFontTx/>
              <a:buNone/>
              <a:defRPr/>
            </a:pPr>
            <a:r>
              <a:rPr lang="en-US" altLang="ja-JP" sz="1800" b="1" dirty="0" smtClean="0">
                <a:latin typeface="+mj-ea"/>
                <a:ea typeface="+mj-ea"/>
              </a:rPr>
              <a:t>,,.....</a:t>
            </a:r>
            <a:r>
              <a:rPr lang="ja-JP" altLang="en-US" sz="1800" b="1" dirty="0" smtClean="0">
                <a:latin typeface="+mj-ea"/>
                <a:ea typeface="+mj-ea"/>
              </a:rPr>
              <a:t>イ</a:t>
            </a:r>
            <a:r>
              <a:rPr lang="en-US" altLang="ja-JP" sz="1800" b="1" dirty="0" smtClean="0">
                <a:latin typeface="+mj-ea"/>
                <a:ea typeface="+mj-ea"/>
              </a:rPr>
              <a:t>.</a:t>
            </a:r>
            <a:r>
              <a:rPr lang="ja-JP" altLang="en-US" sz="1800" b="1" dirty="0" smtClean="0">
                <a:latin typeface="+mj-ea"/>
                <a:ea typeface="+mj-ea"/>
              </a:rPr>
              <a:t>ヽヽ、</a:t>
            </a:r>
            <a:r>
              <a:rPr lang="en-US" altLang="ja-JP" sz="1800" b="1" dirty="0" smtClean="0">
                <a:latin typeface="+mj-ea"/>
                <a:ea typeface="+mj-ea"/>
              </a:rPr>
              <a:t>___ </a:t>
            </a:r>
            <a:r>
              <a:rPr lang="ja-JP" altLang="en-US" sz="1800" b="1" dirty="0" err="1" smtClean="0">
                <a:latin typeface="+mj-ea"/>
                <a:ea typeface="+mj-ea"/>
              </a:rPr>
              <a:t>ーー</a:t>
            </a:r>
            <a:r>
              <a:rPr lang="ja-JP" altLang="en-US" sz="1800" b="1" dirty="0" smtClean="0">
                <a:latin typeface="+mj-ea"/>
                <a:ea typeface="+mj-ea"/>
              </a:rPr>
              <a:t>ノﾞ</a:t>
            </a:r>
            <a:r>
              <a:rPr lang="en-US" altLang="ja-JP" sz="1800" b="1" dirty="0" smtClean="0">
                <a:latin typeface="+mj-ea"/>
                <a:ea typeface="+mj-ea"/>
              </a:rPr>
              <a:t>-､.</a:t>
            </a:r>
            <a:r>
              <a:rPr lang="ja-JP" altLang="en-US" sz="1800" b="1" dirty="0" smtClean="0">
                <a:latin typeface="+mj-ea"/>
                <a:ea typeface="+mj-ea"/>
              </a:rPr>
              <a:t>　　 ４７歳です。</a:t>
            </a:r>
            <a:endParaRPr lang="en-US" altLang="ja-JP" sz="1800" b="1" dirty="0" smtClean="0">
              <a:latin typeface="+mj-ea"/>
              <a:ea typeface="+mj-ea"/>
            </a:endParaRPr>
          </a:p>
          <a:p>
            <a:pPr>
              <a:buFontTx/>
              <a:buNone/>
              <a:defRPr/>
            </a:pP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_____ </a:t>
            </a:r>
            <a:r>
              <a:rPr lang="ja-JP" altLang="en-US" sz="1800" b="1" dirty="0" smtClean="0">
                <a:latin typeface="+mj-ea"/>
                <a:ea typeface="+mj-ea"/>
              </a:rPr>
              <a:t>ノ</a:t>
            </a:r>
            <a:r>
              <a:rPr lang="en-US" altLang="ja-JP" sz="1800" b="1" dirty="0" smtClean="0">
                <a:latin typeface="+mj-ea"/>
                <a:ea typeface="+mj-ea"/>
              </a:rPr>
              <a:t>.| </a:t>
            </a:r>
            <a:r>
              <a:rPr lang="ja-JP" altLang="en-US" sz="1800" b="1" dirty="0" smtClean="0">
                <a:latin typeface="+mj-ea"/>
                <a:ea typeface="+mj-ea"/>
              </a:rPr>
              <a:t>ヽ　</a:t>
            </a:r>
            <a:r>
              <a:rPr lang="en-US" altLang="ja-JP" sz="1800" b="1" dirty="0" smtClean="0">
                <a:latin typeface="+mj-ea"/>
                <a:ea typeface="+mj-ea"/>
              </a:rPr>
              <a:t>I    </a:t>
            </a:r>
            <a:r>
              <a:rPr lang="ja-JP" altLang="en-US" sz="1800" b="1" dirty="0" smtClean="0">
                <a:latin typeface="+mj-ea"/>
              </a:rPr>
              <a:t>おっさんです。＿</a:t>
            </a:r>
            <a:r>
              <a:rPr lang="en-US" altLang="ja-JP" sz="1800" b="1" dirty="0" smtClean="0">
                <a:latin typeface="+mj-ea"/>
              </a:rPr>
              <a:t>|</a:t>
            </a:r>
            <a:r>
              <a:rPr lang="ja-JP" altLang="en-US" sz="1800" b="1" dirty="0" smtClean="0">
                <a:latin typeface="+mj-ea"/>
              </a:rPr>
              <a:t>￣</a:t>
            </a:r>
            <a:r>
              <a:rPr lang="en-US" altLang="ja-JP" sz="1800" b="1" dirty="0" smtClean="0">
                <a:latin typeface="+mj-ea"/>
              </a:rPr>
              <a:t>|○</a:t>
            </a:r>
            <a:endParaRPr lang="en-US" altLang="ja-JP" sz="1800" b="1" dirty="0" smtClean="0">
              <a:latin typeface="+mj-ea"/>
              <a:ea typeface="+mj-ea"/>
            </a:endParaRP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ﾞ（</a:t>
            </a:r>
            <a:r>
              <a:rPr lang="en-US" altLang="ja-JP" sz="1800" b="1" dirty="0" smtClean="0">
                <a:latin typeface="+mj-ea"/>
                <a:ea typeface="+mj-ea"/>
              </a:rPr>
              <a:t>__)</a:t>
            </a:r>
            <a:r>
              <a:rPr lang="ja-JP" altLang="en-US" sz="1800" b="1" dirty="0" smtClean="0">
                <a:latin typeface="+mj-ea"/>
                <a:ea typeface="+mj-ea"/>
              </a:rPr>
              <a:t>＼</a:t>
            </a:r>
            <a:r>
              <a:rPr lang="en-US" altLang="ja-JP" sz="1800" b="1" dirty="0" smtClean="0">
                <a:latin typeface="+mj-ea"/>
                <a:ea typeface="+mj-ea"/>
              </a:rPr>
              <a:t>,| </a:t>
            </a:r>
            <a:r>
              <a:rPr lang="ja-JP" altLang="en-US" sz="1800" b="1" dirty="0" smtClean="0">
                <a:latin typeface="+mj-ea"/>
                <a:ea typeface="+mj-ea"/>
              </a:rPr>
              <a:t>　</a:t>
            </a:r>
            <a:r>
              <a:rPr lang="en-US" altLang="ja-JP" sz="1800" b="1" dirty="0" err="1" smtClean="0">
                <a:latin typeface="+mj-ea"/>
                <a:ea typeface="+mj-ea"/>
              </a:rPr>
              <a:t>i</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endParaRPr lang="en-US" altLang="ja-JP" sz="1800" b="1" dirty="0" smtClean="0">
              <a:latin typeface="+mj-ea"/>
              <a:ea typeface="+mj-ea"/>
            </a:endParaRPr>
          </a:p>
          <a:p>
            <a:pPr>
              <a:buFontTx/>
              <a:buNone/>
              <a:defRPr/>
            </a:pPr>
            <a:r>
              <a:rPr lang="ja-JP" altLang="en-US" sz="1800" b="1" dirty="0" smtClean="0">
                <a:latin typeface="+mj-ea"/>
                <a:ea typeface="+mj-ea"/>
              </a:rPr>
              <a:t>　 　 ＞　　 ヽ</a:t>
            </a:r>
            <a:r>
              <a:rPr lang="en-US" altLang="ja-JP" sz="1800" b="1" dirty="0" smtClean="0">
                <a:latin typeface="+mj-ea"/>
                <a:ea typeface="+mj-ea"/>
              </a:rPr>
              <a:t>. </a:t>
            </a:r>
            <a:r>
              <a:rPr lang="ja-JP" altLang="en-US" sz="1800" b="1" dirty="0" smtClean="0">
                <a:latin typeface="+mj-ea"/>
                <a:ea typeface="+mj-ea"/>
              </a:rPr>
              <a:t>ハ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ja-JP" altLang="en-US" sz="1800" b="1" dirty="0" smtClean="0">
                <a:latin typeface="+mj-ea"/>
              </a:rPr>
              <a:t>株式会社シーソフト代表取締役です。</a:t>
            </a:r>
            <a:endParaRPr lang="en-US" altLang="ja-JP" sz="1800" b="1" dirty="0" smtClean="0">
              <a:latin typeface="+mj-ea"/>
              <a:ea typeface="+mj-ea"/>
            </a:endParaRPr>
          </a:p>
          <a:p>
            <a:pPr>
              <a:buFontTx/>
              <a:buNone/>
              <a:defRPr/>
            </a:pPr>
            <a:r>
              <a:rPr lang="ja-JP" altLang="en-US" sz="1800" b="1" dirty="0" smtClean="0">
                <a:latin typeface="+mj-ea"/>
                <a:ea typeface="+mj-ea"/>
              </a:rPr>
              <a:t> 　　　　　　　　　　　　　　　　　</a:t>
            </a:r>
            <a:r>
              <a:rPr lang="ja-JP" altLang="en-US" sz="1800" b="1" dirty="0" smtClean="0">
                <a:latin typeface="+mj-ea"/>
              </a:rPr>
              <a:t>現役のエンジニアです。プログラム書いてます。</a:t>
            </a:r>
            <a:endParaRPr lang="en-US" altLang="ja-JP" sz="1800" b="1" dirty="0" smtClean="0">
              <a:latin typeface="+mj-ea"/>
            </a:endParaRPr>
          </a:p>
          <a:p>
            <a:pPr>
              <a:buFontTx/>
              <a:buNone/>
              <a:defRPr/>
            </a:pPr>
            <a:endParaRPr lang="en-US" altLang="ja-JP" sz="1800" b="1" dirty="0" smtClean="0">
              <a:latin typeface="+mj-ea"/>
            </a:endParaRPr>
          </a:p>
          <a:p>
            <a:pPr>
              <a:buFontTx/>
              <a:buNone/>
              <a:defRPr/>
            </a:pPr>
            <a:r>
              <a:rPr lang="ja-JP" altLang="en-US" sz="1400" b="1" dirty="0" smtClean="0">
                <a:solidFill>
                  <a:schemeClr val="accent6">
                    <a:lumMod val="60000"/>
                    <a:lumOff val="40000"/>
                  </a:schemeClr>
                </a:solidFill>
                <a:latin typeface="+mj-ea"/>
              </a:rPr>
              <a:t>メールソフト </a:t>
            </a:r>
            <a:r>
              <a:rPr lang="en-US" altLang="ja-JP" sz="1400" b="1" dirty="0" smtClean="0">
                <a:solidFill>
                  <a:schemeClr val="accent6">
                    <a:lumMod val="60000"/>
                    <a:lumOff val="40000"/>
                  </a:schemeClr>
                </a:solidFill>
                <a:latin typeface="+mj-ea"/>
              </a:rPr>
              <a:t>Becky! </a:t>
            </a:r>
            <a:r>
              <a:rPr lang="ja-JP" altLang="en-US" sz="1400" b="1" dirty="0" smtClean="0">
                <a:solidFill>
                  <a:schemeClr val="accent6">
                    <a:lumMod val="60000"/>
                    <a:lumOff val="40000"/>
                  </a:schemeClr>
                </a:solidFill>
                <a:latin typeface="+mj-ea"/>
              </a:rPr>
              <a:t>用の </a:t>
            </a:r>
            <a:r>
              <a:rPr lang="en-US" altLang="ja-JP" sz="1400" b="1" dirty="0" err="1" smtClean="0">
                <a:solidFill>
                  <a:schemeClr val="accent6">
                    <a:lumMod val="60000"/>
                    <a:lumOff val="40000"/>
                  </a:schemeClr>
                </a:solidFill>
                <a:latin typeface="+mj-ea"/>
              </a:rPr>
              <a:t>BkReplyer</a:t>
            </a:r>
            <a:r>
              <a:rPr lang="en-US" altLang="ja-JP" sz="1400" b="1" dirty="0" smtClean="0">
                <a:solidFill>
                  <a:schemeClr val="accent6">
                    <a:lumMod val="60000"/>
                    <a:lumOff val="40000"/>
                  </a:schemeClr>
                </a:solidFill>
                <a:latin typeface="+mj-ea"/>
              </a:rPr>
              <a:t> </a:t>
            </a:r>
            <a:r>
              <a:rPr lang="ja-JP" altLang="en-US" sz="1400" b="1" dirty="0" smtClean="0">
                <a:solidFill>
                  <a:schemeClr val="accent6">
                    <a:lumMod val="60000"/>
                    <a:lumOff val="40000"/>
                  </a:schemeClr>
                </a:solidFill>
                <a:latin typeface="+mj-ea"/>
              </a:rPr>
              <a:t>という作品が微妙に有名ら</a:t>
            </a:r>
            <a:r>
              <a:rPr lang="ja-JP" altLang="en-US" sz="1400" b="1" dirty="0" err="1" smtClean="0">
                <a:solidFill>
                  <a:schemeClr val="accent6">
                    <a:lumMod val="60000"/>
                    <a:lumOff val="40000"/>
                  </a:schemeClr>
                </a:solidFill>
                <a:latin typeface="+mj-ea"/>
              </a:rPr>
              <a:t>しす。</a:t>
            </a:r>
            <a:endParaRPr lang="en-US" altLang="ja-JP" sz="1400" b="1" dirty="0" smtClean="0">
              <a:solidFill>
                <a:schemeClr val="accent6">
                  <a:lumMod val="60000"/>
                  <a:lumOff val="40000"/>
                </a:schemeClr>
              </a:solidFill>
              <a:latin typeface="+mj-ea"/>
            </a:endParaRPr>
          </a:p>
          <a:p>
            <a:pPr>
              <a:buFontTx/>
              <a:buNone/>
              <a:defRPr/>
            </a:pPr>
            <a:r>
              <a:rPr lang="ja-JP" altLang="en-US" sz="1400" b="1" dirty="0" smtClean="0">
                <a:solidFill>
                  <a:schemeClr val="accent6">
                    <a:lumMod val="60000"/>
                    <a:lumOff val="40000"/>
                  </a:schemeClr>
                </a:solidFill>
                <a:latin typeface="+mj-ea"/>
              </a:rPr>
              <a:t>２ちゃん</a:t>
            </a:r>
            <a:r>
              <a:rPr lang="ja-JP" altLang="en-US" sz="1400" b="1" dirty="0" err="1" smtClean="0">
                <a:solidFill>
                  <a:schemeClr val="accent6">
                    <a:lumMod val="60000"/>
                    <a:lumOff val="40000"/>
                  </a:schemeClr>
                </a:solidFill>
                <a:latin typeface="+mj-ea"/>
              </a:rPr>
              <a:t>ねら</a:t>
            </a:r>
            <a:r>
              <a:rPr lang="ja-JP" altLang="en-US" sz="1400" b="1" dirty="0" smtClean="0">
                <a:solidFill>
                  <a:schemeClr val="accent6">
                    <a:lumMod val="60000"/>
                    <a:lumOff val="40000"/>
                  </a:schemeClr>
                </a:solidFill>
                <a:latin typeface="+mj-ea"/>
              </a:rPr>
              <a:t>ーではありません。</a:t>
            </a:r>
          </a:p>
          <a:p>
            <a:pPr>
              <a:buFontTx/>
              <a:buNone/>
              <a:defRPr/>
            </a:pPr>
            <a:endParaRPr lang="ja-JP" altLang="en-US" sz="1800" b="1" dirty="0">
              <a:latin typeface="+mj-ea"/>
              <a:ea typeface="+mj-ea"/>
            </a:endParaRPr>
          </a:p>
        </p:txBody>
      </p:sp>
      <p:sp>
        <p:nvSpPr>
          <p:cNvPr id="4" name="角丸四角形 3"/>
          <p:cNvSpPr/>
          <p:nvPr/>
        </p:nvSpPr>
        <p:spPr>
          <a:xfrm>
            <a:off x="4857750" y="5500688"/>
            <a:ext cx="3714750" cy="357187"/>
          </a:xfrm>
          <a:prstGeom prst="roundRect">
            <a:avLst/>
          </a:prstGeom>
          <a:solidFill>
            <a:srgbClr val="E4D9B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accent6">
                    <a:lumMod val="40000"/>
                    <a:lumOff val="60000"/>
                  </a:schemeClr>
                </a:solidFill>
              </a:rPr>
              <a:t>さいきん、「やる</a:t>
            </a:r>
            <a:r>
              <a:rPr lang="ja-JP" altLang="en-US" sz="1000" dirty="0" err="1">
                <a:solidFill>
                  <a:schemeClr val="accent6">
                    <a:lumMod val="40000"/>
                    <a:lumOff val="60000"/>
                  </a:schemeClr>
                </a:solidFill>
              </a:rPr>
              <a:t>おが</a:t>
            </a:r>
            <a:r>
              <a:rPr lang="ja-JP" altLang="en-US" sz="1000" dirty="0">
                <a:solidFill>
                  <a:schemeClr val="accent6">
                    <a:lumMod val="40000"/>
                    <a:lumOff val="60000"/>
                  </a:schemeClr>
                </a:solidFill>
              </a:rPr>
              <a:t>ＩＴ土方になったようです」を読みました。</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テキスト プレースホルダ 2"/>
          <p:cNvSpPr>
            <a:spLocks noGrp="1"/>
          </p:cNvSpPr>
          <p:nvPr>
            <p:ph type="body" idx="1"/>
          </p:nvPr>
        </p:nvSpPr>
        <p:spPr>
          <a:xfrm>
            <a:off x="500063" y="1571625"/>
            <a:ext cx="8229600" cy="3357563"/>
          </a:xfrm>
        </p:spPr>
        <p:txBody>
          <a:bodyPr/>
          <a:lstStyle/>
          <a:p>
            <a:pPr algn="ctr">
              <a:buFontTx/>
              <a:buNone/>
            </a:pPr>
            <a:r>
              <a:rPr lang="ja-JP" altLang="en-US" sz="5400" smtClean="0"/>
              <a:t>「</a:t>
            </a:r>
            <a:r>
              <a:rPr lang="ja-JP" altLang="en-US" sz="5400" smtClean="0">
                <a:solidFill>
                  <a:srgbClr val="FF0000"/>
                </a:solidFill>
              </a:rPr>
              <a:t>手続き</a:t>
            </a:r>
            <a:r>
              <a:rPr lang="ja-JP" altLang="en-US" sz="5400" smtClean="0"/>
              <a:t>＝手段」</a:t>
            </a:r>
            <a:endParaRPr lang="en-US" altLang="ja-JP" sz="5400" smtClean="0"/>
          </a:p>
          <a:p>
            <a:pPr algn="ctr">
              <a:buFontTx/>
              <a:buNone/>
            </a:pPr>
            <a:endParaRPr lang="en-US" altLang="ja-JP" sz="5400" smtClean="0"/>
          </a:p>
          <a:p>
            <a:pPr algn="ctr">
              <a:buFontTx/>
              <a:buNone/>
            </a:pPr>
            <a:r>
              <a:rPr lang="ja-JP" altLang="en-US" sz="5400" smtClean="0"/>
              <a:t>「</a:t>
            </a:r>
            <a:r>
              <a:rPr lang="ja-JP" altLang="en-US" sz="5400" smtClean="0">
                <a:solidFill>
                  <a:srgbClr val="FF0000"/>
                </a:solidFill>
              </a:rPr>
              <a:t>視点</a:t>
            </a:r>
            <a:r>
              <a:rPr lang="ja-JP" altLang="en-US" sz="5400" smtClean="0"/>
              <a:t>を</a:t>
            </a:r>
            <a:r>
              <a:rPr lang="ja-JP" altLang="en-US" sz="5400" smtClean="0">
                <a:solidFill>
                  <a:srgbClr val="FF0000"/>
                </a:solidFill>
              </a:rPr>
              <a:t>モノ</a:t>
            </a:r>
            <a:r>
              <a:rPr lang="ja-JP" altLang="en-US" sz="5400" smtClean="0"/>
              <a:t>に注目」</a:t>
            </a:r>
          </a:p>
        </p:txBody>
      </p:sp>
      <p:sp>
        <p:nvSpPr>
          <p:cNvPr id="3" name="角丸四角形吹き出し 2"/>
          <p:cNvSpPr/>
          <p:nvPr/>
        </p:nvSpPr>
        <p:spPr>
          <a:xfrm>
            <a:off x="5572125" y="2786063"/>
            <a:ext cx="2357438" cy="612775"/>
          </a:xfrm>
          <a:prstGeom prst="wedgeRoundRectCallout">
            <a:avLst>
              <a:gd name="adj1" fmla="val -96224"/>
              <a:gd name="adj2" fmla="val -116284"/>
              <a:gd name="adj3" fmla="val 16667"/>
            </a:avLst>
          </a:prstGeom>
          <a:solidFill>
            <a:srgbClr val="FFDCB9">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開発フェーズ</a:t>
            </a:r>
          </a:p>
        </p:txBody>
      </p:sp>
      <p:sp>
        <p:nvSpPr>
          <p:cNvPr id="4" name="角丸四角形吹き出し 3"/>
          <p:cNvSpPr/>
          <p:nvPr/>
        </p:nvSpPr>
        <p:spPr>
          <a:xfrm>
            <a:off x="1571625" y="4786313"/>
            <a:ext cx="2357438" cy="612775"/>
          </a:xfrm>
          <a:prstGeom prst="wedgeRoundRectCallout">
            <a:avLst>
              <a:gd name="adj1" fmla="val 45996"/>
              <a:gd name="adj2" fmla="val -122505"/>
              <a:gd name="adj3" fmla="val 16667"/>
            </a:avLst>
          </a:prstGeom>
          <a:solidFill>
            <a:srgbClr val="FFDCB9">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設計フェーズ</a:t>
            </a:r>
          </a:p>
        </p:txBody>
      </p:sp>
      <p:sp>
        <p:nvSpPr>
          <p:cNvPr id="5" name="星 7 4"/>
          <p:cNvSpPr/>
          <p:nvPr/>
        </p:nvSpPr>
        <p:spPr>
          <a:xfrm>
            <a:off x="142875" y="4071938"/>
            <a:ext cx="3143250" cy="642937"/>
          </a:xfrm>
          <a:prstGeom prst="star7">
            <a:avLst/>
          </a:prstGeom>
          <a:solidFill>
            <a:schemeClr val="accent6">
              <a:lumMod val="20000"/>
              <a:lumOff val="80000"/>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目的</a:t>
            </a:r>
          </a:p>
        </p:txBody>
      </p:sp>
      <p:sp>
        <p:nvSpPr>
          <p:cNvPr id="6" name="星 7 5"/>
          <p:cNvSpPr/>
          <p:nvPr/>
        </p:nvSpPr>
        <p:spPr>
          <a:xfrm>
            <a:off x="4714875" y="4786313"/>
            <a:ext cx="3714750" cy="642937"/>
          </a:xfrm>
          <a:prstGeom prst="star7">
            <a:avLst/>
          </a:prstGeom>
          <a:solidFill>
            <a:schemeClr val="accent6">
              <a:lumMod val="20000"/>
              <a:lumOff val="80000"/>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オブジェクト指向</a:t>
            </a:r>
          </a:p>
        </p:txBody>
      </p:sp>
      <p:sp>
        <p:nvSpPr>
          <p:cNvPr id="7" name="星 7 6"/>
          <p:cNvSpPr/>
          <p:nvPr/>
        </p:nvSpPr>
        <p:spPr>
          <a:xfrm>
            <a:off x="5143500" y="1000125"/>
            <a:ext cx="3143250" cy="642938"/>
          </a:xfrm>
          <a:prstGeom prst="star7">
            <a:avLst/>
          </a:prstGeom>
          <a:solidFill>
            <a:schemeClr val="accent6">
              <a:lumMod val="20000"/>
              <a:lumOff val="80000"/>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実現手段</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ja-JP" altLang="en-US" sz="3200" smtClean="0"/>
              <a:t>設計フェーズで</a:t>
            </a:r>
            <a:r>
              <a:rPr lang="ja-JP" altLang="en-US" sz="3200" smtClean="0">
                <a:solidFill>
                  <a:srgbClr val="FF0000"/>
                </a:solidFill>
              </a:rPr>
              <a:t>「モノ」</a:t>
            </a:r>
            <a:r>
              <a:rPr lang="ja-JP" altLang="en-US" sz="3200" smtClean="0"/>
              <a:t>をとらえる</a:t>
            </a:r>
          </a:p>
        </p:txBody>
      </p:sp>
      <p:sp>
        <p:nvSpPr>
          <p:cNvPr id="22531" name="テキスト プレースホルダ 2"/>
          <p:cNvSpPr>
            <a:spLocks noGrp="1"/>
          </p:cNvSpPr>
          <p:nvPr>
            <p:ph type="body" idx="1"/>
          </p:nvPr>
        </p:nvSpPr>
        <p:spPr>
          <a:xfrm>
            <a:off x="571500" y="1000125"/>
            <a:ext cx="6143625" cy="4733925"/>
          </a:xfrm>
        </p:spPr>
        <p:txBody>
          <a:bodyPr/>
          <a:lstStyle/>
          <a:p>
            <a:r>
              <a:rPr lang="ja-JP" altLang="en-US" sz="2800" smtClean="0"/>
              <a:t>すでにある</a:t>
            </a:r>
            <a:r>
              <a:rPr lang="ja-JP" altLang="en-US" sz="2800" smtClean="0">
                <a:solidFill>
                  <a:srgbClr val="FF0000"/>
                </a:solidFill>
              </a:rPr>
              <a:t>モノ</a:t>
            </a:r>
            <a:r>
              <a:rPr lang="ja-JP" altLang="en-US" sz="2800" smtClean="0"/>
              <a:t>。</a:t>
            </a:r>
          </a:p>
          <a:p>
            <a:pPr lvl="1"/>
            <a:r>
              <a:rPr lang="ja-JP" altLang="en-US" sz="2400" smtClean="0"/>
              <a:t>「パソコン」（そこにある）</a:t>
            </a:r>
          </a:p>
          <a:p>
            <a:pPr lvl="1"/>
            <a:r>
              <a:rPr lang="ja-JP" altLang="en-US" sz="2400" smtClean="0"/>
              <a:t>「ＯＳ」（そこにある）</a:t>
            </a:r>
            <a:endParaRPr lang="en-US" altLang="ja-JP" sz="2400" smtClean="0"/>
          </a:p>
          <a:p>
            <a:pPr lvl="1">
              <a:buFontTx/>
              <a:buNone/>
            </a:pPr>
            <a:endParaRPr lang="ja-JP" altLang="en-US" sz="2400" smtClean="0"/>
          </a:p>
          <a:p>
            <a:r>
              <a:rPr lang="ja-JP" altLang="en-US" sz="2800" smtClean="0"/>
              <a:t>要件に必要な</a:t>
            </a:r>
            <a:r>
              <a:rPr lang="ja-JP" altLang="en-US" sz="2800" smtClean="0">
                <a:solidFill>
                  <a:srgbClr val="FF0000"/>
                </a:solidFill>
              </a:rPr>
              <a:t>モノ</a:t>
            </a:r>
            <a:r>
              <a:rPr lang="ja-JP" altLang="en-US" sz="2800" smtClean="0"/>
              <a:t>。</a:t>
            </a:r>
          </a:p>
          <a:p>
            <a:pPr lvl="1"/>
            <a:r>
              <a:rPr lang="ja-JP" altLang="en-US" sz="2400" smtClean="0"/>
              <a:t>「ＵＳＢメモリ」（用意できる）</a:t>
            </a:r>
            <a:endParaRPr lang="en-US" altLang="ja-JP" sz="2400" smtClean="0"/>
          </a:p>
          <a:p>
            <a:pPr lvl="1"/>
            <a:r>
              <a:rPr lang="ja-JP" altLang="en-US" sz="2400" smtClean="0"/>
              <a:t>「でっかいファイル」（用意できる）</a:t>
            </a:r>
            <a:endParaRPr lang="en-US" altLang="ja-JP" sz="2400" smtClean="0"/>
          </a:p>
          <a:p>
            <a:pPr lvl="1">
              <a:buFontTx/>
              <a:buNone/>
            </a:pPr>
            <a:endParaRPr lang="ja-JP" altLang="en-US" sz="2400" smtClean="0"/>
          </a:p>
          <a:p>
            <a:r>
              <a:rPr lang="ja-JP" altLang="en-US" sz="2800" smtClean="0"/>
              <a:t>これから形になる</a:t>
            </a:r>
            <a:r>
              <a:rPr lang="ja-JP" altLang="en-US" sz="2800" smtClean="0">
                <a:solidFill>
                  <a:srgbClr val="FF0000"/>
                </a:solidFill>
              </a:rPr>
              <a:t>モノ</a:t>
            </a:r>
            <a:r>
              <a:rPr lang="ja-JP" altLang="en-US" sz="2800" smtClean="0"/>
              <a:t>。</a:t>
            </a:r>
          </a:p>
          <a:p>
            <a:pPr lvl="1"/>
            <a:r>
              <a:rPr lang="ja-JP" altLang="en-US" sz="2400" smtClean="0"/>
              <a:t>「プログラム」（まだできていない）</a:t>
            </a:r>
          </a:p>
          <a:p>
            <a:endParaRPr lang="ja-JP" altLang="en-US" sz="2800" smtClean="0"/>
          </a:p>
        </p:txBody>
      </p:sp>
      <p:sp>
        <p:nvSpPr>
          <p:cNvPr id="22532" name="テキスト ボックス 3"/>
          <p:cNvSpPr txBox="1">
            <a:spLocks noChangeArrowheads="1"/>
          </p:cNvSpPr>
          <p:nvPr/>
        </p:nvSpPr>
        <p:spPr bwMode="auto">
          <a:xfrm>
            <a:off x="5429250" y="2928938"/>
            <a:ext cx="3571875" cy="3232150"/>
          </a:xfrm>
          <a:prstGeom prst="rect">
            <a:avLst/>
          </a:prstGeom>
          <a:noFill/>
          <a:ln w="9525">
            <a:noFill/>
            <a:miter lim="800000"/>
            <a:headEnd/>
            <a:tailEnd/>
          </a:ln>
        </p:spPr>
        <p:txBody>
          <a:bodyPr>
            <a:spAutoFit/>
          </a:bodyPr>
          <a:lstStyle/>
          <a:p>
            <a:r>
              <a:rPr lang="ja-JP" altLang="en-US" sz="1200" b="1"/>
              <a:t>　　　　　 　 ＼</a:t>
            </a:r>
            <a:r>
              <a:rPr lang="en-US" altLang="ja-JP" sz="1200" b="1"/>
              <a:t>､</a:t>
            </a:r>
          </a:p>
          <a:p>
            <a:r>
              <a:rPr lang="ja-JP" altLang="en-US" sz="1200" b="1"/>
              <a:t>　　　　　　</a:t>
            </a:r>
            <a:r>
              <a:rPr lang="en-US" altLang="ja-JP" sz="1200" b="1"/>
              <a:t>_</a:t>
            </a:r>
            <a:r>
              <a:rPr lang="ja-JP" altLang="en-US" sz="1200" b="1"/>
              <a:t>＿</a:t>
            </a:r>
            <a:r>
              <a:rPr lang="en-US" altLang="ja-JP" sz="1200" b="1"/>
              <a:t>_</a:t>
            </a:r>
            <a:r>
              <a:rPr lang="ja-JP" altLang="en-US" sz="1200" b="1"/>
              <a:t>＞｀　ｰ</a:t>
            </a:r>
            <a:r>
              <a:rPr lang="en-US" altLang="ja-JP" sz="1200" b="1"/>
              <a:t>---|`</a:t>
            </a:r>
            <a:r>
              <a:rPr lang="ja-JP" altLang="en-US" sz="1200" b="1"/>
              <a:t>ｰ </a:t>
            </a:r>
            <a:r>
              <a:rPr lang="en-US" altLang="ja-JP" sz="1200" b="1"/>
              <a:t>--</a:t>
            </a:r>
            <a:r>
              <a:rPr lang="ja-JP" altLang="en-US" sz="1200" b="1"/>
              <a:t>　、</a:t>
            </a:r>
          </a:p>
          <a:p>
            <a:r>
              <a:rPr lang="ja-JP" altLang="en-US" sz="1200" b="1"/>
              <a:t>　　　　</a:t>
            </a:r>
            <a:r>
              <a:rPr lang="en-US" altLang="ja-JP" sz="1200" b="1"/>
              <a:t>,</a:t>
            </a:r>
            <a:r>
              <a:rPr lang="ja-JP" altLang="en-US" sz="1200" b="1"/>
              <a:t>ィ</a:t>
            </a:r>
            <a:r>
              <a:rPr lang="en-US" altLang="ja-JP" sz="1200" b="1"/>
              <a:t>´ </a:t>
            </a:r>
            <a:r>
              <a:rPr lang="ja-JP" altLang="en-US" sz="1200" b="1"/>
              <a:t>ｧ</a:t>
            </a:r>
            <a:r>
              <a:rPr lang="en-US" altLang="ja-JP" sz="1200" b="1"/>
              <a:t>:.: : : : : : : :.:.:.:|: : : : : : : </a:t>
            </a:r>
            <a:r>
              <a:rPr lang="ja-JP" altLang="en-US" sz="1200" b="1"/>
              <a:t>＼</a:t>
            </a:r>
          </a:p>
          <a:p>
            <a:r>
              <a:rPr lang="ja-JP" altLang="en-US" sz="1200" b="1"/>
              <a:t>　　 ／　／ </a:t>
            </a:r>
            <a:r>
              <a:rPr lang="en-US" altLang="ja-JP" sz="1200" b="1"/>
              <a:t>: /:.: /: :.,</a:t>
            </a:r>
            <a:r>
              <a:rPr lang="ja-JP" altLang="en-US" sz="1200" b="1"/>
              <a:t>ｲ</a:t>
            </a:r>
            <a:r>
              <a:rPr lang="en-US" altLang="ja-JP" sz="1200" b="1"/>
              <a:t>: :./|:.!: </a:t>
            </a:r>
            <a:r>
              <a:rPr lang="ja-JP" altLang="en-US" sz="1200" b="1"/>
              <a:t>＼</a:t>
            </a:r>
            <a:r>
              <a:rPr lang="en-US" altLang="ja-JP" sz="1200" b="1"/>
              <a:t>: .: : : : :&lt;⌒</a:t>
            </a:r>
            <a:r>
              <a:rPr lang="ja-JP" altLang="en-US" sz="1200" b="1"/>
              <a:t>ヽ</a:t>
            </a:r>
          </a:p>
          <a:p>
            <a:r>
              <a:rPr lang="ja-JP" altLang="en-US" sz="1200" b="1"/>
              <a:t>　　　　</a:t>
            </a:r>
            <a:r>
              <a:rPr lang="en-US" altLang="ja-JP" sz="1200" b="1"/>
              <a:t>/:/: :/: :./___/ !: / .|:.|l: .:__</a:t>
            </a:r>
            <a:r>
              <a:rPr lang="ja-JP" altLang="en-US" sz="1200" b="1"/>
              <a:t>ヽ</a:t>
            </a:r>
            <a:r>
              <a:rPr lang="en-US" altLang="ja-JP" sz="1200" b="1"/>
              <a:t>: :.</a:t>
            </a:r>
            <a:r>
              <a:rPr lang="ja-JP" altLang="en-US" sz="1200" b="1"/>
              <a:t>＼</a:t>
            </a:r>
            <a:r>
              <a:rPr lang="en-US" altLang="ja-JP" sz="1200" b="1"/>
              <a:t>:.:</a:t>
            </a:r>
            <a:r>
              <a:rPr lang="ja-JP" altLang="en-US" sz="1200" b="1"/>
              <a:t>ヽ＼ ＼</a:t>
            </a:r>
          </a:p>
          <a:p>
            <a:r>
              <a:rPr lang="ja-JP" altLang="en-US" sz="1200" b="1"/>
              <a:t>　　　 </a:t>
            </a:r>
            <a:r>
              <a:rPr lang="en-US" altLang="ja-JP" sz="1200" b="1"/>
              <a:t>/</a:t>
            </a:r>
            <a:r>
              <a:rPr lang="ja-JP" altLang="en-US" sz="1200" b="1"/>
              <a:t>ｲ</a:t>
            </a:r>
            <a:r>
              <a:rPr lang="en-US" altLang="ja-JP" sz="1200" b="1"/>
              <a:t>: :/: :./´:./</a:t>
            </a:r>
            <a:r>
              <a:rPr lang="ja-JP" altLang="en-US" sz="1200" b="1"/>
              <a:t>｀ </a:t>
            </a:r>
            <a:r>
              <a:rPr lang="en-US" altLang="ja-JP" sz="1200" b="1"/>
              <a:t>|/</a:t>
            </a:r>
            <a:r>
              <a:rPr lang="ja-JP" altLang="en-US" sz="1200" b="1"/>
              <a:t>　 </a:t>
            </a:r>
            <a:r>
              <a:rPr lang="en-US" altLang="ja-JP" sz="1200" b="1"/>
              <a:t>|:.||</a:t>
            </a:r>
            <a:r>
              <a:rPr lang="ja-JP" altLang="en-US" sz="1200" b="1"/>
              <a:t>ヽ</a:t>
            </a:r>
            <a:r>
              <a:rPr lang="en-US" altLang="ja-JP" sz="1200" b="1"/>
              <a:t>: :</a:t>
            </a:r>
            <a:r>
              <a:rPr lang="ja-JP" altLang="en-US" sz="1200" b="1"/>
              <a:t>｀ヽ</a:t>
            </a:r>
            <a:r>
              <a:rPr lang="en-US" altLang="ja-JP" sz="1200" b="1"/>
              <a:t>: : :.</a:t>
            </a:r>
            <a:r>
              <a:rPr lang="ja-JP" altLang="en-US" sz="1200" b="1"/>
              <a:t>ヽ</a:t>
            </a:r>
            <a:r>
              <a:rPr lang="en-US" altLang="ja-JP" sz="1200" b="1"/>
              <a:t>: :}</a:t>
            </a:r>
            <a:r>
              <a:rPr lang="ja-JP" altLang="en-US" sz="1200" b="1"/>
              <a:t>　＼</a:t>
            </a:r>
            <a:r>
              <a:rPr lang="en-US" altLang="ja-JP" sz="1200" b="1"/>
              <a:t>{</a:t>
            </a:r>
          </a:p>
          <a:p>
            <a:r>
              <a:rPr lang="ja-JP" altLang="en-US" sz="1200" b="1"/>
              <a:t>　　 　 </a:t>
            </a:r>
            <a:r>
              <a:rPr lang="en-US" altLang="ja-JP" sz="1200" b="1"/>
              <a:t>/: :.‘: :.:i: :./</a:t>
            </a:r>
            <a:r>
              <a:rPr lang="ja-JP" altLang="en-US" sz="1200" b="1"/>
              <a:t>　　</a:t>
            </a:r>
            <a:r>
              <a:rPr lang="en-US" altLang="ja-JP" sz="1200" b="1"/>
              <a:t>|</a:t>
            </a:r>
            <a:r>
              <a:rPr lang="ja-JP" altLang="en-US" sz="1200" b="1"/>
              <a:t>　　 </a:t>
            </a:r>
            <a:r>
              <a:rPr lang="en-US" altLang="ja-JP" sz="1200" b="1"/>
              <a:t>Ⅵ</a:t>
            </a:r>
            <a:r>
              <a:rPr lang="ja-JP" altLang="en-US" sz="1200" b="1"/>
              <a:t>　 ＼</a:t>
            </a:r>
            <a:r>
              <a:rPr lang="en-US" altLang="ja-JP" sz="1200" b="1"/>
              <a:t>: :|: : : :.∨</a:t>
            </a:r>
            <a:r>
              <a:rPr lang="ja-JP" altLang="en-US" sz="1200" b="1"/>
              <a:t>　／　　　　</a:t>
            </a:r>
          </a:p>
          <a:p>
            <a:r>
              <a:rPr lang="en-US" altLang="ja-JP" sz="1200" b="1"/>
              <a:t>.</a:t>
            </a:r>
            <a:r>
              <a:rPr lang="ja-JP" altLang="en-US" sz="1200" b="1"/>
              <a:t>　　 　</a:t>
            </a:r>
            <a:r>
              <a:rPr lang="en-US" altLang="ja-JP" sz="1200" b="1"/>
              <a:t>': : { : : |:./</a:t>
            </a:r>
            <a:r>
              <a:rPr lang="ja-JP" altLang="en-US" sz="1200" b="1"/>
              <a:t>　</a:t>
            </a:r>
            <a:r>
              <a:rPr lang="en-US" altLang="ja-JP" sz="1200" b="1"/>
              <a:t>,_ </a:t>
            </a:r>
            <a:r>
              <a:rPr lang="ja-JP" altLang="en-US" sz="1200" b="1"/>
              <a:t>　　 　　　 </a:t>
            </a:r>
            <a:r>
              <a:rPr lang="en-US" altLang="ja-JP" sz="1200" b="1"/>
              <a:t>_,</a:t>
            </a:r>
            <a:r>
              <a:rPr lang="ja-JP" altLang="en-US" sz="1200" b="1"/>
              <a:t>　ヽ</a:t>
            </a:r>
            <a:r>
              <a:rPr lang="en-US" altLang="ja-JP" sz="1200" b="1"/>
              <a:t>!:.:: :.|:.:|</a:t>
            </a:r>
            <a:r>
              <a:rPr lang="ja-JP" altLang="en-US" sz="1200" b="1"/>
              <a:t>ィ</a:t>
            </a:r>
            <a:r>
              <a:rPr lang="en-US" altLang="ja-JP" sz="1200" b="1"/>
              <a:t>´</a:t>
            </a:r>
          </a:p>
          <a:p>
            <a:r>
              <a:rPr lang="ja-JP" altLang="en-US" sz="1200" b="1"/>
              <a:t>  　　　 </a:t>
            </a:r>
            <a:r>
              <a:rPr lang="en-US" altLang="ja-JP" sz="1200" b="1"/>
              <a:t>|: :/|: : :|</a:t>
            </a:r>
            <a:r>
              <a:rPr lang="ja-JP" altLang="en-US" sz="1200" b="1"/>
              <a:t>ｲ ィ＝ﾐ　　　　ィ＝ミ ｝ </a:t>
            </a:r>
            <a:r>
              <a:rPr lang="en-US" altLang="ja-JP" sz="1200" b="1"/>
              <a:t>: : </a:t>
            </a:r>
            <a:r>
              <a:rPr lang="ja-JP" altLang="en-US" sz="1200" b="1"/>
              <a:t>ﾄ</a:t>
            </a:r>
            <a:r>
              <a:rPr lang="en-US" altLang="ja-JP" sz="1200" b="1"/>
              <a:t>､!:|</a:t>
            </a:r>
            <a:r>
              <a:rPr lang="ja-JP" altLang="en-US" sz="1200" b="1"/>
              <a:t>　　　　　 </a:t>
            </a:r>
            <a:endParaRPr lang="en-US" altLang="ja-JP" sz="1200" b="1"/>
          </a:p>
          <a:p>
            <a:r>
              <a:rPr lang="ja-JP" altLang="en-US" sz="1200" b="1"/>
              <a:t>  　　　 </a:t>
            </a:r>
            <a:r>
              <a:rPr lang="en-US" altLang="ja-JP" sz="1200" b="1"/>
              <a:t>|;</a:t>
            </a:r>
            <a:r>
              <a:rPr lang="ja-JP" altLang="en-US" sz="1200" b="1"/>
              <a:t>ｲ</a:t>
            </a:r>
            <a:r>
              <a:rPr lang="en-US" altLang="ja-JP" sz="1200" b="1"/>
              <a:t>: ! :./`|</a:t>
            </a:r>
            <a:r>
              <a:rPr lang="ja-JP" altLang="en-US" sz="1200" b="1"/>
              <a:t>　　　　　　　　　　　ﾑ </a:t>
            </a:r>
            <a:r>
              <a:rPr lang="en-US" altLang="ja-JP" sz="1200" b="1"/>
              <a:t>: : |:/: |</a:t>
            </a:r>
          </a:p>
          <a:p>
            <a:r>
              <a:rPr lang="ja-JP" altLang="en-US" sz="1200" b="1"/>
              <a:t>　 　 　 </a:t>
            </a:r>
            <a:r>
              <a:rPr lang="en-US" altLang="ja-JP" sz="1200" b="1"/>
              <a:t>|:|.:V:l`ri</a:t>
            </a:r>
            <a:r>
              <a:rPr lang="ja-JP" altLang="en-US" sz="1200" b="1"/>
              <a:t>＾</a:t>
            </a:r>
            <a:r>
              <a:rPr lang="en-US" altLang="ja-JP" sz="1200" b="1"/>
              <a:t>ixx</a:t>
            </a:r>
            <a:r>
              <a:rPr lang="ja-JP" altLang="en-US" sz="1200" b="1"/>
              <a:t>　　</a:t>
            </a:r>
            <a:r>
              <a:rPr lang="en-US" altLang="ja-JP" sz="1200" b="1"/>
              <a:t>､__,</a:t>
            </a:r>
            <a:r>
              <a:rPr lang="ja-JP" altLang="en-US" sz="1200" b="1"/>
              <a:t>　　 </a:t>
            </a:r>
            <a:r>
              <a:rPr lang="en-US" altLang="ja-JP" sz="1200" b="1"/>
              <a:t>xxrv</a:t>
            </a:r>
            <a:r>
              <a:rPr lang="ja-JP" altLang="en-US" sz="1200" b="1"/>
              <a:t>ｨﾍ </a:t>
            </a:r>
            <a:r>
              <a:rPr lang="en-US" altLang="ja-JP" sz="1200" b="1"/>
              <a:t>: |: : :|</a:t>
            </a:r>
          </a:p>
          <a:p>
            <a:r>
              <a:rPr lang="ja-JP" altLang="en-US" sz="1200" b="1"/>
              <a:t>　 　 　 </a:t>
            </a:r>
            <a:r>
              <a:rPr lang="en-US" altLang="ja-JP" sz="1200" b="1"/>
              <a:t>|:|: : :l: :〉</a:t>
            </a:r>
            <a:r>
              <a:rPr lang="ja-JP" altLang="en-US" sz="1200" b="1"/>
              <a:t>、</a:t>
            </a:r>
            <a:r>
              <a:rPr lang="en-US" altLang="ja-JP" sz="1200" b="1"/>
              <a:t>`</a:t>
            </a:r>
            <a:r>
              <a:rPr lang="ja-JP" altLang="en-US" sz="1200" b="1"/>
              <a:t>ｰ</a:t>
            </a:r>
            <a:r>
              <a:rPr lang="en-US" altLang="ja-JP" sz="1200" b="1"/>
              <a:t>-､ .___ ,</a:t>
            </a:r>
            <a:r>
              <a:rPr lang="ja-JP" altLang="en-US" sz="1200" b="1"/>
              <a:t>．</a:t>
            </a:r>
            <a:r>
              <a:rPr lang="en-US" altLang="ja-JP" sz="1200" b="1"/>
              <a:t>-‐'</a:t>
            </a:r>
            <a:r>
              <a:rPr lang="ja-JP" altLang="en-US" sz="1200" b="1"/>
              <a:t>　</a:t>
            </a:r>
            <a:r>
              <a:rPr lang="en-US" altLang="ja-JP" sz="1200" b="1"/>
              <a:t>/:.:.:V: : : |</a:t>
            </a:r>
          </a:p>
          <a:p>
            <a:r>
              <a:rPr lang="ja-JP" altLang="en-US" sz="1200" b="1"/>
              <a:t>　 　 　 </a:t>
            </a:r>
            <a:r>
              <a:rPr lang="en-US" altLang="ja-JP" sz="1200" b="1"/>
              <a:t>|:|: : :l:/</a:t>
            </a:r>
            <a:r>
              <a:rPr lang="ja-JP" altLang="en-US" sz="1200" b="1"/>
              <a:t>　｀ｧ　　</a:t>
            </a:r>
            <a:r>
              <a:rPr lang="en-US" altLang="ja-JP" sz="1200" b="1"/>
              <a:t>〉r‐┤</a:t>
            </a:r>
            <a:r>
              <a:rPr lang="ja-JP" altLang="en-US" sz="1200" b="1"/>
              <a:t>　 </a:t>
            </a:r>
            <a:r>
              <a:rPr lang="en-US" altLang="ja-JP" sz="1200" b="1"/>
              <a:t>r‐':.</a:t>
            </a:r>
            <a:r>
              <a:rPr lang="ja-JP" altLang="en-US" sz="1200" b="1"/>
              <a:t>／</a:t>
            </a:r>
            <a:r>
              <a:rPr lang="en-US" altLang="ja-JP" sz="1200" b="1"/>
              <a:t>}:!: : : :|</a:t>
            </a:r>
          </a:p>
          <a:p>
            <a:r>
              <a:rPr lang="ja-JP" altLang="en-US" sz="1200" b="1"/>
              <a:t>　 　 　 </a:t>
            </a:r>
            <a:r>
              <a:rPr lang="en-US" altLang="ja-JP" sz="1200" b="1"/>
              <a:t>|:|: : :l{.</a:t>
            </a:r>
            <a:r>
              <a:rPr lang="ja-JP" altLang="en-US" sz="1200" b="1"/>
              <a:t>　 </a:t>
            </a:r>
            <a:r>
              <a:rPr lang="en-US" altLang="ja-JP" sz="1200" b="1"/>
              <a:t>/ </a:t>
            </a:r>
            <a:r>
              <a:rPr lang="ja-JP" altLang="en-US" sz="1200" b="1"/>
              <a:t>　 </a:t>
            </a:r>
            <a:r>
              <a:rPr lang="en-US" altLang="ja-JP" sz="1200" b="1"/>
              <a:t>/:.:l ./| </a:t>
            </a:r>
            <a:r>
              <a:rPr lang="ja-JP" altLang="en-US" sz="1200" b="1"/>
              <a:t>　 </a:t>
            </a:r>
            <a:r>
              <a:rPr lang="en-US" altLang="ja-JP" sz="1200" b="1"/>
              <a:t>|: :/</a:t>
            </a:r>
            <a:r>
              <a:rPr lang="ja-JP" altLang="en-US" sz="1200" b="1"/>
              <a:t>　 </a:t>
            </a:r>
            <a:r>
              <a:rPr lang="en-US" altLang="ja-JP" sz="1200" b="1"/>
              <a:t>|:l:.:. :.:.|</a:t>
            </a:r>
          </a:p>
          <a:p>
            <a:r>
              <a:rPr lang="ja-JP" altLang="en-US" sz="1200" b="1"/>
              <a:t>　 　 　 </a:t>
            </a:r>
            <a:r>
              <a:rPr lang="en-US" altLang="ja-JP" sz="1200" b="1"/>
              <a:t>|:|: : :l|</a:t>
            </a:r>
            <a:r>
              <a:rPr lang="ja-JP" altLang="en-US" sz="1200" b="1"/>
              <a:t>　</a:t>
            </a:r>
            <a:r>
              <a:rPr lang="en-US" altLang="ja-JP" sz="1200" b="1"/>
              <a:t>/ </a:t>
            </a:r>
            <a:r>
              <a:rPr lang="ja-JP" altLang="en-US" sz="1200" b="1"/>
              <a:t>　 ∧</a:t>
            </a:r>
            <a:r>
              <a:rPr lang="en-US" altLang="ja-JP" sz="1200" b="1"/>
              <a:t>:.:|/:.</a:t>
            </a:r>
            <a:r>
              <a:rPr lang="ja-JP" altLang="en-US" sz="1200" b="1"/>
              <a:t>ｌ　　</a:t>
            </a:r>
            <a:r>
              <a:rPr lang="en-US" altLang="ja-JP" sz="1200" b="1"/>
              <a:t>|:/</a:t>
            </a:r>
            <a:r>
              <a:rPr lang="ja-JP" altLang="en-US" sz="1200" b="1"/>
              <a:t>　　</a:t>
            </a:r>
            <a:r>
              <a:rPr lang="en-US" altLang="ja-JP" sz="1200" b="1"/>
              <a:t>.!:l: : :.:.|</a:t>
            </a:r>
          </a:p>
          <a:p>
            <a:endParaRPr lang="en-US" altLang="ja-JP" sz="1200" b="1"/>
          </a:p>
          <a:p>
            <a:endParaRPr lang="ja-JP" altLang="en-US" sz="1200" b="1"/>
          </a:p>
        </p:txBody>
      </p:sp>
      <p:sp>
        <p:nvSpPr>
          <p:cNvPr id="5" name="角丸四角形吹き出し 4"/>
          <p:cNvSpPr/>
          <p:nvPr/>
        </p:nvSpPr>
        <p:spPr>
          <a:xfrm>
            <a:off x="6286500" y="2714625"/>
            <a:ext cx="2000250" cy="214313"/>
          </a:xfrm>
          <a:prstGeom prst="wedgeRoundRectCallout">
            <a:avLst>
              <a:gd name="adj1" fmla="val 9106"/>
              <a:gd name="adj2" fmla="val 165372"/>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accent6">
                    <a:lumMod val="40000"/>
                    <a:lumOff val="60000"/>
                  </a:schemeClr>
                </a:solidFill>
              </a:rPr>
              <a:t>それがオブジェクト指向ヌクモリティ</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r>
              <a:rPr lang="ja-JP" altLang="en-US" sz="3200" smtClean="0"/>
              <a:t>ヽ</a:t>
            </a:r>
            <a:r>
              <a:rPr lang="en-US" altLang="ja-JP" sz="3200" smtClean="0"/>
              <a:t>(*</a:t>
            </a:r>
            <a:r>
              <a:rPr lang="ja-JP" altLang="en-US" sz="3200" smtClean="0"/>
              <a:t>｀</a:t>
            </a:r>
            <a:r>
              <a:rPr lang="en-US" altLang="ja-JP" sz="3200" smtClean="0"/>
              <a:t>Д´)</a:t>
            </a:r>
            <a:r>
              <a:rPr lang="ja-JP" altLang="en-US" sz="3200" smtClean="0"/>
              <a:t>ノ</a:t>
            </a:r>
          </a:p>
        </p:txBody>
      </p:sp>
      <p:sp>
        <p:nvSpPr>
          <p:cNvPr id="3" name="テキスト プレースホルダ 2"/>
          <p:cNvSpPr>
            <a:spLocks noGrp="1"/>
          </p:cNvSpPr>
          <p:nvPr>
            <p:ph type="body" idx="1"/>
          </p:nvPr>
        </p:nvSpPr>
        <p:spPr>
          <a:xfrm>
            <a:off x="457200" y="1052513"/>
            <a:ext cx="8229600" cy="4733925"/>
          </a:xfrm>
        </p:spPr>
        <p:txBody>
          <a:bodyPr/>
          <a:lstStyle/>
          <a:p>
            <a:pPr>
              <a:buFontTx/>
              <a:buNone/>
              <a:defRPr/>
            </a:pPr>
            <a:r>
              <a:rPr lang="ja-JP" altLang="en-US" sz="1400" b="1" dirty="0" smtClean="0">
                <a:latin typeface="+mn-ea"/>
              </a:rPr>
              <a:t>　　　　　　　　　　　　　　　　　　　　　　　　　　　　／</a:t>
            </a:r>
          </a:p>
          <a:p>
            <a:pPr>
              <a:buFontTx/>
              <a:buNone/>
              <a:defRPr/>
            </a:pPr>
            <a:r>
              <a:rPr lang="ja-JP" altLang="en-US" sz="1400" b="1" dirty="0" smtClean="0">
                <a:latin typeface="+mn-ea"/>
              </a:rPr>
              <a:t>　　　　　　 　 　 　 </a:t>
            </a:r>
            <a:r>
              <a:rPr lang="en-US" altLang="ja-JP" sz="1400" b="1" dirty="0" smtClean="0">
                <a:latin typeface="+mn-ea"/>
              </a:rPr>
              <a:t>,..--､</a:t>
            </a:r>
            <a:r>
              <a:rPr lang="en-US" altLang="ja-JP" sz="1400" b="1" dirty="0" err="1" smtClean="0">
                <a:latin typeface="+mn-ea"/>
              </a:rPr>
              <a:t>i</a:t>
            </a:r>
            <a:r>
              <a:rPr lang="ja-JP" altLang="en-US" sz="1400" b="1" dirty="0" smtClean="0">
                <a:latin typeface="+mn-ea"/>
              </a:rPr>
              <a:t>ヽ</a:t>
            </a:r>
            <a:r>
              <a:rPr lang="en-US" altLang="ja-JP" sz="1400" b="1" dirty="0" smtClean="0">
                <a:latin typeface="+mn-ea"/>
              </a:rPr>
              <a:t>,</a:t>
            </a:r>
            <a:r>
              <a:rPr lang="ja-JP" altLang="en-US" sz="1400" b="1" dirty="0" smtClean="0">
                <a:latin typeface="+mn-ea"/>
              </a:rPr>
              <a:t>ｲ</a:t>
            </a:r>
            <a:r>
              <a:rPr lang="en-US" altLang="ja-JP" sz="1400" b="1" dirty="0" smtClean="0">
                <a:latin typeface="+mn-ea"/>
              </a:rPr>
              <a:t>, ---､</a:t>
            </a:r>
            <a:r>
              <a:rPr lang="ja-JP" altLang="en-US" sz="1400" b="1" dirty="0" err="1" smtClean="0">
                <a:latin typeface="+mn-ea"/>
              </a:rPr>
              <a:t>、</a:t>
            </a:r>
            <a:r>
              <a:rPr lang="ja-JP" altLang="en-US" sz="1400" b="1" dirty="0" smtClean="0">
                <a:latin typeface="+mn-ea"/>
              </a:rPr>
              <a:t>　　　　　　 </a:t>
            </a:r>
            <a:r>
              <a:rPr lang="en-US" altLang="ja-JP" sz="1400" b="1" dirty="0" smtClean="0">
                <a:latin typeface="+mn-ea"/>
              </a:rPr>
              <a:t>|</a:t>
            </a:r>
            <a:r>
              <a:rPr lang="ja-JP" altLang="en-US" sz="1400" b="1" dirty="0" smtClean="0">
                <a:latin typeface="+mn-ea"/>
              </a:rPr>
              <a:t>　　キミね。</a:t>
            </a: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｀ヽィ　　 　</a:t>
            </a:r>
            <a:r>
              <a:rPr lang="en-US" altLang="ja-JP" sz="1400" b="1" dirty="0" smtClean="0">
                <a:latin typeface="+mn-ea"/>
              </a:rPr>
              <a:t>|</a:t>
            </a:r>
            <a:r>
              <a:rPr lang="ja-JP" altLang="en-US" sz="1400" b="1" dirty="0" smtClean="0">
                <a:latin typeface="+mn-ea"/>
              </a:rPr>
              <a:t>　　 馬鹿にしてるのかな？</a:t>
            </a: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ゝ 　 　</a:t>
            </a:r>
            <a:r>
              <a:rPr lang="en-US" altLang="ja-JP" sz="1400" b="1" dirty="0" smtClean="0">
                <a:latin typeface="+mn-ea"/>
              </a:rPr>
              <a:t>|</a:t>
            </a:r>
            <a:r>
              <a:rPr lang="ja-JP" altLang="en-US" sz="1400" b="1" dirty="0" smtClean="0">
                <a:latin typeface="+mn-ea"/>
              </a:rPr>
              <a:t>　　そのくらいのことは　</a:t>
            </a:r>
          </a:p>
          <a:p>
            <a:pPr>
              <a:buFontTx/>
              <a:buNone/>
              <a:defRPr/>
            </a:pPr>
            <a:r>
              <a:rPr lang="ja-JP" altLang="en-US" sz="1400" b="1" dirty="0" smtClean="0">
                <a:latin typeface="+mn-ea"/>
              </a:rPr>
              <a:t>　　　　　　　 ｲ</a:t>
            </a:r>
            <a:r>
              <a:rPr lang="en-US" altLang="ja-JP" sz="1400" b="1" dirty="0" smtClean="0">
                <a:latin typeface="+mn-ea"/>
              </a:rPr>
              <a:t>:::::::::::::::::::::::::::::::::::::::::::::::::::::</a:t>
            </a:r>
            <a:r>
              <a:rPr lang="ja-JP" altLang="en-US" sz="1400" b="1" dirty="0" smtClean="0">
                <a:latin typeface="+mn-ea"/>
              </a:rPr>
              <a:t>ヾ 　∠　　だれだって知ってるんだよ。</a:t>
            </a:r>
          </a:p>
          <a:p>
            <a:pPr>
              <a:buFontTx/>
              <a:buNone/>
              <a:defRPr/>
            </a:pPr>
            <a:r>
              <a:rPr lang="ja-JP" altLang="en-US" sz="1400" b="1" dirty="0" smtClean="0">
                <a:latin typeface="+mn-ea"/>
              </a:rPr>
              <a:t>　　　　　　 　ﾑ</a:t>
            </a:r>
            <a:r>
              <a:rPr lang="en-US" altLang="ja-JP" sz="1400" b="1" dirty="0" smtClean="0">
                <a:latin typeface="+mn-ea"/>
              </a:rPr>
              <a:t>:::::::::</a:t>
            </a:r>
            <a:r>
              <a:rPr lang="ja-JP" altLang="en-US" sz="1400" b="1" dirty="0" smtClean="0">
                <a:latin typeface="+mn-ea"/>
              </a:rPr>
              <a:t>ｨ</a:t>
            </a:r>
            <a:r>
              <a:rPr lang="en-US" altLang="ja-JP" sz="1400" b="1" dirty="0" smtClean="0">
                <a:latin typeface="+mn-ea"/>
              </a:rPr>
              <a:t>､:::::;:</a:t>
            </a:r>
            <a:r>
              <a:rPr lang="ja-JP" altLang="en-US" sz="1400" b="1" dirty="0" smtClean="0">
                <a:latin typeface="+mn-ea"/>
              </a:rPr>
              <a:t>ｲ</a:t>
            </a:r>
            <a:r>
              <a:rPr lang="en-US" altLang="ja-JP" sz="1400" b="1" dirty="0" smtClean="0">
                <a:latin typeface="+mn-ea"/>
              </a:rPr>
              <a:t>;</a:t>
            </a:r>
            <a:r>
              <a:rPr lang="ja-JP" altLang="en-US" sz="1400" b="1" dirty="0" smtClean="0">
                <a:latin typeface="+mn-ea"/>
              </a:rPr>
              <a:t>ﾊ</a:t>
            </a:r>
            <a:r>
              <a:rPr lang="en-US" altLang="ja-JP" sz="1400" b="1" dirty="0" smtClean="0">
                <a:latin typeface="+mn-ea"/>
              </a:rPr>
              <a:t>;</a:t>
            </a:r>
            <a:r>
              <a:rPr lang="ja-JP" altLang="en-US" sz="1400" b="1" dirty="0" smtClean="0">
                <a:latin typeface="+mn-ea"/>
              </a:rPr>
              <a:t>ﾊ</a:t>
            </a:r>
            <a:r>
              <a:rPr lang="en-US" altLang="ja-JP" sz="1400" b="1" dirty="0" smtClean="0">
                <a:latin typeface="+mn-ea"/>
              </a:rPr>
              <a:t>;</a:t>
            </a:r>
            <a:r>
              <a:rPr lang="en-US" altLang="ja-JP" sz="1400" b="1" dirty="0" err="1" smtClean="0">
                <a:latin typeface="+mn-ea"/>
              </a:rPr>
              <a:t>i</a:t>
            </a:r>
            <a:r>
              <a:rPr lang="ja-JP" altLang="en-US" sz="1400" b="1" dirty="0" smtClean="0">
                <a:latin typeface="+mn-ea"/>
              </a:rPr>
              <a:t>ﾍ</a:t>
            </a:r>
            <a:r>
              <a:rPr lang="en-US" altLang="ja-JP" sz="1400" b="1" dirty="0" smtClean="0">
                <a:latin typeface="+mn-ea"/>
              </a:rPr>
              <a:t>;</a:t>
            </a:r>
            <a:r>
              <a:rPr lang="ja-JP" altLang="en-US" sz="1400" b="1" dirty="0" smtClean="0">
                <a:latin typeface="+mn-ea"/>
              </a:rPr>
              <a:t>ﾊ</a:t>
            </a:r>
            <a:r>
              <a:rPr lang="en-US" altLang="ja-JP" sz="1400" b="1" dirty="0" smtClean="0">
                <a:latin typeface="+mn-ea"/>
              </a:rPr>
              <a:t>;</a:t>
            </a:r>
            <a:r>
              <a:rPr lang="ja-JP" altLang="en-US" sz="1400" b="1" dirty="0" smtClean="0">
                <a:latin typeface="+mn-ea"/>
              </a:rPr>
              <a:t>ｲ</a:t>
            </a:r>
            <a:r>
              <a:rPr lang="en-US" altLang="ja-JP" sz="1400" b="1" dirty="0" smtClean="0">
                <a:latin typeface="+mn-ea"/>
              </a:rPr>
              <a:t>::::::::k</a:t>
            </a:r>
            <a:r>
              <a:rPr lang="ja-JP" altLang="en-US" sz="1400" b="1" dirty="0" smtClean="0">
                <a:latin typeface="+mn-ea"/>
              </a:rPr>
              <a:t>　 　 </a:t>
            </a:r>
            <a:r>
              <a:rPr lang="en-US" altLang="ja-JP" sz="1400" b="1" dirty="0" smtClean="0">
                <a:latin typeface="+mn-ea"/>
              </a:rPr>
              <a:t>|</a:t>
            </a:r>
            <a:r>
              <a:rPr lang="ja-JP" altLang="en-US" sz="1400" b="1" dirty="0" smtClean="0">
                <a:latin typeface="+mn-ea"/>
              </a:rPr>
              <a:t>　　ねむっちゃうよ！？</a:t>
            </a:r>
          </a:p>
          <a:p>
            <a:pPr>
              <a:buFontTx/>
              <a:buNone/>
              <a:defRPr/>
            </a:pPr>
            <a:r>
              <a:rPr lang="ja-JP" altLang="en-US" sz="1400" b="1" dirty="0" smtClean="0">
                <a:latin typeface="+mn-ea"/>
              </a:rPr>
              <a:t>　　　　　　　 </a:t>
            </a:r>
            <a:r>
              <a:rPr lang="en-US" altLang="ja-JP" sz="1400" b="1" dirty="0" smtClean="0">
                <a:latin typeface="+mn-ea"/>
              </a:rPr>
              <a:t>‘7::::::::</a:t>
            </a:r>
            <a:r>
              <a:rPr lang="ja-JP" altLang="en-US" sz="1400" b="1" dirty="0" smtClean="0">
                <a:latin typeface="+mn-ea"/>
              </a:rPr>
              <a:t>ﾂ</a:t>
            </a:r>
            <a:r>
              <a:rPr lang="en-US" altLang="ja-JP" sz="1400" b="1" dirty="0" smtClean="0">
                <a:latin typeface="+mn-ea"/>
              </a:rPr>
              <a:t>’⌒</a:t>
            </a:r>
            <a:r>
              <a:rPr lang="ja-JP" altLang="en-US" sz="1400" b="1" dirty="0" smtClean="0">
                <a:latin typeface="+mn-ea"/>
              </a:rPr>
              <a:t>ヾ　　　 </a:t>
            </a:r>
            <a:r>
              <a:rPr lang="en-US" altLang="ja-JP" sz="1400" b="1" dirty="0" smtClean="0">
                <a:latin typeface="+mn-ea"/>
              </a:rPr>
              <a:t>‘⌒</a:t>
            </a:r>
            <a:r>
              <a:rPr lang="ja-JP" altLang="en-US" sz="1400" b="1" dirty="0" smtClean="0">
                <a:latin typeface="+mn-ea"/>
              </a:rPr>
              <a:t>ヽ</a:t>
            </a:r>
            <a:r>
              <a:rPr lang="en-US" altLang="ja-JP" sz="1400" b="1" dirty="0" smtClean="0">
                <a:latin typeface="+mn-ea"/>
              </a:rPr>
              <a:t>l::::::::</a:t>
            </a:r>
            <a:r>
              <a:rPr lang="ja-JP" altLang="en-US" sz="1400" b="1" dirty="0" smtClean="0">
                <a:latin typeface="+mn-ea"/>
              </a:rPr>
              <a:t>ﾒ　　 ＼＿＿＿＿＿＿＿＿＿＿</a:t>
            </a:r>
          </a:p>
          <a:p>
            <a:pPr>
              <a:buFontTx/>
              <a:buNone/>
              <a:defRPr/>
            </a:pPr>
            <a:r>
              <a:rPr lang="ja-JP" altLang="en-US" sz="1400" b="1" dirty="0" smtClean="0">
                <a:latin typeface="+mn-ea"/>
              </a:rPr>
              <a:t>　　　　　　　 ｹ</a:t>
            </a:r>
            <a:r>
              <a:rPr lang="en-US" altLang="ja-JP" sz="1400" b="1" dirty="0" smtClean="0">
                <a:latin typeface="+mn-ea"/>
              </a:rPr>
              <a:t>:::</a:t>
            </a:r>
            <a:r>
              <a:rPr lang="en-US" altLang="ja-JP" sz="1400" b="1" dirty="0" err="1" smtClean="0">
                <a:latin typeface="+mn-ea"/>
              </a:rPr>
              <a:t>r､l</a:t>
            </a:r>
            <a:r>
              <a:rPr lang="en-US" altLang="ja-JP" sz="1400" b="1" dirty="0" smtClean="0">
                <a:latin typeface="+mn-ea"/>
              </a:rPr>
              <a:t> ∠__</a:t>
            </a:r>
            <a:r>
              <a:rPr lang="ja-JP" altLang="en-US" sz="1400" b="1" dirty="0" smtClean="0">
                <a:latin typeface="+mn-ea"/>
              </a:rPr>
              <a:t>ヽ　 　 ∠</a:t>
            </a:r>
            <a:r>
              <a:rPr lang="en-US" altLang="ja-JP" sz="1400" b="1" dirty="0" smtClean="0">
                <a:latin typeface="+mn-ea"/>
              </a:rPr>
              <a:t>__</a:t>
            </a:r>
            <a:r>
              <a:rPr lang="ja-JP" altLang="en-US" sz="1400" b="1" dirty="0" smtClean="0">
                <a:latin typeface="+mn-ea"/>
              </a:rPr>
              <a:t>ヽ</a:t>
            </a:r>
            <a:r>
              <a:rPr lang="en-US" altLang="ja-JP" sz="1400" b="1" dirty="0" smtClean="0">
                <a:latin typeface="+mn-ea"/>
              </a:rPr>
              <a:t>〉</a:t>
            </a:r>
            <a:r>
              <a:rPr lang="ja-JP" altLang="en-US" sz="1400" b="1" dirty="0" smtClean="0">
                <a:latin typeface="+mn-ea"/>
              </a:rPr>
              <a:t>ﾍﾑ</a:t>
            </a:r>
          </a:p>
          <a:p>
            <a:pPr>
              <a:buFontTx/>
              <a:buNone/>
              <a:defRPr/>
            </a:pPr>
            <a:r>
              <a:rPr lang="ja-JP" altLang="en-US" sz="1400" b="1" dirty="0" smtClean="0">
                <a:latin typeface="+mn-ea"/>
              </a:rPr>
              <a:t>　　　　　　　 冫</a:t>
            </a:r>
            <a:r>
              <a:rPr lang="en-US" altLang="ja-JP" sz="1400" b="1" dirty="0" smtClean="0">
                <a:latin typeface="+mn-ea"/>
              </a:rPr>
              <a:t>:</a:t>
            </a:r>
            <a:r>
              <a:rPr lang="ja-JP" altLang="en-US" sz="1400" b="1" dirty="0" smtClean="0">
                <a:latin typeface="+mn-ea"/>
              </a:rPr>
              <a:t>ト</a:t>
            </a:r>
            <a:r>
              <a:rPr lang="en-US" altLang="ja-JP" sz="1400" b="1" dirty="0" smtClean="0">
                <a:latin typeface="+mn-ea"/>
              </a:rPr>
              <a:t>､! t=</a:t>
            </a:r>
            <a:r>
              <a:rPr lang="ja-JP" altLang="en-US" sz="1400" b="1" dirty="0" smtClean="0">
                <a:latin typeface="+mn-ea"/>
              </a:rPr>
              <a:t>ﾟ</a:t>
            </a:r>
            <a:r>
              <a:rPr lang="en-US" altLang="ja-JP" sz="1400" b="1" dirty="0" smtClean="0">
                <a:latin typeface="+mn-ea"/>
              </a:rPr>
              <a:t>=</a:t>
            </a:r>
            <a:r>
              <a:rPr lang="ja-JP" altLang="en-US" sz="1400" b="1" dirty="0" smtClean="0">
                <a:latin typeface="+mn-ea"/>
              </a:rPr>
              <a:t>ｦ ｀</a:t>
            </a:r>
            <a:r>
              <a:rPr lang="en-US" altLang="ja-JP" sz="1400" b="1" dirty="0" err="1" smtClean="0">
                <a:latin typeface="+mn-ea"/>
              </a:rPr>
              <a:t>i</a:t>
            </a:r>
            <a:r>
              <a:rPr lang="ja-JP" altLang="en-US" sz="1400" b="1" dirty="0" smtClean="0">
                <a:latin typeface="+mn-ea"/>
              </a:rPr>
              <a:t>　</a:t>
            </a:r>
            <a:r>
              <a:rPr lang="en-US" altLang="ja-JP" sz="1400" b="1" dirty="0" smtClean="0">
                <a:latin typeface="+mn-ea"/>
              </a:rPr>
              <a:t>t=</a:t>
            </a:r>
            <a:r>
              <a:rPr lang="ja-JP" altLang="en-US" sz="1400" b="1" dirty="0" smtClean="0">
                <a:latin typeface="+mn-ea"/>
              </a:rPr>
              <a:t>ﾟ</a:t>
            </a:r>
            <a:r>
              <a:rPr lang="en-US" altLang="ja-JP" sz="1400" b="1" dirty="0" smtClean="0">
                <a:latin typeface="+mn-ea"/>
              </a:rPr>
              <a:t>=</a:t>
            </a:r>
            <a:r>
              <a:rPr lang="ja-JP" altLang="en-US" sz="1400" b="1" dirty="0" smtClean="0">
                <a:latin typeface="+mn-ea"/>
              </a:rPr>
              <a:t>ｦ レﾊ</a:t>
            </a:r>
          </a:p>
          <a:p>
            <a:pPr>
              <a:buFontTx/>
              <a:buNone/>
              <a:defRPr/>
            </a:pPr>
            <a:r>
              <a:rPr lang="ja-JP" altLang="en-US" sz="1400" b="1" dirty="0" smtClean="0">
                <a:latin typeface="+mn-ea"/>
              </a:rPr>
              <a:t>　　　　　　　　ﾘ</a:t>
            </a:r>
            <a:r>
              <a:rPr lang="en-US" altLang="ja-JP" sz="1400" b="1" dirty="0" smtClean="0">
                <a:latin typeface="+mn-ea"/>
              </a:rPr>
              <a:t>;:|</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l </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j:{</a:t>
            </a:r>
            <a:r>
              <a:rPr lang="ja-JP" altLang="en-US" sz="1400" b="1" dirty="0" smtClean="0">
                <a:latin typeface="+mn-ea"/>
              </a:rPr>
              <a:t>　 　 </a:t>
            </a:r>
            <a:r>
              <a:rPr lang="en-US" altLang="ja-JP" sz="1400" b="1" dirty="0" smtClean="0">
                <a:latin typeface="+mn-ea"/>
              </a:rPr>
              <a:t>〃r‐､r‐､r-､ __</a:t>
            </a:r>
          </a:p>
          <a:p>
            <a:pPr>
              <a:buFontTx/>
              <a:buNone/>
              <a:defRPr/>
            </a:pPr>
            <a:r>
              <a:rPr lang="ja-JP" altLang="en-US" sz="1400" b="1" dirty="0" smtClean="0">
                <a:latin typeface="+mn-ea"/>
              </a:rPr>
              <a:t>　　　　　　　　　ﾍ </a:t>
            </a:r>
            <a:r>
              <a:rPr lang="en-US" altLang="ja-JP" sz="1400" b="1" dirty="0" smtClean="0">
                <a:latin typeface="+mn-ea"/>
              </a:rPr>
              <a:t>,</a:t>
            </a:r>
            <a:r>
              <a:rPr lang="ja-JP" altLang="en-US" sz="1400" b="1" dirty="0" smtClean="0">
                <a:latin typeface="+mn-ea"/>
              </a:rPr>
              <a:t>ﾊ　　 </a:t>
            </a:r>
            <a:r>
              <a:rPr lang="en-US" altLang="ja-JP" sz="1400" b="1" dirty="0" err="1" smtClean="0">
                <a:latin typeface="+mn-ea"/>
              </a:rPr>
              <a:t>i</a:t>
            </a:r>
            <a:r>
              <a:rPr lang="en-US" altLang="ja-JP" sz="1400" b="1" dirty="0" smtClean="0">
                <a:latin typeface="+mn-ea"/>
              </a:rPr>
              <a:t>^</a:t>
            </a:r>
            <a:r>
              <a:rPr lang="ja-JP" altLang="en-US" sz="1400" b="1" dirty="0" smtClean="0">
                <a:latin typeface="+mn-ea"/>
              </a:rPr>
              <a:t>　</a:t>
            </a:r>
            <a:r>
              <a:rPr lang="en-US" altLang="ja-JP" sz="1400" b="1" dirty="0" smtClean="0">
                <a:latin typeface="+mn-ea"/>
              </a:rPr>
              <a:t>l</a:t>
            </a:r>
            <a:r>
              <a:rPr lang="ja-JP" altLang="en-US" sz="1400" b="1" dirty="0" smtClean="0">
                <a:latin typeface="+mn-ea"/>
              </a:rPr>
              <a:t>　</a:t>
            </a:r>
            <a:r>
              <a:rPr lang="en-US" altLang="ja-JP" sz="1400" b="1" dirty="0" smtClean="0">
                <a:latin typeface="+mn-ea"/>
              </a:rPr>
              <a:t>^</a:t>
            </a:r>
            <a:r>
              <a:rPr lang="en-US" altLang="ja-JP" sz="1400" b="1" dirty="0" err="1" smtClean="0">
                <a:latin typeface="+mn-ea"/>
              </a:rPr>
              <a:t>i</a:t>
            </a:r>
            <a:r>
              <a:rPr lang="ja-JP" altLang="en-US" sz="1400" b="1" dirty="0" smtClean="0">
                <a:latin typeface="+mn-ea"/>
              </a:rPr>
              <a:t>　 　 </a:t>
            </a:r>
            <a:r>
              <a:rPr lang="en-US" altLang="ja-JP" sz="1400" b="1" dirty="0" smtClean="0">
                <a:latin typeface="+mn-ea"/>
              </a:rPr>
              <a:t>l/:</a:t>
            </a:r>
            <a:r>
              <a:rPr lang="ja-JP" altLang="en-US" sz="1400" b="1" dirty="0" smtClean="0">
                <a:latin typeface="+mn-ea"/>
              </a:rPr>
              <a:t>ﾒ 　 　　 </a:t>
            </a:r>
            <a:r>
              <a:rPr lang="en-US" altLang="ja-JP" sz="1400" b="1" dirty="0" smtClean="0">
                <a:latin typeface="+mn-ea"/>
              </a:rPr>
              <a:t>|</a:t>
            </a:r>
            <a:r>
              <a:rPr lang="ja-JP" altLang="en-US" sz="1400" b="1" dirty="0" smtClean="0">
                <a:latin typeface="+mn-ea"/>
              </a:rPr>
              <a:t>　</a:t>
            </a:r>
            <a:r>
              <a:rPr lang="en-US" altLang="ja-JP" sz="1400" b="1" dirty="0" smtClean="0">
                <a:latin typeface="+mn-ea"/>
              </a:rPr>
              <a:t>!l</a:t>
            </a:r>
            <a:r>
              <a:rPr lang="ja-JP" altLang="en-US" sz="1400" b="1" dirty="0" smtClean="0">
                <a:latin typeface="+mn-ea"/>
              </a:rPr>
              <a:t>　 </a:t>
            </a:r>
            <a:r>
              <a:rPr lang="en-US" altLang="ja-JP" sz="1400" b="1" dirty="0" smtClean="0">
                <a:latin typeface="+mn-ea"/>
              </a:rPr>
              <a:t>!l</a:t>
            </a:r>
            <a:r>
              <a:rPr lang="ja-JP" altLang="en-US" sz="1400" b="1" dirty="0" smtClean="0">
                <a:latin typeface="+mn-ea"/>
              </a:rPr>
              <a:t>　</a:t>
            </a:r>
            <a:r>
              <a:rPr lang="en-US" altLang="ja-JP" sz="1400" b="1" dirty="0" smtClean="0">
                <a:latin typeface="+mn-ea"/>
              </a:rPr>
              <a:t>,!</a:t>
            </a:r>
            <a:r>
              <a:rPr lang="ja-JP" altLang="en-US" sz="1400" b="1" dirty="0" smtClean="0">
                <a:latin typeface="+mn-ea"/>
              </a:rPr>
              <a:t>ｆ　｝</a:t>
            </a:r>
          </a:p>
          <a:p>
            <a:pPr>
              <a:buFontTx/>
              <a:buNone/>
              <a:defRPr/>
            </a:pPr>
            <a:r>
              <a:rPr lang="ja-JP" altLang="en-US" sz="1400" b="1" dirty="0" smtClean="0">
                <a:latin typeface="+mn-ea"/>
              </a:rPr>
              <a:t>　　　　　　　　 　 ﾘﾒ</a:t>
            </a:r>
            <a:r>
              <a:rPr lang="en-US" altLang="ja-JP" sz="1400" b="1" dirty="0" err="1" smtClean="0">
                <a:latin typeface="+mn-ea"/>
              </a:rPr>
              <a:t>i;`!i</a:t>
            </a:r>
            <a:r>
              <a:rPr lang="ja-JP" altLang="en-US" sz="1400" b="1" dirty="0" smtClean="0">
                <a:latin typeface="+mn-ea"/>
              </a:rPr>
              <a:t>　</a:t>
            </a:r>
            <a:r>
              <a:rPr lang="en-US" altLang="ja-JP" sz="1400" b="1" dirty="0" smtClean="0">
                <a:latin typeface="+mn-ea"/>
              </a:rPr>
              <a:t>`'</a:t>
            </a:r>
            <a:r>
              <a:rPr lang="ja-JP" altLang="en-US" sz="1400" b="1" dirty="0" smtClean="0">
                <a:latin typeface="+mn-ea"/>
              </a:rPr>
              <a:t>ヽ</a:t>
            </a:r>
            <a:r>
              <a:rPr lang="en-US" altLang="ja-JP" sz="1400" b="1" dirty="0" smtClean="0">
                <a:latin typeface="+mn-ea"/>
              </a:rPr>
              <a:t>_r'`</a:t>
            </a:r>
            <a:r>
              <a:rPr lang="ja-JP" altLang="en-US" sz="1400" b="1" dirty="0" smtClean="0">
                <a:latin typeface="+mn-ea"/>
              </a:rPr>
              <a:t>　 ﾉﾉ</a:t>
            </a:r>
            <a:r>
              <a:rPr lang="en-US" altLang="ja-JP" sz="1400" b="1" dirty="0" smtClean="0">
                <a:latin typeface="+mn-ea"/>
              </a:rPr>
              <a:t>l;</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err="1" smtClean="0">
                <a:latin typeface="+mn-ea"/>
              </a:rPr>
              <a:t>ll</a:t>
            </a:r>
            <a:r>
              <a:rPr lang="ja-JP" altLang="en-US" sz="1400" b="1" dirty="0" smtClean="0">
                <a:latin typeface="+mn-ea"/>
              </a:rPr>
              <a:t>　 </a:t>
            </a:r>
            <a:r>
              <a:rPr lang="ja-JP" altLang="en-US" sz="1400" b="1" dirty="0" err="1" smtClean="0">
                <a:latin typeface="+mn-ea"/>
              </a:rPr>
              <a:t>ｌ</a:t>
            </a:r>
            <a:r>
              <a:rPr lang="en-US" altLang="ja-JP" sz="1400" b="1" dirty="0" smtClean="0">
                <a:latin typeface="+mn-ea"/>
              </a:rPr>
              <a:t>l</a:t>
            </a:r>
            <a:r>
              <a:rPr lang="ja-JP" altLang="en-US" sz="1400" b="1" dirty="0" smtClean="0">
                <a:latin typeface="+mn-ea"/>
              </a:rPr>
              <a:t>　ﾘ　</a:t>
            </a:r>
            <a:r>
              <a:rPr lang="en-US" altLang="ja-JP" sz="1400" b="1" dirty="0" smtClean="0">
                <a:latin typeface="+mn-ea"/>
              </a:rPr>
              <a:t>/</a:t>
            </a:r>
          </a:p>
          <a:p>
            <a:pPr>
              <a:buFontTx/>
              <a:buNone/>
              <a:defRPr/>
            </a:pPr>
            <a:r>
              <a:rPr lang="ja-JP" altLang="en-US" sz="1400" b="1" dirty="0" smtClean="0">
                <a:latin typeface="+mn-ea"/>
              </a:rPr>
              <a:t>　　　　　　　　　　</a:t>
            </a:r>
            <a:r>
              <a:rPr lang="en-US" altLang="ja-JP" sz="1400" b="1" dirty="0" smtClean="0">
                <a:latin typeface="+mn-ea"/>
              </a:rPr>
              <a:t>/[j</a:t>
            </a:r>
            <a:r>
              <a:rPr lang="ja-JP" altLang="en-US" sz="1400" b="1" dirty="0" smtClean="0">
                <a:latin typeface="+mn-ea"/>
              </a:rPr>
              <a:t>ﾄ</a:t>
            </a:r>
            <a:r>
              <a:rPr lang="en-US" altLang="ja-JP" sz="1400" b="1" dirty="0" err="1" smtClean="0">
                <a:latin typeface="+mn-ea"/>
              </a:rPr>
              <a:t>i</a:t>
            </a:r>
            <a:r>
              <a:rPr lang="ja-JP" altLang="en-US" sz="1400" b="1" dirty="0" smtClean="0">
                <a:latin typeface="+mn-ea"/>
              </a:rPr>
              <a:t>ﾙ</a:t>
            </a:r>
            <a:r>
              <a:rPr lang="en-US" altLang="ja-JP" sz="1400" b="1" dirty="0" smtClean="0">
                <a:latin typeface="+mn-ea"/>
              </a:rPr>
              <a:t>,;</a:t>
            </a:r>
            <a:r>
              <a:rPr lang="en-US" altLang="ja-JP" sz="1400" b="1" dirty="0" err="1" smtClean="0">
                <a:latin typeface="+mn-ea"/>
              </a:rPr>
              <a:t>uii</a:t>
            </a:r>
            <a:r>
              <a:rPr lang="ja-JP" altLang="en-US" sz="1400" b="1" dirty="0" smtClean="0">
                <a:latin typeface="+mn-ea"/>
              </a:rPr>
              <a:t>ｌｌｌｌｌ</a:t>
            </a:r>
            <a:r>
              <a:rPr lang="en-US" altLang="ja-JP" sz="1400" b="1" dirty="0" err="1" smtClean="0">
                <a:latin typeface="+mn-ea"/>
              </a:rPr>
              <a:t>iiu</a:t>
            </a:r>
            <a:r>
              <a:rPr lang="en-US" altLang="ja-JP" sz="1400" b="1" dirty="0" smtClean="0">
                <a:latin typeface="+mn-ea"/>
              </a:rPr>
              <a:t>､|</a:t>
            </a:r>
            <a:r>
              <a:rPr lang="ja-JP" altLang="en-US" sz="1400" b="1" dirty="0" smtClean="0">
                <a:latin typeface="+mn-ea"/>
              </a:rPr>
              <a:t>「</a:t>
            </a:r>
            <a:r>
              <a:rPr lang="en-US" altLang="ja-JP" sz="1400" b="1" dirty="0" smtClean="0">
                <a:latin typeface="+mn-ea"/>
              </a:rPr>
              <a:t>j#″</a:t>
            </a:r>
            <a:r>
              <a:rPr lang="ja-JP" altLang="en-US" sz="1400" b="1" dirty="0" smtClean="0">
                <a:latin typeface="+mn-ea"/>
              </a:rPr>
              <a:t>　　　</a:t>
            </a:r>
            <a:r>
              <a:rPr lang="ja-JP" altLang="en-US" sz="1400" b="1" dirty="0" err="1" smtClean="0">
                <a:latin typeface="+mn-ea"/>
              </a:rPr>
              <a:t>ｆ</a:t>
            </a:r>
            <a:r>
              <a:rPr lang="en-US" altLang="ja-JP" sz="1400" b="1" dirty="0" smtClean="0">
                <a:latin typeface="+mn-ea"/>
              </a:rPr>
              <a:t>´</a:t>
            </a:r>
            <a:r>
              <a:rPr lang="ja-JP" altLang="en-US" sz="1400" b="1" dirty="0" smtClean="0">
                <a:latin typeface="+mn-ea"/>
              </a:rPr>
              <a:t>Ｙ ⊥ ⊥⊥ </a:t>
            </a:r>
            <a:r>
              <a:rPr lang="en-US" altLang="ja-JP" sz="1400" b="1" dirty="0" smtClean="0">
                <a:latin typeface="+mn-ea"/>
              </a:rPr>
              <a:t>/ 〃</a:t>
            </a:r>
          </a:p>
          <a:p>
            <a:pPr>
              <a:buFontTx/>
              <a:buNone/>
              <a:defRPr/>
            </a:pPr>
            <a:r>
              <a:rPr lang="ja-JP" altLang="en-US" sz="1400" b="1" dirty="0" smtClean="0">
                <a:latin typeface="+mn-ea"/>
              </a:rPr>
              <a:t>　　仄丁汀ＴＴＴ</a:t>
            </a:r>
            <a:r>
              <a:rPr lang="en-US" altLang="ja-JP" sz="1400" b="1" dirty="0" smtClean="0">
                <a:latin typeface="+mn-ea"/>
              </a:rPr>
              <a:t>7l l </a:t>
            </a:r>
            <a:r>
              <a:rPr lang="en-US" altLang="ja-JP" sz="1400" b="1" dirty="0" err="1" smtClean="0">
                <a:latin typeface="+mn-ea"/>
              </a:rPr>
              <a:t>i</a:t>
            </a:r>
            <a:r>
              <a:rPr lang="en-US" altLang="ja-JP" sz="1400" b="1" dirty="0" smtClean="0">
                <a:latin typeface="+mn-ea"/>
              </a:rPr>
              <a:t> ㌦l{ ､─-</a:t>
            </a:r>
            <a:r>
              <a:rPr lang="ja-JP" altLang="en-US" sz="1400" b="1" dirty="0" smtClean="0">
                <a:latin typeface="+mn-ea"/>
              </a:rPr>
              <a:t>ｯ </a:t>
            </a:r>
            <a:r>
              <a:rPr lang="en-US" altLang="ja-JP" sz="1400" b="1" dirty="0" smtClean="0">
                <a:latin typeface="+mn-ea"/>
              </a:rPr>
              <a:t>}l</a:t>
            </a:r>
            <a:r>
              <a:rPr lang="ja-JP" altLang="en-US" sz="1400" b="1" dirty="0" smtClean="0">
                <a:latin typeface="+mn-ea"/>
              </a:rPr>
              <a:t>ﾒﾞﾍ</a:t>
            </a:r>
            <a:r>
              <a:rPr lang="en-US" altLang="ja-JP" sz="1400" b="1" dirty="0" smtClean="0">
                <a:latin typeface="+mn-ea"/>
              </a:rPr>
              <a:t>T</a:t>
            </a:r>
            <a:r>
              <a:rPr lang="ja-JP" altLang="en-US" sz="1400" b="1" dirty="0" smtClean="0">
                <a:latin typeface="+mn-ea"/>
              </a:rPr>
              <a:t>ｈ┬</a:t>
            </a:r>
            <a:r>
              <a:rPr lang="en-US" altLang="ja-JP" sz="1400" b="1" dirty="0" smtClean="0">
                <a:latin typeface="+mn-ea"/>
              </a:rPr>
              <a:t>r-{</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a:t>
            </a: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ﾊ</a:t>
            </a:r>
            <a:r>
              <a:rPr lang="en-US" altLang="ja-JP" sz="1400" b="1" dirty="0" smtClean="0">
                <a:latin typeface="+mn-ea"/>
              </a:rPr>
              <a:t>|│</a:t>
            </a:r>
            <a:r>
              <a:rPr lang="en-US" altLang="ja-JP" sz="1400" b="1" dirty="0" err="1" smtClean="0">
                <a:latin typeface="+mn-ea"/>
              </a:rPr>
              <a:t>l│l</a:t>
            </a:r>
            <a:r>
              <a:rPr lang="en-US" altLang="ja-JP" sz="1400" b="1" dirty="0" smtClean="0">
                <a:latin typeface="+mn-ea"/>
              </a:rPr>
              <a:t> l/ l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ja-JP" altLang="en-US" sz="1400" b="1" dirty="0" smtClean="0">
                <a:latin typeface="+mn-ea"/>
              </a:rPr>
              <a:t>ヽ </a:t>
            </a:r>
            <a:r>
              <a:rPr lang="en-US" altLang="ja-JP" sz="1400" b="1" dirty="0" smtClean="0">
                <a:latin typeface="+mn-ea"/>
              </a:rPr>
              <a:t>^'!ix</a:t>
            </a:r>
            <a:r>
              <a:rPr lang="ja-JP" altLang="en-US" sz="1400" b="1" dirty="0" smtClean="0">
                <a:latin typeface="+mn-ea"/>
              </a:rPr>
              <a:t>｀</a:t>
            </a:r>
            <a:r>
              <a:rPr lang="ja-JP" altLang="en-US" sz="1400" b="1" dirty="0" err="1" smtClean="0">
                <a:latin typeface="+mn-ea"/>
              </a:rPr>
              <a:t>ー</a:t>
            </a:r>
            <a:r>
              <a:rPr lang="en-US" altLang="ja-JP" sz="1400" b="1" dirty="0" smtClean="0">
                <a:latin typeface="+mn-ea"/>
              </a:rPr>
              <a:t>'_,</a:t>
            </a:r>
            <a:r>
              <a:rPr lang="en-US" altLang="ja-JP" sz="1400" b="1" dirty="0" err="1" smtClean="0">
                <a:latin typeface="+mn-ea"/>
              </a:rPr>
              <a:t>ij</a:t>
            </a:r>
            <a:r>
              <a:rPr lang="ja-JP" altLang="en-US" sz="1400" b="1" dirty="0" smtClean="0">
                <a:latin typeface="+mn-ea"/>
              </a:rPr>
              <a:t>ﾄﾞﾊ </a:t>
            </a:r>
            <a:r>
              <a:rPr lang="en-US" altLang="ja-JP" sz="1400" b="1" dirty="0" err="1" smtClean="0">
                <a:latin typeface="+mn-ea"/>
              </a:rPr>
              <a:t>N│l│l</a:t>
            </a:r>
            <a:r>
              <a:rPr lang="en-US" altLang="ja-JP" sz="1400" b="1" dirty="0" smtClean="0">
                <a:latin typeface="+mn-ea"/>
              </a:rPr>
              <a:t> </a:t>
            </a:r>
            <a:r>
              <a:rPr lang="ja-JP" altLang="en-US" sz="1400" b="1" dirty="0" smtClean="0">
                <a:latin typeface="+mn-ea"/>
              </a:rPr>
              <a:t>ﾄ、｀ヽ　　　　｝</a:t>
            </a: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ﾊ</a:t>
            </a:r>
            <a:r>
              <a:rPr lang="en-US" altLang="ja-JP" sz="1400" b="1" dirty="0" smtClean="0">
                <a:latin typeface="+mn-ea"/>
              </a:rPr>
              <a:t>l </a:t>
            </a:r>
            <a:r>
              <a:rPr lang="en-US" altLang="ja-JP" sz="1400" b="1" dirty="0" err="1" smtClean="0">
                <a:latin typeface="+mn-ea"/>
              </a:rPr>
              <a:t>l│l</a:t>
            </a:r>
            <a:r>
              <a:rPr lang="en-US" altLang="ja-JP" sz="1400" b="1" dirty="0" smtClean="0">
                <a:latin typeface="+mn-ea"/>
              </a:rPr>
              <a:t> </a:t>
            </a:r>
            <a:r>
              <a:rPr lang="ja-JP" altLang="en-US" sz="1400" b="1" dirty="0" smtClean="0">
                <a:latin typeface="+mn-ea"/>
              </a:rPr>
              <a:t>ﾚ</a:t>
            </a:r>
            <a:r>
              <a:rPr lang="en-US" altLang="ja-JP" sz="1400" b="1" dirty="0" smtClean="0">
                <a:latin typeface="+mn-ea"/>
              </a:rPr>
              <a:t>1 l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i</a:t>
            </a:r>
            <a:r>
              <a:rPr lang="en-US" altLang="ja-JP" sz="1400" b="1" dirty="0" smtClean="0">
                <a:latin typeface="+mn-ea"/>
              </a:rPr>
              <a:t>､`</a:t>
            </a:r>
            <a:r>
              <a:rPr lang="ja-JP" altLang="en-US" sz="1400" b="1" dirty="0" smtClean="0">
                <a:latin typeface="+mn-ea"/>
              </a:rPr>
              <a:t>ﾍ</a:t>
            </a:r>
            <a:r>
              <a:rPr lang="en-US" altLang="ja-JP" sz="1400" b="1" dirty="0" smtClean="0">
                <a:latin typeface="+mn-ea"/>
              </a:rPr>
              <a:t>!</a:t>
            </a:r>
            <a:r>
              <a:rPr lang="en-US" altLang="ja-JP" sz="1400" b="1" dirty="0" err="1" smtClean="0">
                <a:latin typeface="+mn-ea"/>
              </a:rPr>
              <a:t>l!l</a:t>
            </a:r>
            <a:r>
              <a:rPr lang="en-US" altLang="ja-JP" sz="1400" b="1" dirty="0" smtClean="0">
                <a:latin typeface="+mn-ea"/>
              </a:rPr>
              <a:t>!!l</a:t>
            </a:r>
            <a:r>
              <a:rPr lang="ja-JP" altLang="en-US" sz="1400" b="1" dirty="0" smtClean="0">
                <a:latin typeface="+mn-ea"/>
              </a:rPr>
              <a:t>ﾄ</a:t>
            </a:r>
            <a:r>
              <a:rPr lang="ja-JP" altLang="en-US" sz="1400" b="1" dirty="0" err="1" smtClean="0">
                <a:latin typeface="+mn-ea"/>
              </a:rPr>
              <a:t>゛</a:t>
            </a:r>
            <a:r>
              <a:rPr lang="en-US" altLang="ja-JP" sz="1400" b="1" dirty="0" smtClean="0">
                <a:latin typeface="+mn-ea"/>
              </a:rPr>
              <a:t>,</a:t>
            </a:r>
            <a:r>
              <a:rPr lang="ja-JP" altLang="en-US" sz="1400" b="1" dirty="0" smtClean="0">
                <a:latin typeface="+mn-ea"/>
              </a:rPr>
              <a:t>ｲ </a:t>
            </a:r>
            <a:r>
              <a:rPr lang="en-US" altLang="ja-JP" sz="1400" b="1" dirty="0" err="1" smtClean="0">
                <a:latin typeface="+mn-ea"/>
              </a:rPr>
              <a:t>i</a:t>
            </a:r>
            <a:r>
              <a:rPr lang="en-US" altLang="ja-JP" sz="1400" b="1" dirty="0" smtClean="0">
                <a:latin typeface="+mn-ea"/>
              </a:rPr>
              <a:t> l </a:t>
            </a:r>
            <a:r>
              <a:rPr lang="ja-JP" altLang="en-US" sz="1400" b="1" dirty="0" smtClean="0">
                <a:latin typeface="+mn-ea"/>
              </a:rPr>
              <a:t>Ｎ ｌ│</a:t>
            </a:r>
            <a:r>
              <a:rPr lang="en-US" altLang="ja-JP" sz="1400" b="1" dirty="0" smtClean="0">
                <a:latin typeface="+mn-ea"/>
              </a:rPr>
              <a:t>l </a:t>
            </a:r>
            <a:r>
              <a:rPr lang="en-US" altLang="ja-JP" sz="1400" b="1" dirty="0" err="1" smtClean="0">
                <a:latin typeface="+mn-ea"/>
              </a:rPr>
              <a:t>l</a:t>
            </a:r>
            <a:r>
              <a:rPr lang="en-US" altLang="ja-JP" sz="1400" b="1" dirty="0" smtClean="0">
                <a:latin typeface="+mn-ea"/>
              </a:rPr>
              <a:t> </a:t>
            </a:r>
            <a:r>
              <a:rPr lang="ja-JP" altLang="en-US" sz="1400" b="1" dirty="0" smtClean="0">
                <a:latin typeface="+mn-ea"/>
              </a:rPr>
              <a:t>ヽ　　　　　ﾉ</a:t>
            </a:r>
          </a:p>
          <a:p>
            <a:pPr>
              <a:buFontTx/>
              <a:buNone/>
              <a:defRPr/>
            </a:pPr>
            <a:r>
              <a:rPr lang="en-US" altLang="ja-JP" sz="1400" b="1" dirty="0" smtClean="0">
                <a:latin typeface="+mn-ea"/>
              </a:rPr>
              <a:t>////∧ |│l</a:t>
            </a:r>
            <a:r>
              <a:rPr lang="ja-JP" altLang="en-US" sz="1400" b="1" dirty="0" smtClean="0">
                <a:latin typeface="+mn-ea"/>
              </a:rPr>
              <a:t>ム</a:t>
            </a:r>
            <a:r>
              <a:rPr lang="en-US" altLang="ja-JP" sz="1400" b="1" dirty="0" smtClean="0">
                <a:latin typeface="+mn-ea"/>
              </a:rPr>
              <a:t>l┴</a:t>
            </a:r>
            <a:r>
              <a:rPr lang="ja-JP" altLang="en-US" sz="1400" b="1" dirty="0" err="1" smtClean="0">
                <a:latin typeface="+mn-ea"/>
              </a:rPr>
              <a:t>ｚ</a:t>
            </a:r>
            <a:r>
              <a:rPr lang="en-US" altLang="ja-JP" sz="1400" b="1" dirty="0" err="1" smtClean="0">
                <a:latin typeface="+mn-ea"/>
              </a:rPr>
              <a:t>l_l_l_l</a:t>
            </a:r>
            <a:r>
              <a:rPr lang="en-US" altLang="ja-JP" sz="1400" b="1" dirty="0" smtClean="0">
                <a:latin typeface="+mn-ea"/>
              </a:rPr>
              <a:t> </a:t>
            </a:r>
            <a:r>
              <a:rPr lang="en-US" altLang="ja-JP" sz="1400" b="1" dirty="0" err="1" smtClean="0">
                <a:latin typeface="+mn-ea"/>
              </a:rPr>
              <a:t>i</a:t>
            </a:r>
            <a:r>
              <a:rPr lang="ja-JP" altLang="en-US" sz="1400" b="1" dirty="0" smtClean="0">
                <a:latin typeface="+mn-ea"/>
              </a:rPr>
              <a:t>＼ 　 ／</a:t>
            </a:r>
            <a:r>
              <a:rPr lang="en-US" altLang="ja-JP" sz="1400" b="1" dirty="0" smtClean="0">
                <a:latin typeface="+mn-ea"/>
              </a:rPr>
              <a:t>l⊥!┴ </a:t>
            </a:r>
            <a:r>
              <a:rPr lang="ja-JP" altLang="en-US" sz="1400" b="1" dirty="0" smtClean="0">
                <a:latin typeface="+mn-ea"/>
              </a:rPr>
              <a:t>ゝ</a:t>
            </a:r>
            <a:r>
              <a:rPr lang="en-US" altLang="ja-JP" sz="1400" b="1" dirty="0" smtClean="0">
                <a:latin typeface="+mn-ea"/>
              </a:rPr>
              <a:t>! ! l </a:t>
            </a:r>
            <a:r>
              <a:rPr lang="ja-JP" altLang="en-US" sz="1400" b="1" dirty="0" smtClean="0">
                <a:latin typeface="+mn-ea"/>
              </a:rPr>
              <a:t>ｌ ﾚ） 　 　 ｲ┐</a:t>
            </a:r>
          </a:p>
          <a:p>
            <a:pPr>
              <a:buFontTx/>
              <a:buNone/>
              <a:defRPr/>
            </a:pPr>
            <a:r>
              <a:rPr lang="en-US" altLang="ja-JP" sz="1400" b="1" dirty="0" smtClean="0">
                <a:latin typeface="+mn-ea"/>
              </a:rPr>
              <a:t>/////∧l ! l </a:t>
            </a:r>
            <a:r>
              <a:rPr lang="en-US" altLang="ja-JP" sz="1400" b="1" dirty="0" err="1" smtClean="0">
                <a:latin typeface="+mn-ea"/>
              </a:rPr>
              <a:t>l</a:t>
            </a:r>
            <a:r>
              <a:rPr lang="ja-JP" altLang="en-US" sz="1400" b="1" dirty="0" smtClean="0">
                <a:latin typeface="+mn-ea"/>
              </a:rPr>
              <a:t>￤</a:t>
            </a:r>
            <a:r>
              <a:rPr lang="en-US" altLang="ja-JP" sz="1400" b="1" dirty="0" smtClean="0">
                <a:latin typeface="+mn-ea"/>
              </a:rPr>
              <a:t>l</a:t>
            </a:r>
            <a:r>
              <a:rPr lang="ja-JP" altLang="en-US" sz="1400" b="1" dirty="0" smtClean="0">
                <a:latin typeface="+mn-ea"/>
              </a:rPr>
              <a:t>￤</a:t>
            </a:r>
            <a:r>
              <a:rPr lang="en-US" altLang="ja-JP" sz="1400" b="1" dirty="0" smtClean="0">
                <a:latin typeface="+mn-ea"/>
              </a:rPr>
              <a:t>! l 〈 </a:t>
            </a:r>
            <a:r>
              <a:rPr lang="en-US" altLang="ja-JP" sz="1400" b="1" dirty="0" err="1" smtClean="0">
                <a:latin typeface="+mn-ea"/>
              </a:rPr>
              <a:t>i</a:t>
            </a:r>
            <a:r>
              <a:rPr lang="en-US" altLang="ja-JP" sz="1400" b="1" dirty="0" smtClean="0">
                <a:latin typeface="+mn-ea"/>
              </a:rPr>
              <a:t> l </a:t>
            </a:r>
            <a:r>
              <a:rPr lang="en-US" altLang="ja-JP" sz="1400" b="1" dirty="0" err="1" smtClean="0">
                <a:latin typeface="+mn-ea"/>
              </a:rPr>
              <a:t>l</a:t>
            </a:r>
            <a:r>
              <a:rPr lang="en-US" altLang="ja-JP" sz="1400" b="1" dirty="0" smtClean="0">
                <a:latin typeface="+mn-ea"/>
              </a:rPr>
              <a:t> ∨l</a:t>
            </a:r>
            <a:r>
              <a:rPr lang="ja-JP" altLang="en-US" sz="1400" b="1" dirty="0" smtClean="0">
                <a:latin typeface="+mn-ea"/>
              </a:rPr>
              <a:t>￤</a:t>
            </a:r>
            <a:r>
              <a:rPr lang="en-US" altLang="ja-JP" sz="1400" b="1" dirty="0" smtClean="0">
                <a:latin typeface="+mn-ea"/>
              </a:rPr>
              <a:t>!〉!</a:t>
            </a:r>
            <a:r>
              <a:rPr lang="ja-JP" altLang="en-US" sz="1400" b="1" dirty="0" smtClean="0">
                <a:latin typeface="+mn-ea"/>
              </a:rPr>
              <a:t>￤</a:t>
            </a:r>
            <a:r>
              <a:rPr lang="en-US" altLang="ja-JP" sz="1400" b="1" dirty="0" smtClean="0">
                <a:latin typeface="+mn-ea"/>
              </a:rPr>
              <a:t>l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ja-JP" altLang="en-US" sz="1400" b="1" dirty="0" smtClean="0">
                <a:latin typeface="+mn-ea"/>
              </a:rPr>
              <a:t>￤</a:t>
            </a:r>
            <a:r>
              <a:rPr lang="en-US" altLang="ja-JP" sz="1400" b="1" dirty="0" smtClean="0">
                <a:latin typeface="+mn-ea"/>
              </a:rPr>
              <a:t>! !</a:t>
            </a:r>
            <a:r>
              <a:rPr lang="ja-JP" altLang="en-US" sz="1400" b="1" dirty="0" smtClean="0">
                <a:latin typeface="+mn-ea"/>
              </a:rPr>
              <a:t>ハ　 　 　</a:t>
            </a:r>
            <a:r>
              <a:rPr lang="en-US" altLang="ja-JP" sz="1400" b="1" dirty="0" smtClean="0">
                <a:latin typeface="+mn-ea"/>
              </a:rPr>
              <a:t>| </a:t>
            </a:r>
            <a:r>
              <a:rPr lang="ja-JP" altLang="en-US" sz="1400" b="1" dirty="0" smtClean="0">
                <a:latin typeface="+mn-ea"/>
              </a:rPr>
              <a:t>ﾉ</a:t>
            </a:r>
          </a:p>
          <a:p>
            <a:pPr>
              <a:buFontTx/>
              <a:buNone/>
              <a:defRPr/>
            </a:pPr>
            <a:endParaRPr lang="ja-JP" altLang="en-US" sz="1400" b="1" dirty="0">
              <a:latin typeface="+mn-ea"/>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r>
              <a:rPr lang="ja-JP" altLang="en-US" sz="3200" smtClean="0"/>
              <a:t>実際に携わった仕事の例</a:t>
            </a:r>
          </a:p>
        </p:txBody>
      </p:sp>
      <p:sp>
        <p:nvSpPr>
          <p:cNvPr id="24579" name="テキスト プレースホルダ 2"/>
          <p:cNvSpPr>
            <a:spLocks noGrp="1"/>
          </p:cNvSpPr>
          <p:nvPr>
            <p:ph type="body" idx="1"/>
          </p:nvPr>
        </p:nvSpPr>
        <p:spPr>
          <a:xfrm>
            <a:off x="1357313" y="1071563"/>
            <a:ext cx="6900862" cy="3305175"/>
          </a:xfrm>
        </p:spPr>
        <p:txBody>
          <a:bodyPr/>
          <a:lstStyle/>
          <a:p>
            <a:r>
              <a:rPr lang="ja-JP" altLang="en-US" sz="2000" smtClean="0"/>
              <a:t>通信クラス</a:t>
            </a:r>
            <a:endParaRPr lang="en-US" altLang="ja-JP" sz="2000" smtClean="0"/>
          </a:p>
          <a:p>
            <a:pPr lvl="3"/>
            <a:r>
              <a:rPr lang="en-US" altLang="ja-JP" sz="1800" smtClean="0"/>
              <a:t>RS-232C</a:t>
            </a:r>
            <a:r>
              <a:rPr lang="ja-JP" altLang="en-US" sz="1800" smtClean="0"/>
              <a:t>のシリアル通信で特殊な機器とやりとりをさせようと作られていたクラス。</a:t>
            </a:r>
            <a:endParaRPr lang="en-US" altLang="ja-JP" sz="1800" smtClean="0"/>
          </a:p>
          <a:p>
            <a:pPr lvl="3">
              <a:buFontTx/>
              <a:buNone/>
            </a:pPr>
            <a:r>
              <a:rPr lang="ja-JP" altLang="en-US" sz="1800" smtClean="0"/>
              <a:t>　 特に違和感も問題もなく使えました。</a:t>
            </a:r>
            <a:endParaRPr lang="en-US" altLang="ja-JP" sz="1800" smtClean="0"/>
          </a:p>
          <a:p>
            <a:r>
              <a:rPr lang="ja-JP" altLang="en-US" sz="2000" smtClean="0"/>
              <a:t>保守クラス</a:t>
            </a:r>
            <a:endParaRPr lang="en-US" altLang="ja-JP" sz="2000" smtClean="0"/>
          </a:p>
          <a:p>
            <a:r>
              <a:rPr lang="ja-JP" altLang="en-US" sz="2000" smtClean="0"/>
              <a:t>運用クラス</a:t>
            </a:r>
            <a:endParaRPr lang="en-US" altLang="ja-JP" sz="2000" smtClean="0"/>
          </a:p>
          <a:p>
            <a:pPr lvl="3"/>
            <a:r>
              <a:rPr lang="ja-JP" altLang="en-US" sz="1800" smtClean="0"/>
              <a:t>通常運用ではなく、特殊な起動方法やコマンドを入力することでログの参照や特殊な処理が実行できるようになる保守モードを持っていました。</a:t>
            </a:r>
            <a:endParaRPr lang="en-US" altLang="ja-JP" sz="1800" smtClean="0"/>
          </a:p>
          <a:p>
            <a:pPr lvl="3"/>
            <a:r>
              <a:rPr lang="ja-JP" altLang="en-US" sz="1800" smtClean="0"/>
              <a:t>その２つを区別してクラス設計されていました。</a:t>
            </a:r>
          </a:p>
        </p:txBody>
      </p:sp>
      <p:sp>
        <p:nvSpPr>
          <p:cNvPr id="24580" name="テキスト ボックス 3"/>
          <p:cNvSpPr txBox="1">
            <a:spLocks noChangeArrowheads="1"/>
          </p:cNvSpPr>
          <p:nvPr/>
        </p:nvSpPr>
        <p:spPr bwMode="auto">
          <a:xfrm>
            <a:off x="0" y="3571875"/>
            <a:ext cx="5549900" cy="2586038"/>
          </a:xfrm>
          <a:prstGeom prst="rect">
            <a:avLst/>
          </a:prstGeom>
          <a:noFill/>
          <a:ln w="9525">
            <a:noFill/>
            <a:miter lim="800000"/>
            <a:headEnd/>
            <a:tailEnd/>
          </a:ln>
        </p:spPr>
        <p:txBody>
          <a:bodyPr>
            <a:spAutoFit/>
          </a:bodyPr>
          <a:lstStyle/>
          <a:p>
            <a:r>
              <a:rPr lang="ja-JP" altLang="en-US" sz="900" b="1"/>
              <a:t>　　　　　　　　　／</a:t>
            </a:r>
            <a:r>
              <a:rPr lang="en-US" altLang="ja-JP" sz="900" b="1"/>
              <a:t>: : : :</a:t>
            </a:r>
            <a:r>
              <a:rPr lang="ja-JP" altLang="en-US" sz="900" b="1"/>
              <a:t>／ </a:t>
            </a:r>
            <a:r>
              <a:rPr lang="en-US" altLang="ja-JP" sz="900" b="1"/>
              <a:t>: : : : : : i: : : : : :</a:t>
            </a:r>
            <a:r>
              <a:rPr lang="ja-JP" altLang="en-US" sz="900" b="1"/>
              <a:t>ヽ </a:t>
            </a:r>
            <a:r>
              <a:rPr lang="en-US" altLang="ja-JP" sz="900" b="1"/>
              <a:t>: : : : </a:t>
            </a:r>
            <a:r>
              <a:rPr lang="ja-JP" altLang="en-US" sz="900" b="1"/>
              <a:t>ｰ </a:t>
            </a:r>
            <a:r>
              <a:rPr lang="en-US" altLang="ja-JP" sz="900" b="1"/>
              <a:t>､ : : </a:t>
            </a:r>
            <a:r>
              <a:rPr lang="ja-JP" altLang="en-US" sz="900" b="1"/>
              <a:t>＼</a:t>
            </a:r>
          </a:p>
          <a:p>
            <a:r>
              <a:rPr lang="ja-JP" altLang="en-US" sz="900" b="1"/>
              <a:t>　　 　 　 　 　 </a:t>
            </a:r>
            <a:r>
              <a:rPr lang="en-US" altLang="ja-JP" sz="900" b="1"/>
              <a:t>/: : : </a:t>
            </a:r>
            <a:r>
              <a:rPr lang="ja-JP" altLang="en-US" sz="900" b="1"/>
              <a:t>／ </a:t>
            </a:r>
            <a:r>
              <a:rPr lang="en-US" altLang="ja-JP" sz="900" b="1"/>
              <a:t>: : : : : : : ,</a:t>
            </a:r>
            <a:r>
              <a:rPr lang="ja-JP" altLang="en-US" sz="900" b="1"/>
              <a:t>ｲ </a:t>
            </a:r>
            <a:r>
              <a:rPr lang="en-US" altLang="ja-JP" sz="900" b="1"/>
              <a:t>: : : : : : :l: : : : : : : </a:t>
            </a:r>
            <a:r>
              <a:rPr lang="ja-JP" altLang="en-US" sz="900" b="1"/>
              <a:t>＼</a:t>
            </a:r>
            <a:r>
              <a:rPr lang="en-US" altLang="ja-JP" sz="900" b="1"/>
              <a:t>- ､:</a:t>
            </a:r>
            <a:r>
              <a:rPr lang="ja-JP" altLang="en-US" sz="900" b="1"/>
              <a:t>＼</a:t>
            </a:r>
          </a:p>
          <a:p>
            <a:r>
              <a:rPr lang="en-US" altLang="ja-JP" sz="900" b="1"/>
              <a:t>. </a:t>
            </a:r>
            <a:r>
              <a:rPr lang="ja-JP" altLang="en-US" sz="900" b="1"/>
              <a:t>　 　 　 　　 </a:t>
            </a:r>
            <a:r>
              <a:rPr lang="en-US" altLang="ja-JP" sz="900" b="1"/>
              <a:t>/: : : / : /: : : : : : / |: : : : : :| : |､: : : : : : : : </a:t>
            </a:r>
            <a:r>
              <a:rPr lang="ja-JP" altLang="en-US" sz="900" b="1"/>
              <a:t>＼ ＼</a:t>
            </a:r>
            <a:r>
              <a:rPr lang="en-US" altLang="ja-JP" sz="900" b="1"/>
              <a:t>}</a:t>
            </a:r>
          </a:p>
          <a:p>
            <a:r>
              <a:rPr lang="ja-JP" altLang="en-US" sz="900" b="1"/>
              <a:t>　　　　　　　</a:t>
            </a:r>
            <a:r>
              <a:rPr lang="en-US" altLang="ja-JP" sz="900" b="1"/>
              <a:t>.' : : :/ : /: : : : : : /</a:t>
            </a:r>
            <a:r>
              <a:rPr lang="ja-JP" altLang="en-US" sz="900" b="1"/>
              <a:t>　 ｖ </a:t>
            </a:r>
            <a:r>
              <a:rPr lang="en-US" altLang="ja-JP" sz="900" b="1"/>
              <a:t>: : : : l : |</a:t>
            </a:r>
            <a:r>
              <a:rPr lang="ja-JP" altLang="en-US" sz="900" b="1"/>
              <a:t>斗</a:t>
            </a:r>
            <a:r>
              <a:rPr lang="en-US" altLang="ja-JP" sz="900" b="1"/>
              <a:t>-: : </a:t>
            </a:r>
            <a:r>
              <a:rPr lang="ja-JP" altLang="en-US" sz="900" b="1"/>
              <a:t>ヽ</a:t>
            </a:r>
            <a:r>
              <a:rPr lang="en-US" altLang="ja-JP" sz="900" b="1"/>
              <a:t>: : : : </a:t>
            </a:r>
            <a:r>
              <a:rPr lang="ja-JP" altLang="en-US" sz="900" b="1"/>
              <a:t>ﾍ</a:t>
            </a:r>
          </a:p>
          <a:p>
            <a:r>
              <a:rPr lang="ja-JP" altLang="en-US" sz="900" b="1"/>
              <a:t>　　　　　　　</a:t>
            </a:r>
            <a:r>
              <a:rPr lang="en-US" altLang="ja-JP" sz="900" b="1"/>
              <a:t>|: : :/ : /| : : :― </a:t>
            </a:r>
            <a:r>
              <a:rPr lang="ja-JP" altLang="en-US" sz="900" b="1"/>
              <a:t>ｘ　　 ∨</a:t>
            </a:r>
            <a:r>
              <a:rPr lang="en-US" altLang="ja-JP" sz="900" b="1"/>
              <a:t>: : :∧ |</a:t>
            </a:r>
            <a:r>
              <a:rPr lang="ja-JP" altLang="en-US" sz="900" b="1"/>
              <a:t>　∨</a:t>
            </a:r>
            <a:r>
              <a:rPr lang="en-US" altLang="ja-JP" sz="900" b="1"/>
              <a:t>: : :</a:t>
            </a:r>
            <a:r>
              <a:rPr lang="ja-JP" altLang="en-US" sz="900" b="1"/>
              <a:t>ﾊ</a:t>
            </a:r>
            <a:r>
              <a:rPr lang="en-US" altLang="ja-JP" sz="900" b="1"/>
              <a:t>: : : : :</a:t>
            </a:r>
            <a:r>
              <a:rPr lang="ja-JP" altLang="en-US" sz="900" b="1"/>
              <a:t>ﾊ</a:t>
            </a:r>
          </a:p>
          <a:p>
            <a:r>
              <a:rPr lang="ja-JP" altLang="en-US" sz="900" b="1"/>
              <a:t>　　　　　　　</a:t>
            </a:r>
            <a:r>
              <a:rPr lang="en-US" altLang="ja-JP" sz="900" b="1"/>
              <a:t>|: :/ : /: | : : : : /</a:t>
            </a:r>
            <a:r>
              <a:rPr lang="ja-JP" altLang="en-US" sz="900" b="1"/>
              <a:t>　｀　　</a:t>
            </a:r>
            <a:r>
              <a:rPr lang="en-US" altLang="ja-JP" sz="900" b="1"/>
              <a:t>|: : :/</a:t>
            </a:r>
            <a:r>
              <a:rPr lang="ja-JP" altLang="en-US" sz="900" b="1"/>
              <a:t>　</a:t>
            </a:r>
            <a:r>
              <a:rPr lang="en-US" altLang="ja-JP" sz="900" b="1"/>
              <a:t>j/-</a:t>
            </a:r>
            <a:r>
              <a:rPr lang="ja-JP" altLang="en-US" sz="900" b="1"/>
              <a:t>　∨</a:t>
            </a:r>
            <a:r>
              <a:rPr lang="en-US" altLang="ja-JP" sz="900" b="1"/>
              <a:t>: : :l: : : : : :|</a:t>
            </a:r>
          </a:p>
          <a:p>
            <a:r>
              <a:rPr lang="ja-JP" altLang="en-US" sz="900" b="1"/>
              <a:t>　　　　　　　　</a:t>
            </a:r>
            <a:r>
              <a:rPr lang="en-US" altLang="ja-JP" sz="900" b="1"/>
              <a:t>r┴､/:</a:t>
            </a:r>
            <a:r>
              <a:rPr lang="ja-JP" altLang="en-US" sz="900" b="1"/>
              <a:t>ヽ</a:t>
            </a:r>
            <a:r>
              <a:rPr lang="en-US" altLang="ja-JP" sz="900" b="1"/>
              <a:t>| : : : / </a:t>
            </a:r>
            <a:r>
              <a:rPr lang="ja-JP" altLang="en-US" sz="900" b="1"/>
              <a:t>　　　　</a:t>
            </a:r>
            <a:r>
              <a:rPr lang="en-US" altLang="ja-JP" sz="900" b="1"/>
              <a:t>|: :/</a:t>
            </a:r>
            <a:r>
              <a:rPr lang="ja-JP" altLang="en-US" sz="900" b="1"/>
              <a:t>　 示旡ｱ</a:t>
            </a:r>
            <a:r>
              <a:rPr lang="en-US" altLang="ja-JP" sz="900" b="1"/>
              <a:t>V : :|: :|</a:t>
            </a:r>
            <a:r>
              <a:rPr lang="ja-JP" altLang="en-US" sz="900" b="1"/>
              <a:t>ヽ</a:t>
            </a:r>
            <a:r>
              <a:rPr lang="en-US" altLang="ja-JP" sz="900" b="1"/>
              <a:t>: : |</a:t>
            </a:r>
            <a:r>
              <a:rPr lang="ja-JP" altLang="en-US" sz="900" b="1"/>
              <a:t>　　　</a:t>
            </a:r>
          </a:p>
          <a:p>
            <a:r>
              <a:rPr lang="ja-JP" altLang="en-US" sz="900" b="1"/>
              <a:t>　　　　　　　　</a:t>
            </a:r>
            <a:r>
              <a:rPr lang="en-US" altLang="ja-JP" sz="900" b="1"/>
              <a:t>|</a:t>
            </a:r>
            <a:r>
              <a:rPr lang="ja-JP" altLang="en-US" sz="900" b="1"/>
              <a:t>　　</a:t>
            </a:r>
            <a:r>
              <a:rPr lang="en-US" altLang="ja-JP" sz="900" b="1"/>
              <a:t>| : :│: : /|.</a:t>
            </a:r>
            <a:r>
              <a:rPr lang="ja-JP" altLang="en-US" sz="900" b="1"/>
              <a:t>　　　　 </a:t>
            </a:r>
            <a:r>
              <a:rPr lang="en-US" altLang="ja-JP" sz="900" b="1"/>
              <a:t>| / </a:t>
            </a:r>
            <a:r>
              <a:rPr lang="ja-JP" altLang="en-US" sz="900" b="1"/>
              <a:t>　 ﾄ</a:t>
            </a:r>
            <a:r>
              <a:rPr lang="en-US" altLang="ja-JP" sz="900" b="1"/>
              <a:t>::</a:t>
            </a:r>
            <a:r>
              <a:rPr lang="ja-JP" altLang="en-US" sz="900" b="1"/>
              <a:t>爿</a:t>
            </a:r>
            <a:r>
              <a:rPr lang="en-US" altLang="ja-JP" sz="900" b="1"/>
              <a:t>/ </a:t>
            </a:r>
            <a:r>
              <a:rPr lang="ja-JP" altLang="en-US" sz="900" b="1"/>
              <a:t>ハ</a:t>
            </a:r>
            <a:r>
              <a:rPr lang="en-US" altLang="ja-JP" sz="900" b="1"/>
              <a:t>: :|: :|</a:t>
            </a:r>
            <a:r>
              <a:rPr lang="ja-JP" altLang="en-US" sz="900" b="1"/>
              <a:t>　</a:t>
            </a:r>
            <a:r>
              <a:rPr lang="en-US" altLang="ja-JP" sz="900" b="1"/>
              <a:t>‘,: :|</a:t>
            </a:r>
            <a:r>
              <a:rPr lang="ja-JP" altLang="en-US" sz="900" b="1"/>
              <a:t>　　　</a:t>
            </a:r>
            <a:endParaRPr lang="en-US" altLang="ja-JP" sz="900" b="1"/>
          </a:p>
          <a:p>
            <a:r>
              <a:rPr lang="ja-JP" altLang="en-US" sz="900" b="1"/>
              <a:t>　　　　　　　　</a:t>
            </a:r>
            <a:r>
              <a:rPr lang="en-US" altLang="ja-JP" sz="900" b="1"/>
              <a:t>‘v</a:t>
            </a:r>
            <a:r>
              <a:rPr lang="ja-JP" altLang="en-US" sz="900" b="1"/>
              <a:t>ｰく </a:t>
            </a:r>
            <a:r>
              <a:rPr lang="en-US" altLang="ja-JP" sz="900" b="1"/>
              <a:t>,</a:t>
            </a:r>
            <a:r>
              <a:rPr lang="ja-JP" altLang="en-US" sz="900" b="1"/>
              <a:t>ｘ┤</a:t>
            </a:r>
            <a:r>
              <a:rPr lang="en-US" altLang="ja-JP" sz="900" b="1"/>
              <a:t>: / :|</a:t>
            </a:r>
            <a:r>
              <a:rPr lang="ja-JP" altLang="en-US" sz="900" b="1"/>
              <a:t>三≧</a:t>
            </a:r>
            <a:r>
              <a:rPr lang="en-US" altLang="ja-JP" sz="900" b="1"/>
              <a:t>x</a:t>
            </a:r>
            <a:r>
              <a:rPr lang="ja-JP" altLang="en-US" sz="900" b="1"/>
              <a:t>　ｊ</a:t>
            </a:r>
            <a:r>
              <a:rPr lang="en-US" altLang="ja-JP" sz="900" b="1"/>
              <a:t>/</a:t>
            </a:r>
            <a:r>
              <a:rPr lang="ja-JP" altLang="en-US" sz="900" b="1"/>
              <a:t>　　 込</a:t>
            </a:r>
            <a:r>
              <a:rPr lang="en-US" altLang="ja-JP" sz="900" b="1"/>
              <a:t>;</a:t>
            </a:r>
            <a:r>
              <a:rPr lang="ja-JP" altLang="en-US" sz="900" b="1"/>
              <a:t>ﾘ　</a:t>
            </a:r>
            <a:r>
              <a:rPr lang="en-US" altLang="ja-JP" sz="900" b="1"/>
              <a:t>{ : | ∧ |</a:t>
            </a:r>
            <a:r>
              <a:rPr lang="ja-JP" altLang="en-US" sz="900" b="1"/>
              <a:t>　 ∨　　　</a:t>
            </a:r>
          </a:p>
          <a:p>
            <a:r>
              <a:rPr lang="ja-JP" altLang="en-US" sz="900" b="1"/>
              <a:t>　　　　　　　／　　 ヽ</a:t>
            </a:r>
            <a:r>
              <a:rPr lang="en-US" altLang="ja-JP" sz="900" b="1"/>
              <a:t>. | /: :│ ,</a:t>
            </a:r>
            <a:r>
              <a:rPr lang="ja-JP" altLang="en-US" sz="900" b="1"/>
              <a:t>／ 　　 　 </a:t>
            </a:r>
            <a:r>
              <a:rPr lang="en-US" altLang="ja-JP" sz="900" b="1"/>
              <a:t>' </a:t>
            </a:r>
            <a:r>
              <a:rPr lang="ja-JP" altLang="en-US" sz="900" b="1"/>
              <a:t>　　 </a:t>
            </a:r>
            <a:r>
              <a:rPr lang="en-US" altLang="ja-JP" sz="900" b="1"/>
              <a:t>.:</a:t>
            </a:r>
            <a:r>
              <a:rPr lang="ja-JP" altLang="en-US" sz="900" b="1"/>
              <a:t>・</a:t>
            </a:r>
            <a:r>
              <a:rPr lang="en-US" altLang="ja-JP" sz="900" b="1"/>
              <a:t>} : |/</a:t>
            </a:r>
            <a:r>
              <a:rPr lang="ja-JP" altLang="en-US" sz="900" b="1"/>
              <a:t>　</a:t>
            </a:r>
            <a:r>
              <a:rPr lang="en-US" altLang="ja-JP" sz="900" b="1"/>
              <a:t>i/</a:t>
            </a:r>
          </a:p>
          <a:p>
            <a:r>
              <a:rPr lang="ja-JP" altLang="en-US" sz="900" b="1"/>
              <a:t>　 　　 　 　 </a:t>
            </a:r>
            <a:r>
              <a:rPr lang="en-US" altLang="ja-JP" sz="900" b="1"/>
              <a:t>|</a:t>
            </a:r>
            <a:r>
              <a:rPr lang="ja-JP" altLang="en-US" sz="900" b="1"/>
              <a:t>　　／⌒</a:t>
            </a:r>
            <a:r>
              <a:rPr lang="en-US" altLang="ja-JP" sz="900" b="1"/>
              <a:t>}:Ⅵ : :</a:t>
            </a:r>
            <a:r>
              <a:rPr lang="ja-JP" altLang="en-US" sz="900" b="1"/>
              <a:t>ﾍ</a:t>
            </a:r>
            <a:r>
              <a:rPr lang="en-US" altLang="ja-JP" sz="900" b="1"/>
              <a:t>:.:.:. </a:t>
            </a:r>
            <a:r>
              <a:rPr lang="ja-JP" altLang="en-US" sz="900" b="1"/>
              <a:t>　　 ー</a:t>
            </a:r>
            <a:r>
              <a:rPr lang="en-US" altLang="ja-JP" sz="900" b="1"/>
              <a:t>‘</a:t>
            </a:r>
            <a:r>
              <a:rPr lang="ja-JP" altLang="en-US" sz="900" b="1"/>
              <a:t>ｰ</a:t>
            </a:r>
            <a:r>
              <a:rPr lang="en-US" altLang="ja-JP" sz="900" b="1"/>
              <a:t>r’ </a:t>
            </a:r>
            <a:r>
              <a:rPr lang="ja-JP" altLang="en-US" sz="900" b="1"/>
              <a:t>　 ／</a:t>
            </a:r>
            <a:r>
              <a:rPr lang="en-US" altLang="ja-JP" sz="900" b="1"/>
              <a:t>: : |</a:t>
            </a:r>
            <a:r>
              <a:rPr lang="ja-JP" altLang="en-US" sz="900" b="1"/>
              <a:t>　　　　　　　　なにがいけないのかわかるかな～？</a:t>
            </a:r>
            <a:endParaRPr lang="en-US" altLang="ja-JP" sz="900" b="1"/>
          </a:p>
          <a:p>
            <a:r>
              <a:rPr lang="ja-JP" altLang="en-US" sz="900" b="1"/>
              <a:t>　 　　 　 　 </a:t>
            </a:r>
            <a:r>
              <a:rPr lang="en-US" altLang="ja-JP" sz="900" b="1"/>
              <a:t>{</a:t>
            </a:r>
            <a:r>
              <a:rPr lang="ja-JP" altLang="en-US" sz="900" b="1"/>
              <a:t>　　　 ／</a:t>
            </a:r>
            <a:r>
              <a:rPr lang="en-US" altLang="ja-JP" sz="900" b="1"/>
              <a:t>´}_</a:t>
            </a:r>
            <a:r>
              <a:rPr lang="ja-JP" altLang="en-US" sz="900" b="1"/>
              <a:t>ﾑ</a:t>
            </a:r>
            <a:r>
              <a:rPr lang="en-US" altLang="ja-JP" sz="900" b="1"/>
              <a:t>: : :≧</a:t>
            </a:r>
            <a:r>
              <a:rPr lang="ja-JP" altLang="en-US" sz="900" b="1"/>
              <a:t>ｒ </a:t>
            </a:r>
            <a:r>
              <a:rPr lang="en-US" altLang="ja-JP" sz="900" b="1"/>
              <a:t>､ .. _ </a:t>
            </a:r>
            <a:r>
              <a:rPr lang="ja-JP" altLang="en-US" sz="900" b="1"/>
              <a:t>ｰ </a:t>
            </a:r>
            <a:r>
              <a:rPr lang="en-US" altLang="ja-JP" sz="900" b="1"/>
              <a:t>' .. </a:t>
            </a:r>
            <a:r>
              <a:rPr lang="ja-JP" altLang="en-US" sz="900" b="1"/>
              <a:t>＜</a:t>
            </a:r>
            <a:r>
              <a:rPr lang="en-US" altLang="ja-JP" sz="900" b="1"/>
              <a:t>/: : : |</a:t>
            </a:r>
          </a:p>
          <a:p>
            <a:r>
              <a:rPr lang="ja-JP" altLang="en-US" sz="900" b="1"/>
              <a:t>　　　　　 　 ヽ　　　 ／　</a:t>
            </a:r>
            <a:r>
              <a:rPr lang="en-US" altLang="ja-JP" sz="900" b="1"/>
              <a:t>}</a:t>
            </a:r>
            <a:r>
              <a:rPr lang="ja-JP" altLang="en-US" sz="900" b="1"/>
              <a:t>ﾍ</a:t>
            </a:r>
            <a:r>
              <a:rPr lang="en-US" altLang="ja-JP" sz="900" b="1"/>
              <a:t>: : </a:t>
            </a:r>
            <a:r>
              <a:rPr lang="ja-JP" altLang="en-US" sz="900" b="1"/>
              <a:t>＼＼ 　 厂</a:t>
            </a:r>
            <a:r>
              <a:rPr lang="en-US" altLang="ja-JP" sz="900" b="1"/>
              <a:t>}</a:t>
            </a:r>
            <a:r>
              <a:rPr lang="ja-JP" altLang="en-US" sz="900" b="1"/>
              <a:t>ヽ</a:t>
            </a:r>
            <a:r>
              <a:rPr lang="en-US" altLang="ja-JP" sz="900" b="1"/>
              <a:t>._/ | : : : |</a:t>
            </a:r>
          </a:p>
          <a:p>
            <a:r>
              <a:rPr lang="en-US" altLang="ja-JP" sz="900" b="1"/>
              <a:t>.</a:t>
            </a:r>
            <a:r>
              <a:rPr lang="ja-JP" altLang="en-US" sz="900" b="1"/>
              <a:t>　　　 　 　 　 ＼ 　 </a:t>
            </a:r>
            <a:r>
              <a:rPr lang="en-US" altLang="ja-JP" sz="900" b="1"/>
              <a:t>__</a:t>
            </a:r>
            <a:r>
              <a:rPr lang="ja-JP" altLang="en-US" sz="900" b="1"/>
              <a:t>／　 ＼</a:t>
            </a:r>
            <a:r>
              <a:rPr lang="en-US" altLang="ja-JP" sz="900" b="1"/>
              <a:t>: : </a:t>
            </a:r>
            <a:r>
              <a:rPr lang="ja-JP" altLang="en-US" sz="900" b="1"/>
              <a:t>＼＼</a:t>
            </a:r>
            <a:r>
              <a:rPr lang="en-US" altLang="ja-JP" sz="900" b="1"/>
              <a:t>x-┴</a:t>
            </a:r>
            <a:r>
              <a:rPr lang="ja-JP" altLang="en-US" sz="900" b="1"/>
              <a:t>く ヽ</a:t>
            </a:r>
            <a:r>
              <a:rPr lang="en-US" altLang="ja-JP" sz="900" b="1"/>
              <a:t>| : : :.′</a:t>
            </a:r>
          </a:p>
          <a:p>
            <a:r>
              <a:rPr lang="ja-JP" altLang="en-US" sz="900" b="1"/>
              <a:t>　　　 　 　 　 ／　　 </a:t>
            </a:r>
            <a:r>
              <a:rPr lang="en-US" altLang="ja-JP" sz="900" b="1"/>
              <a:t>/</a:t>
            </a:r>
            <a:r>
              <a:rPr lang="ja-JP" altLang="en-US" sz="900" b="1"/>
              <a:t>ヽ 　 　 ＼ </a:t>
            </a:r>
            <a:r>
              <a:rPr lang="en-US" altLang="ja-JP" sz="900" b="1"/>
              <a:t>: </a:t>
            </a:r>
            <a:r>
              <a:rPr lang="ja-JP" altLang="en-US" sz="900" b="1"/>
              <a:t>ヽ ＼ 　 </a:t>
            </a:r>
            <a:r>
              <a:rPr lang="en-US" altLang="ja-JP" sz="900" b="1"/>
              <a:t>| </a:t>
            </a:r>
            <a:r>
              <a:rPr lang="ja-JP" altLang="en-US" sz="900" b="1"/>
              <a:t>　</a:t>
            </a:r>
            <a:r>
              <a:rPr lang="en-US" altLang="ja-JP" sz="900" b="1"/>
              <a:t>|: : :/</a:t>
            </a:r>
          </a:p>
          <a:p>
            <a:r>
              <a:rPr lang="ja-JP" altLang="en-US" sz="900" b="1"/>
              <a:t>　　　　　　　</a:t>
            </a:r>
            <a:r>
              <a:rPr lang="en-US" altLang="ja-JP" sz="900" b="1"/>
              <a:t>/</a:t>
            </a:r>
            <a:r>
              <a:rPr lang="ja-JP" altLang="en-US" sz="900" b="1"/>
              <a:t>　 　　 </a:t>
            </a:r>
            <a:r>
              <a:rPr lang="en-US" altLang="ja-JP" sz="900" b="1"/>
              <a:t>{</a:t>
            </a:r>
            <a:r>
              <a:rPr lang="ja-JP" altLang="en-US" sz="900" b="1"/>
              <a:t>ヽ</a:t>
            </a:r>
            <a:r>
              <a:rPr lang="en-US" altLang="ja-JP" sz="900" b="1"/>
              <a:t>}} </a:t>
            </a:r>
            <a:r>
              <a:rPr lang="ja-JP" altLang="en-US" sz="900" b="1"/>
              <a:t>　　　　ヽ</a:t>
            </a:r>
            <a:r>
              <a:rPr lang="en-US" altLang="ja-JP" sz="900" b="1"/>
              <a:t>: : }</a:t>
            </a:r>
            <a:r>
              <a:rPr lang="ja-JP" altLang="en-US" sz="900" b="1"/>
              <a:t>　 ＼ </a:t>
            </a:r>
            <a:r>
              <a:rPr lang="en-US" altLang="ja-JP" sz="900" b="1"/>
              <a:t>l </a:t>
            </a:r>
            <a:r>
              <a:rPr lang="ja-JP" altLang="en-US" sz="900" b="1"/>
              <a:t>　</a:t>
            </a:r>
            <a:r>
              <a:rPr lang="en-US" altLang="ja-JP" sz="900" b="1"/>
              <a:t>|: :∧</a:t>
            </a:r>
          </a:p>
          <a:p>
            <a:endParaRPr lang="en-US" altLang="ja-JP" sz="900" b="1"/>
          </a:p>
          <a:p>
            <a:endParaRPr lang="ja-JP" altLang="en-US" sz="900" b="1"/>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sz="3200" smtClean="0"/>
              <a:t>実際に困った。</a:t>
            </a:r>
          </a:p>
        </p:txBody>
      </p:sp>
      <p:sp>
        <p:nvSpPr>
          <p:cNvPr id="4" name="フローチャート : 代替処理 3"/>
          <p:cNvSpPr/>
          <p:nvPr/>
        </p:nvSpPr>
        <p:spPr>
          <a:xfrm>
            <a:off x="1143000" y="1571625"/>
            <a:ext cx="3857625" cy="3929063"/>
          </a:xfrm>
          <a:prstGeom prst="flowChartAlternateProcess">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dirty="0">
                <a:solidFill>
                  <a:schemeClr val="accent2"/>
                </a:solidFill>
              </a:rPr>
              <a:t>システム</a:t>
            </a:r>
          </a:p>
        </p:txBody>
      </p:sp>
      <p:sp>
        <p:nvSpPr>
          <p:cNvPr id="5" name="フローチャート : 代替処理 4"/>
          <p:cNvSpPr/>
          <p:nvPr/>
        </p:nvSpPr>
        <p:spPr>
          <a:xfrm>
            <a:off x="6143625" y="2786063"/>
            <a:ext cx="2000250" cy="2643187"/>
          </a:xfrm>
          <a:prstGeom prst="flowChartAlternateProcess">
            <a:avLst/>
          </a:prstGeom>
          <a:solidFill>
            <a:schemeClr val="accent5">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ターゲット機器</a:t>
            </a:r>
          </a:p>
        </p:txBody>
      </p:sp>
      <p:sp>
        <p:nvSpPr>
          <p:cNvPr id="6" name="フローチャート: 処理 5"/>
          <p:cNvSpPr/>
          <p:nvPr/>
        </p:nvSpPr>
        <p:spPr>
          <a:xfrm>
            <a:off x="3214688" y="3714750"/>
            <a:ext cx="1714500" cy="64293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0070C0"/>
                </a:solidFill>
              </a:rPr>
              <a:t>運用クラス</a:t>
            </a:r>
            <a:endParaRPr lang="en-US" altLang="ja-JP" dirty="0">
              <a:solidFill>
                <a:srgbClr val="0070C0"/>
              </a:solidFill>
            </a:endParaRPr>
          </a:p>
          <a:p>
            <a:pPr algn="ctr">
              <a:defRPr/>
            </a:pPr>
            <a:r>
              <a:rPr lang="ja-JP" altLang="en-US" dirty="0">
                <a:solidFill>
                  <a:srgbClr val="0070C0"/>
                </a:solidFill>
              </a:rPr>
              <a:t>インスタンス</a:t>
            </a:r>
          </a:p>
        </p:txBody>
      </p:sp>
      <p:sp>
        <p:nvSpPr>
          <p:cNvPr id="7" name="フローチャート: 処理 6"/>
          <p:cNvSpPr/>
          <p:nvPr/>
        </p:nvSpPr>
        <p:spPr>
          <a:xfrm>
            <a:off x="3214688" y="4500563"/>
            <a:ext cx="1714500" cy="64293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0070C0"/>
                </a:solidFill>
              </a:rPr>
              <a:t>保守クラス</a:t>
            </a:r>
            <a:endParaRPr lang="en-US" altLang="ja-JP" dirty="0">
              <a:solidFill>
                <a:srgbClr val="0070C0"/>
              </a:solidFill>
            </a:endParaRPr>
          </a:p>
          <a:p>
            <a:pPr algn="ctr">
              <a:defRPr/>
            </a:pPr>
            <a:r>
              <a:rPr lang="ja-JP" altLang="en-US" dirty="0">
                <a:solidFill>
                  <a:srgbClr val="0070C0"/>
                </a:solidFill>
              </a:rPr>
              <a:t>インスタンス</a:t>
            </a:r>
          </a:p>
        </p:txBody>
      </p:sp>
      <p:sp>
        <p:nvSpPr>
          <p:cNvPr id="8" name="左右矢印 7"/>
          <p:cNvSpPr/>
          <p:nvPr/>
        </p:nvSpPr>
        <p:spPr>
          <a:xfrm>
            <a:off x="5143500" y="3857625"/>
            <a:ext cx="857250" cy="35718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左右矢印 8"/>
          <p:cNvSpPr/>
          <p:nvPr/>
        </p:nvSpPr>
        <p:spPr>
          <a:xfrm>
            <a:off x="5143500" y="4572000"/>
            <a:ext cx="857250" cy="35718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角丸四角形吹き出し 9"/>
          <p:cNvSpPr/>
          <p:nvPr/>
        </p:nvSpPr>
        <p:spPr>
          <a:xfrm>
            <a:off x="1285875" y="2214563"/>
            <a:ext cx="3286125" cy="1214437"/>
          </a:xfrm>
          <a:prstGeom prst="wedgeRoundRectCallout">
            <a:avLst>
              <a:gd name="adj1" fmla="val 39738"/>
              <a:gd name="adj2" fmla="val 71791"/>
              <a:gd name="adj3" fmla="val 16667"/>
            </a:avLst>
          </a:prstGeom>
          <a:solidFill>
            <a:srgbClr val="FFFF00">
              <a:alpha val="63000"/>
            </a:srgbClr>
          </a:solidFill>
          <a:effectLst>
            <a:outerShdw blurRad="50800" dist="50800" dir="5400000" algn="ctr" rotWithShape="0">
              <a:srgbClr val="FFC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FF0000"/>
                </a:solidFill>
              </a:rPr>
              <a:t>同一機器に対して２つのインスタンスを介して処理を呼び出さなければならない</a:t>
            </a:r>
          </a:p>
        </p:txBody>
      </p:sp>
      <p:sp>
        <p:nvSpPr>
          <p:cNvPr id="11" name="角丸四角形吹き出し 10"/>
          <p:cNvSpPr/>
          <p:nvPr/>
        </p:nvSpPr>
        <p:spPr>
          <a:xfrm>
            <a:off x="5572125" y="5286375"/>
            <a:ext cx="3000375" cy="571500"/>
          </a:xfrm>
          <a:prstGeom prst="wedgeRoundRectCallout">
            <a:avLst>
              <a:gd name="adj1" fmla="val -44535"/>
              <a:gd name="adj2" fmla="val -198992"/>
              <a:gd name="adj3" fmla="val 16667"/>
            </a:avLst>
          </a:prstGeom>
          <a:solidFill>
            <a:srgbClr val="FFFF00">
              <a:alpha val="24000"/>
            </a:srgbClr>
          </a:solidFill>
          <a:effectLst>
            <a:outerShdw blurRad="50800" dist="50800" dir="5400000" algn="ctr" rotWithShape="0">
              <a:srgbClr val="FFC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FF0000"/>
                </a:solidFill>
              </a:rPr>
              <a:t>同時に通信できるのは一方のインスタンスのみ。</a:t>
            </a:r>
          </a:p>
        </p:txBody>
      </p:sp>
      <p:sp>
        <p:nvSpPr>
          <p:cNvPr id="25611" name="テキスト ボックス 11"/>
          <p:cNvSpPr txBox="1">
            <a:spLocks noChangeArrowheads="1"/>
          </p:cNvSpPr>
          <p:nvPr/>
        </p:nvSpPr>
        <p:spPr bwMode="auto">
          <a:xfrm>
            <a:off x="5143500" y="1143000"/>
            <a:ext cx="2290763" cy="1816100"/>
          </a:xfrm>
          <a:prstGeom prst="rect">
            <a:avLst/>
          </a:prstGeom>
          <a:noFill/>
          <a:ln w="9525">
            <a:noFill/>
            <a:miter lim="800000"/>
            <a:headEnd/>
            <a:tailEnd/>
          </a:ln>
        </p:spPr>
        <p:txBody>
          <a:bodyPr>
            <a:spAutoFit/>
          </a:bodyPr>
          <a:lstStyle/>
          <a:p>
            <a:r>
              <a:rPr lang="ja-JP" altLang="en-US" sz="1400" b="1"/>
              <a:t>　 　 　　　＿＿＿</a:t>
            </a:r>
            <a:r>
              <a:rPr lang="en-US" altLang="ja-JP" sz="1400" b="1"/>
              <a:t>_</a:t>
            </a:r>
          </a:p>
          <a:p>
            <a:r>
              <a:rPr lang="ja-JP" altLang="en-US" sz="1400" b="1"/>
              <a:t>　 　　　／ノ 　  ヽ</a:t>
            </a:r>
            <a:r>
              <a:rPr lang="en-US" altLang="ja-JP" sz="1400" b="1"/>
              <a:t>､_</a:t>
            </a:r>
            <a:r>
              <a:rPr lang="ja-JP" altLang="en-US" sz="1400" b="1"/>
              <a:t>＼　</a:t>
            </a:r>
          </a:p>
          <a:p>
            <a:r>
              <a:rPr lang="ja-JP" altLang="en-US" sz="1400" b="1"/>
              <a:t>　　　／（ ○）</a:t>
            </a:r>
            <a:r>
              <a:rPr lang="en-US" altLang="ja-JP" sz="1400" b="1"/>
              <a:t>}liil{</a:t>
            </a:r>
            <a:r>
              <a:rPr lang="ja-JP" altLang="en-US" sz="1400" b="1"/>
              <a:t>（○）＼　　　　</a:t>
            </a:r>
            <a:endParaRPr lang="en-US" altLang="ja-JP" sz="1400" b="1"/>
          </a:p>
          <a:p>
            <a:r>
              <a:rPr lang="ja-JP" altLang="en-US" sz="1400" b="1"/>
              <a:t>　 ／　　　 （</a:t>
            </a:r>
            <a:r>
              <a:rPr lang="en-US" altLang="ja-JP" sz="1400" b="1"/>
              <a:t>__</a:t>
            </a:r>
            <a:r>
              <a:rPr lang="ja-JP" altLang="en-US" sz="1400" b="1"/>
              <a:t>人</a:t>
            </a:r>
            <a:r>
              <a:rPr lang="en-US" altLang="ja-JP" sz="1400" b="1"/>
              <a:t>__</a:t>
            </a:r>
            <a:r>
              <a:rPr lang="ja-JP" altLang="en-US" sz="1400" b="1"/>
              <a:t>）　　　＼</a:t>
            </a:r>
          </a:p>
          <a:p>
            <a:r>
              <a:rPr lang="ja-JP" altLang="en-US" sz="1400" b="1"/>
              <a:t>　 </a:t>
            </a:r>
            <a:r>
              <a:rPr lang="en-US" altLang="ja-JP" sz="1400" b="1"/>
              <a:t>|</a:t>
            </a:r>
            <a:r>
              <a:rPr lang="ja-JP" altLang="en-US" sz="1400" b="1"/>
              <a:t>　　　ヽ　</a:t>
            </a:r>
            <a:r>
              <a:rPr lang="en-US" altLang="ja-JP" sz="1400" b="1"/>
              <a:t>|!!il|!|!l|</a:t>
            </a:r>
            <a:r>
              <a:rPr lang="ja-JP" altLang="en-US" sz="1400" b="1"/>
              <a:t>　</a:t>
            </a:r>
            <a:r>
              <a:rPr lang="en-US" altLang="ja-JP" sz="1400" b="1"/>
              <a:t>/</a:t>
            </a:r>
            <a:r>
              <a:rPr lang="ja-JP" altLang="en-US" sz="1400" b="1"/>
              <a:t>　　　</a:t>
            </a:r>
            <a:r>
              <a:rPr lang="en-US" altLang="ja-JP" sz="1400" b="1"/>
              <a:t>|</a:t>
            </a:r>
            <a:r>
              <a:rPr lang="ja-JP" altLang="en-US" sz="1400" b="1"/>
              <a:t>　　　</a:t>
            </a:r>
          </a:p>
          <a:p>
            <a:r>
              <a:rPr lang="ja-JP" altLang="en-US" sz="1400" b="1"/>
              <a:t>　 ＼　　 　　</a:t>
            </a:r>
            <a:r>
              <a:rPr lang="en-US" altLang="ja-JP" sz="1400" b="1"/>
              <a:t>|</a:t>
            </a:r>
            <a:r>
              <a:rPr lang="ja-JP" altLang="en-US" sz="1400" b="1"/>
              <a:t>ｪｪｪｪ</a:t>
            </a:r>
            <a:r>
              <a:rPr lang="en-US" altLang="ja-JP" sz="1400" b="1"/>
              <a:t>| </a:t>
            </a:r>
            <a:r>
              <a:rPr lang="ja-JP" altLang="en-US" sz="1400" b="1"/>
              <a:t>　 　 ／</a:t>
            </a:r>
          </a:p>
          <a:p>
            <a:r>
              <a:rPr lang="ja-JP" altLang="en-US" sz="1400" b="1"/>
              <a:t>　 ／ 　   　 　　　　 　 　 ＼</a:t>
            </a:r>
          </a:p>
          <a:p>
            <a:endParaRPr lang="ja-JP" altLang="en-US" sz="1400" b="1">
              <a:latin typeface="ＭＳ Ｐゴシック"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ja-JP" altLang="en-US" sz="3200" smtClean="0"/>
              <a:t>動詞をクラス名にしない</a:t>
            </a:r>
          </a:p>
        </p:txBody>
      </p:sp>
      <p:sp>
        <p:nvSpPr>
          <p:cNvPr id="26627" name="テキスト プレースホルダ 2"/>
          <p:cNvSpPr>
            <a:spLocks noGrp="1"/>
          </p:cNvSpPr>
          <p:nvPr>
            <p:ph type="body" idx="1"/>
          </p:nvPr>
        </p:nvSpPr>
        <p:spPr/>
        <p:txBody>
          <a:bodyPr/>
          <a:lstStyle/>
          <a:p>
            <a:r>
              <a:rPr lang="ja-JP" altLang="en-US" sz="2400" smtClean="0"/>
              <a:t>サ変動詞かどうかを必ずチェック！</a:t>
            </a:r>
            <a:endParaRPr lang="en-US" altLang="ja-JP" sz="2400" smtClean="0"/>
          </a:p>
          <a:p>
            <a:pPr>
              <a:buFontTx/>
              <a:buNone/>
            </a:pPr>
            <a:r>
              <a:rPr lang="ja-JP" altLang="en-US" sz="2400" smtClean="0"/>
              <a:t>　　　「～する」という言葉を付けてみる</a:t>
            </a:r>
            <a:endParaRPr lang="en-US" altLang="ja-JP" sz="2400" smtClean="0"/>
          </a:p>
          <a:p>
            <a:pPr>
              <a:buFontTx/>
              <a:buNone/>
            </a:pPr>
            <a:endParaRPr lang="en-US" altLang="ja-JP" sz="2400" smtClean="0"/>
          </a:p>
          <a:p>
            <a:pPr lvl="2">
              <a:buFontTx/>
              <a:buNone/>
            </a:pPr>
            <a:r>
              <a:rPr lang="ja-JP" altLang="en-US" sz="1600" smtClean="0"/>
              <a:t>通信</a:t>
            </a:r>
            <a:r>
              <a:rPr lang="ja-JP" altLang="en-US" sz="1600" smtClean="0">
                <a:solidFill>
                  <a:srgbClr val="FF0000"/>
                </a:solidFill>
              </a:rPr>
              <a:t>する</a:t>
            </a:r>
            <a:r>
              <a:rPr lang="ja-JP" altLang="en-US" sz="1600" smtClean="0"/>
              <a:t>。</a:t>
            </a:r>
            <a:endParaRPr lang="en-US" altLang="ja-JP" sz="1600" smtClean="0"/>
          </a:p>
          <a:p>
            <a:pPr lvl="2">
              <a:buFontTx/>
              <a:buNone/>
            </a:pPr>
            <a:r>
              <a:rPr lang="ja-JP" altLang="en-US" sz="1600" smtClean="0"/>
              <a:t>運用</a:t>
            </a:r>
            <a:r>
              <a:rPr lang="ja-JP" altLang="en-US" sz="1600" smtClean="0">
                <a:solidFill>
                  <a:srgbClr val="FF0000"/>
                </a:solidFill>
              </a:rPr>
              <a:t>する</a:t>
            </a:r>
            <a:r>
              <a:rPr lang="ja-JP" altLang="en-US" sz="1600" smtClean="0"/>
              <a:t>。</a:t>
            </a:r>
            <a:endParaRPr lang="en-US" altLang="ja-JP" sz="1600" smtClean="0"/>
          </a:p>
          <a:p>
            <a:pPr lvl="2">
              <a:buFontTx/>
              <a:buNone/>
            </a:pPr>
            <a:r>
              <a:rPr lang="ja-JP" altLang="en-US" sz="1600" smtClean="0"/>
              <a:t>保守</a:t>
            </a:r>
            <a:r>
              <a:rPr lang="ja-JP" altLang="en-US" sz="1600" smtClean="0">
                <a:solidFill>
                  <a:srgbClr val="FF0000"/>
                </a:solidFill>
              </a:rPr>
              <a:t>する</a:t>
            </a:r>
            <a:r>
              <a:rPr lang="ja-JP" altLang="en-US" sz="1600" smtClean="0"/>
              <a:t>。</a:t>
            </a:r>
            <a:endParaRPr lang="en-US" altLang="ja-JP" sz="1600" smtClean="0"/>
          </a:p>
          <a:p>
            <a:pPr lvl="2">
              <a:buFontTx/>
              <a:buNone/>
            </a:pPr>
            <a:endParaRPr lang="en-US" altLang="ja-JP" sz="1600" smtClean="0"/>
          </a:p>
          <a:p>
            <a:r>
              <a:rPr lang="ja-JP" altLang="en-US" sz="2400" smtClean="0"/>
              <a:t>形容詞をクラスにとらえられるか？</a:t>
            </a:r>
            <a:endParaRPr lang="en-US" altLang="ja-JP" sz="2400" smtClean="0"/>
          </a:p>
          <a:p>
            <a:pPr lvl="2">
              <a:buFontTx/>
              <a:buNone/>
            </a:pPr>
            <a:r>
              <a:rPr lang="ja-JP" altLang="en-US" sz="1600" smtClean="0"/>
              <a:t>「きれい」クラス</a:t>
            </a:r>
            <a:endParaRPr lang="en-US" altLang="ja-JP" sz="1600" smtClean="0"/>
          </a:p>
          <a:p>
            <a:pPr lvl="2">
              <a:buFontTx/>
              <a:buNone/>
            </a:pPr>
            <a:r>
              <a:rPr lang="ja-JP" altLang="en-US" sz="1600" smtClean="0"/>
              <a:t>「重い」クラス</a:t>
            </a:r>
            <a:endParaRPr lang="en-US" altLang="ja-JP" sz="1600" smtClean="0"/>
          </a:p>
          <a:p>
            <a:pPr>
              <a:buFontTx/>
              <a:buNone/>
            </a:pPr>
            <a:endParaRPr lang="en-US" altLang="ja-JP" sz="2400" smtClean="0"/>
          </a:p>
          <a:p>
            <a:pPr>
              <a:buFontTx/>
              <a:buNone/>
            </a:pPr>
            <a:r>
              <a:rPr lang="ja-JP" altLang="en-US" sz="2400" smtClean="0"/>
              <a:t>　　</a:t>
            </a:r>
          </a:p>
        </p:txBody>
      </p:sp>
      <p:sp>
        <p:nvSpPr>
          <p:cNvPr id="26628" name="テキスト ボックス 3"/>
          <p:cNvSpPr txBox="1">
            <a:spLocks noChangeArrowheads="1"/>
          </p:cNvSpPr>
          <p:nvPr/>
        </p:nvSpPr>
        <p:spPr bwMode="auto">
          <a:xfrm>
            <a:off x="5857875" y="3643313"/>
            <a:ext cx="2643188" cy="2062162"/>
          </a:xfrm>
          <a:prstGeom prst="rect">
            <a:avLst/>
          </a:prstGeom>
          <a:noFill/>
          <a:ln w="9525">
            <a:noFill/>
            <a:miter lim="800000"/>
            <a:headEnd/>
            <a:tailEnd/>
          </a:ln>
        </p:spPr>
        <p:txBody>
          <a:bodyPr>
            <a:spAutoFit/>
          </a:bodyPr>
          <a:lstStyle/>
          <a:p>
            <a:r>
              <a:rPr lang="ja-JP" altLang="en-US" sz="1600" b="1"/>
              <a:t>　　　／　　 　 　＼</a:t>
            </a:r>
          </a:p>
          <a:p>
            <a:r>
              <a:rPr lang="ja-JP" altLang="en-US" sz="1600" b="1"/>
              <a:t>　 ／　　─　 　 ─　＼　 　</a:t>
            </a:r>
          </a:p>
          <a:p>
            <a:r>
              <a:rPr lang="ja-JP" altLang="en-US" sz="1600" b="1"/>
              <a:t>／ 　　 （●） 　（●） ＼　　</a:t>
            </a:r>
          </a:p>
          <a:p>
            <a:r>
              <a:rPr lang="en-US" altLang="ja-JP" sz="1600" b="1"/>
              <a:t>|</a:t>
            </a:r>
            <a:r>
              <a:rPr lang="ja-JP" altLang="en-US" sz="1600" b="1"/>
              <a:t>　 　　 　 （</a:t>
            </a:r>
            <a:r>
              <a:rPr lang="en-US" altLang="ja-JP" sz="1600" b="1"/>
              <a:t>__</a:t>
            </a:r>
            <a:r>
              <a:rPr lang="ja-JP" altLang="en-US" sz="1600" b="1"/>
              <a:t>人</a:t>
            </a:r>
            <a:r>
              <a:rPr lang="en-US" altLang="ja-JP" sz="1600" b="1"/>
              <a:t>__</a:t>
            </a:r>
            <a:r>
              <a:rPr lang="ja-JP" altLang="en-US" sz="1600" b="1"/>
              <a:t>）　 </a:t>
            </a:r>
            <a:r>
              <a:rPr lang="en-US" altLang="ja-JP" sz="1600" b="1"/>
              <a:t>|</a:t>
            </a:r>
            <a:r>
              <a:rPr lang="ja-JP" altLang="en-US" sz="1600" b="1"/>
              <a:t>　　</a:t>
            </a:r>
          </a:p>
          <a:p>
            <a:r>
              <a:rPr lang="en-US" altLang="ja-JP" sz="1600" b="1"/>
              <a:t>/</a:t>
            </a:r>
            <a:r>
              <a:rPr lang="ja-JP" altLang="en-US" sz="1600" b="1"/>
              <a:t>　　　　 ∩ノ ⊃　　／　　　</a:t>
            </a:r>
          </a:p>
          <a:p>
            <a:r>
              <a:rPr lang="en-US" altLang="ja-JP" sz="1600" b="1"/>
              <a:t>(</a:t>
            </a:r>
            <a:r>
              <a:rPr lang="ja-JP" altLang="en-US" sz="1600" b="1"/>
              <a:t>　 ＼　／ ＿ノ　</a:t>
            </a:r>
            <a:r>
              <a:rPr lang="en-US" altLang="ja-JP" sz="1600" b="1"/>
              <a:t>|</a:t>
            </a:r>
            <a:r>
              <a:rPr lang="ja-JP" altLang="en-US" sz="1600" b="1"/>
              <a:t>　 </a:t>
            </a:r>
            <a:r>
              <a:rPr lang="en-US" altLang="ja-JP" sz="1600" b="1"/>
              <a:t>|</a:t>
            </a:r>
            <a:r>
              <a:rPr lang="ja-JP" altLang="en-US" sz="1600" b="1"/>
              <a:t>　　　</a:t>
            </a:r>
          </a:p>
          <a:p>
            <a:r>
              <a:rPr lang="en-US" altLang="ja-JP" sz="1600" b="1"/>
              <a:t>.</a:t>
            </a:r>
            <a:r>
              <a:rPr lang="ja-JP" altLang="en-US" sz="1600" b="1"/>
              <a:t>＼　“　　／＿＿</a:t>
            </a:r>
            <a:r>
              <a:rPr lang="en-US" altLang="ja-JP" sz="1600" b="1"/>
              <a:t>|</a:t>
            </a:r>
            <a:r>
              <a:rPr lang="ja-JP" altLang="en-US" sz="1600" b="1"/>
              <a:t>　 </a:t>
            </a:r>
            <a:r>
              <a:rPr lang="en-US" altLang="ja-JP" sz="1600" b="1"/>
              <a:t>| </a:t>
            </a:r>
            <a:r>
              <a:rPr lang="ja-JP" altLang="en-US" sz="1600" b="1"/>
              <a:t>　　</a:t>
            </a:r>
          </a:p>
          <a:p>
            <a:r>
              <a:rPr lang="ja-JP" altLang="en-US" sz="1600" b="1"/>
              <a:t>　　＼ ／＿＿＿ ／ 　</a:t>
            </a:r>
          </a:p>
        </p:txBody>
      </p:sp>
      <p:sp>
        <p:nvSpPr>
          <p:cNvPr id="5" name="角丸四角形 4"/>
          <p:cNvSpPr/>
          <p:nvPr/>
        </p:nvSpPr>
        <p:spPr>
          <a:xfrm>
            <a:off x="5715000" y="5643563"/>
            <a:ext cx="2714625" cy="214312"/>
          </a:xfrm>
          <a:prstGeom prst="round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accent6">
                    <a:lumMod val="40000"/>
                    <a:lumOff val="60000"/>
                  </a:schemeClr>
                </a:solidFill>
              </a:rPr>
              <a:t>プロペラクラスとかも話題になってたなぁ</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p:txBody>
          <a:bodyPr/>
          <a:lstStyle/>
          <a:p>
            <a:r>
              <a:rPr lang="ja-JP" altLang="en-US" sz="3200" smtClean="0"/>
              <a:t>オブジェクト指向開発の入り口</a:t>
            </a:r>
          </a:p>
        </p:txBody>
      </p:sp>
      <p:sp>
        <p:nvSpPr>
          <p:cNvPr id="27651" name="テキスト プレースホルダ 2"/>
          <p:cNvSpPr>
            <a:spLocks noGrp="1"/>
          </p:cNvSpPr>
          <p:nvPr>
            <p:ph type="body" idx="1"/>
          </p:nvPr>
        </p:nvSpPr>
        <p:spPr>
          <a:xfrm>
            <a:off x="571500" y="2143125"/>
            <a:ext cx="8229600" cy="733425"/>
          </a:xfrm>
        </p:spPr>
        <p:txBody>
          <a:bodyPr/>
          <a:lstStyle/>
          <a:p>
            <a:pPr algn="ctr">
              <a:buFontTx/>
              <a:buNone/>
            </a:pPr>
            <a:r>
              <a:rPr lang="ja-JP" altLang="en-US" sz="4000" smtClean="0">
                <a:solidFill>
                  <a:srgbClr val="FF0000"/>
                </a:solidFill>
              </a:rPr>
              <a:t>モノをとらえた設計になっているか</a:t>
            </a:r>
          </a:p>
        </p:txBody>
      </p:sp>
      <p:sp>
        <p:nvSpPr>
          <p:cNvPr id="4" name="正方形/長方形 3"/>
          <p:cNvSpPr/>
          <p:nvPr/>
        </p:nvSpPr>
        <p:spPr>
          <a:xfrm rot="19380000">
            <a:off x="4399727" y="3628626"/>
            <a:ext cx="3784217" cy="1107996"/>
          </a:xfrm>
          <a:prstGeom prst="rect">
            <a:avLst/>
          </a:prstGeom>
          <a:noFill/>
        </p:spPr>
        <p:txBody>
          <a:bodyPr>
            <a:spAutoFit/>
          </a:bodyPr>
          <a:lstStyle/>
          <a:p>
            <a:pPr algn="ctr">
              <a:defRPr/>
            </a:pPr>
            <a:r>
              <a:rPr lang="en-US" altLang="ja-JP" sz="6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t>
            </a:r>
            <a:r>
              <a:rPr lang="ja-JP" altLang="en-US" sz="6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重要</a:t>
            </a:r>
            <a:r>
              <a:rPr lang="en-US" altLang="ja-JP" sz="6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t>
            </a:r>
            <a:endParaRPr lang="ja-JP" altLang="en-US" sz="6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sp>
        <p:nvSpPr>
          <p:cNvPr id="5" name="角丸四角形吹き出し 4"/>
          <p:cNvSpPr/>
          <p:nvPr/>
        </p:nvSpPr>
        <p:spPr>
          <a:xfrm>
            <a:off x="1714500" y="3286125"/>
            <a:ext cx="1643063" cy="500063"/>
          </a:xfrm>
          <a:prstGeom prst="wedgeRoundRectCallout">
            <a:avLst>
              <a:gd name="adj1" fmla="val -55655"/>
              <a:gd name="adj2" fmla="val -164785"/>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6">
                    <a:lumMod val="40000"/>
                    <a:lumOff val="60000"/>
                  </a:schemeClr>
                </a:solidFill>
              </a:rPr>
              <a:t>「モノ」＝名詞</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r>
              <a:rPr lang="ja-JP" altLang="en-US" sz="3200" smtClean="0"/>
              <a:t>抽象化モデリング</a:t>
            </a:r>
          </a:p>
        </p:txBody>
      </p:sp>
      <p:sp>
        <p:nvSpPr>
          <p:cNvPr id="28675" name="テキスト プレースホルダ 2"/>
          <p:cNvSpPr>
            <a:spLocks noGrp="1"/>
          </p:cNvSpPr>
          <p:nvPr>
            <p:ph type="body" idx="1"/>
          </p:nvPr>
        </p:nvSpPr>
        <p:spPr/>
        <p:txBody>
          <a:bodyPr/>
          <a:lstStyle/>
          <a:p>
            <a:pPr>
              <a:buFontTx/>
              <a:buNone/>
            </a:pPr>
            <a:r>
              <a:rPr lang="ja-JP" altLang="en-US" smtClean="0">
                <a:solidFill>
                  <a:schemeClr val="accent2"/>
                </a:solidFill>
              </a:rPr>
              <a:t>「目に映る</a:t>
            </a:r>
            <a:r>
              <a:rPr lang="ja-JP" altLang="en-US" smtClean="0">
                <a:solidFill>
                  <a:srgbClr val="FF0000"/>
                </a:solidFill>
              </a:rPr>
              <a:t>モノ</a:t>
            </a:r>
            <a:r>
              <a:rPr lang="ja-JP" altLang="en-US" smtClean="0">
                <a:solidFill>
                  <a:schemeClr val="accent2"/>
                </a:solidFill>
              </a:rPr>
              <a:t>から」クラス化していく</a:t>
            </a:r>
            <a:endParaRPr lang="en-US" altLang="ja-JP" smtClean="0">
              <a:solidFill>
                <a:schemeClr val="accent2"/>
              </a:solidFill>
            </a:endParaRPr>
          </a:p>
          <a:p>
            <a:pPr lvl="1">
              <a:buFontTx/>
              <a:buNone/>
            </a:pPr>
            <a:endParaRPr lang="en-US" altLang="ja-JP" sz="2000" smtClean="0"/>
          </a:p>
          <a:p>
            <a:pPr lvl="1">
              <a:buFontTx/>
              <a:buNone/>
            </a:pPr>
            <a:r>
              <a:rPr lang="ja-JP" altLang="en-US" sz="2000" smtClean="0"/>
              <a:t>業務システムの例</a:t>
            </a:r>
          </a:p>
          <a:p>
            <a:pPr lvl="2">
              <a:buFontTx/>
              <a:buNone/>
            </a:pPr>
            <a:r>
              <a:rPr lang="ja-JP" altLang="en-US" sz="1800" smtClean="0"/>
              <a:t>「入金伝票」</a:t>
            </a:r>
            <a:endParaRPr lang="en-US" altLang="ja-JP" sz="1800" smtClean="0"/>
          </a:p>
          <a:p>
            <a:pPr lvl="2">
              <a:buFontTx/>
              <a:buNone/>
            </a:pPr>
            <a:r>
              <a:rPr lang="ja-JP" altLang="en-US" sz="1800" smtClean="0"/>
              <a:t>「出金伝票」</a:t>
            </a:r>
            <a:endParaRPr lang="en-US" altLang="ja-JP" sz="1800" smtClean="0"/>
          </a:p>
          <a:p>
            <a:pPr lvl="2">
              <a:buFontTx/>
              <a:buNone/>
            </a:pPr>
            <a:r>
              <a:rPr lang="ja-JP" altLang="en-US" sz="1800" smtClean="0"/>
              <a:t>「注文書」</a:t>
            </a:r>
            <a:endParaRPr lang="en-US" altLang="ja-JP" sz="1800" smtClean="0"/>
          </a:p>
          <a:p>
            <a:pPr lvl="2">
              <a:buFontTx/>
              <a:buNone/>
            </a:pPr>
            <a:endParaRPr lang="en-US" altLang="ja-JP" sz="1800" smtClean="0"/>
          </a:p>
          <a:p>
            <a:pPr lvl="2">
              <a:buFontTx/>
              <a:buNone/>
            </a:pPr>
            <a:r>
              <a:rPr lang="ja-JP" altLang="en-US" sz="1800" smtClean="0"/>
              <a:t>「商品コード」</a:t>
            </a:r>
            <a:endParaRPr lang="en-US" altLang="ja-JP" sz="1800" smtClean="0"/>
          </a:p>
          <a:p>
            <a:pPr lvl="2">
              <a:buFontTx/>
              <a:buNone/>
            </a:pPr>
            <a:r>
              <a:rPr lang="ja-JP" altLang="en-US" sz="1800" smtClean="0"/>
              <a:t>「商品名」</a:t>
            </a:r>
          </a:p>
          <a:p>
            <a:pPr lvl="1">
              <a:buFontTx/>
              <a:buNone/>
            </a:pPr>
            <a:endParaRPr lang="ja-JP" altLang="en-US" sz="2000" smtClean="0"/>
          </a:p>
        </p:txBody>
      </p:sp>
      <p:sp>
        <p:nvSpPr>
          <p:cNvPr id="4" name="角丸四角形吹き出し 3"/>
          <p:cNvSpPr/>
          <p:nvPr/>
        </p:nvSpPr>
        <p:spPr>
          <a:xfrm>
            <a:off x="4000500" y="1785938"/>
            <a:ext cx="1428750" cy="1255712"/>
          </a:xfrm>
          <a:prstGeom prst="wedgeRoundRectCallout">
            <a:avLst>
              <a:gd name="adj1" fmla="val -141709"/>
              <a:gd name="adj2" fmla="val 13066"/>
              <a:gd name="adj3" fmla="val 16667"/>
            </a:avLst>
          </a:prstGeom>
          <a:solidFill>
            <a:srgbClr val="FFDCB9">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形がある</a:t>
            </a:r>
          </a:p>
        </p:txBody>
      </p:sp>
      <p:sp>
        <p:nvSpPr>
          <p:cNvPr id="5" name="角丸四角形吹き出し 4"/>
          <p:cNvSpPr/>
          <p:nvPr/>
        </p:nvSpPr>
        <p:spPr>
          <a:xfrm>
            <a:off x="3286125" y="4286250"/>
            <a:ext cx="1500188" cy="1071563"/>
          </a:xfrm>
          <a:prstGeom prst="wedgeRoundRectCallout">
            <a:avLst>
              <a:gd name="adj1" fmla="val -87300"/>
              <a:gd name="adj2" fmla="val -86175"/>
              <a:gd name="adj3" fmla="val 16667"/>
            </a:avLst>
          </a:prstGeom>
          <a:solidFill>
            <a:srgbClr val="FFDCB9">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形がない</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14500" y="1643063"/>
            <a:ext cx="4514850" cy="1631950"/>
          </a:xfrm>
          <a:prstGeom prst="rect">
            <a:avLst/>
          </a:prstGeom>
          <a:noFill/>
        </p:spPr>
        <p:txBody>
          <a:bodyPr wrap="none">
            <a:spAutoFit/>
          </a:bodyPr>
          <a:lstStyle/>
          <a:p>
            <a:pPr>
              <a:defRPr/>
            </a:pPr>
            <a:r>
              <a:rPr lang="ja-JP" altLang="en-US" sz="2000" dirty="0">
                <a:latin typeface="+mn-ea"/>
                <a:ea typeface="+mn-ea"/>
              </a:rPr>
              <a:t>　　∧</a:t>
            </a:r>
            <a:r>
              <a:rPr lang="en-US" altLang="ja-JP" sz="2000" dirty="0">
                <a:latin typeface="+mn-ea"/>
                <a:ea typeface="+mn-ea"/>
              </a:rPr>
              <a:t>,,∧ </a:t>
            </a:r>
            <a:r>
              <a:rPr lang="ja-JP" altLang="en-US" sz="2000" dirty="0">
                <a:latin typeface="+mn-ea"/>
                <a:ea typeface="+mn-ea"/>
              </a:rPr>
              <a:t>　　 ∧</a:t>
            </a:r>
            <a:r>
              <a:rPr lang="en-US" altLang="ja-JP" sz="2000" dirty="0">
                <a:latin typeface="+mn-ea"/>
                <a:ea typeface="+mn-ea"/>
              </a:rPr>
              <a:t>,,∧</a:t>
            </a:r>
            <a:r>
              <a:rPr lang="ja-JP" altLang="en-US" sz="2000" dirty="0">
                <a:latin typeface="+mn-ea"/>
                <a:ea typeface="+mn-ea"/>
              </a:rPr>
              <a:t>　　　∧</a:t>
            </a:r>
            <a:r>
              <a:rPr lang="en-US" altLang="ja-JP" sz="2000" dirty="0">
                <a:latin typeface="+mn-ea"/>
                <a:ea typeface="+mn-ea"/>
              </a:rPr>
              <a:t>,,▲</a:t>
            </a:r>
          </a:p>
          <a:p>
            <a:pPr>
              <a:defRPr/>
            </a:pPr>
            <a:r>
              <a:rPr lang="ja-JP" altLang="en-US" sz="2000" dirty="0">
                <a:latin typeface="+mn-ea"/>
                <a:ea typeface="+mn-ea"/>
              </a:rPr>
              <a:t>　 </a:t>
            </a:r>
            <a:r>
              <a:rPr lang="en-US" altLang="ja-JP" sz="2000" dirty="0">
                <a:latin typeface="+mn-ea"/>
                <a:ea typeface="+mn-ea"/>
              </a:rPr>
              <a:t>(,,</a:t>
            </a:r>
            <a:r>
              <a:rPr lang="ja-JP" altLang="en-US" sz="2000" dirty="0">
                <a:latin typeface="+mn-ea"/>
                <a:ea typeface="+mn-ea"/>
              </a:rPr>
              <a:t>・∀・</a:t>
            </a:r>
            <a:r>
              <a:rPr lang="en-US" altLang="ja-JP" sz="2000" dirty="0">
                <a:latin typeface="+mn-ea"/>
                <a:ea typeface="+mn-ea"/>
              </a:rPr>
              <a:t>) </a:t>
            </a:r>
            <a:r>
              <a:rPr lang="ja-JP" altLang="en-US" sz="2000" dirty="0">
                <a:latin typeface="+mn-ea"/>
                <a:ea typeface="+mn-ea"/>
              </a:rPr>
              <a:t>　 ﾐ</a:t>
            </a:r>
            <a:r>
              <a:rPr lang="en-US" altLang="ja-JP" sz="2000" dirty="0">
                <a:latin typeface="+mn-ea"/>
                <a:ea typeface="+mn-ea"/>
              </a:rPr>
              <a:t>,,</a:t>
            </a:r>
            <a:r>
              <a:rPr lang="ja-JP" altLang="en-US" sz="2000" dirty="0">
                <a:latin typeface="+mn-ea"/>
                <a:ea typeface="+mn-ea"/>
              </a:rPr>
              <a:t>・∀・ﾐ 　 </a:t>
            </a:r>
            <a:r>
              <a:rPr lang="en-US" altLang="ja-JP" sz="2000" dirty="0">
                <a:latin typeface="+mn-ea"/>
                <a:ea typeface="+mn-ea"/>
              </a:rPr>
              <a:t>(;;</a:t>
            </a:r>
            <a:r>
              <a:rPr lang="ja-JP" altLang="en-US" sz="2000" dirty="0">
                <a:latin typeface="+mn-ea"/>
                <a:ea typeface="+mn-ea"/>
              </a:rPr>
              <a:t>・∀・</a:t>
            </a:r>
            <a:r>
              <a:rPr lang="en-US" altLang="ja-JP" sz="2000" dirty="0">
                <a:latin typeface="+mn-ea"/>
                <a:ea typeface="+mn-ea"/>
              </a:rPr>
              <a:t>)</a:t>
            </a:r>
            <a:r>
              <a:rPr lang="ja-JP" altLang="en-US" sz="2000" dirty="0">
                <a:latin typeface="+mn-ea"/>
                <a:ea typeface="+mn-ea"/>
              </a:rPr>
              <a:t>　　　・・・・</a:t>
            </a:r>
          </a:p>
          <a:p>
            <a:pPr>
              <a:defRPr/>
            </a:pPr>
            <a:r>
              <a:rPr lang="ja-JP" altLang="en-US" sz="2000" dirty="0">
                <a:latin typeface="+mn-ea"/>
                <a:ea typeface="+mn-ea"/>
              </a:rPr>
              <a:t>～</a:t>
            </a:r>
            <a:r>
              <a:rPr lang="en-US" altLang="ja-JP" sz="2000" dirty="0">
                <a:latin typeface="+mn-ea"/>
                <a:ea typeface="+mn-ea"/>
              </a:rPr>
              <a:t>(_</a:t>
            </a:r>
            <a:r>
              <a:rPr lang="ja-JP" altLang="en-US" sz="2000" dirty="0">
                <a:latin typeface="+mn-ea"/>
                <a:ea typeface="+mn-ea"/>
              </a:rPr>
              <a:t>ｕ</a:t>
            </a:r>
            <a:r>
              <a:rPr lang="en-US" altLang="ja-JP" sz="2000" dirty="0">
                <a:latin typeface="+mn-ea"/>
                <a:ea typeface="+mn-ea"/>
              </a:rPr>
              <a:t>,</a:t>
            </a:r>
            <a:r>
              <a:rPr lang="ja-JP" altLang="en-US" sz="2000" dirty="0">
                <a:latin typeface="+mn-ea"/>
                <a:ea typeface="+mn-ea"/>
              </a:rPr>
              <a:t>ｕﾉ　＠ﾐ</a:t>
            </a:r>
            <a:r>
              <a:rPr lang="en-US" altLang="ja-JP" sz="2000" dirty="0">
                <a:latin typeface="+mn-ea"/>
                <a:ea typeface="+mn-ea"/>
              </a:rPr>
              <a:t>_</a:t>
            </a:r>
            <a:r>
              <a:rPr lang="ja-JP" altLang="en-US" sz="2000" dirty="0">
                <a:latin typeface="+mn-ea"/>
                <a:ea typeface="+mn-ea"/>
              </a:rPr>
              <a:t>ｕ</a:t>
            </a:r>
            <a:r>
              <a:rPr lang="en-US" altLang="ja-JP" sz="2000" dirty="0">
                <a:latin typeface="+mn-ea"/>
                <a:ea typeface="+mn-ea"/>
              </a:rPr>
              <a:t>,,</a:t>
            </a:r>
            <a:r>
              <a:rPr lang="ja-JP" altLang="en-US" sz="2000" dirty="0">
                <a:latin typeface="+mn-ea"/>
                <a:ea typeface="+mn-ea"/>
              </a:rPr>
              <a:t>ｕﾐ　＠</a:t>
            </a:r>
            <a:r>
              <a:rPr lang="en-US" altLang="ja-JP" sz="2000" dirty="0">
                <a:latin typeface="+mn-ea"/>
                <a:ea typeface="+mn-ea"/>
              </a:rPr>
              <a:t>(;;;;</a:t>
            </a:r>
            <a:r>
              <a:rPr lang="ja-JP" altLang="en-US" sz="2000" dirty="0">
                <a:latin typeface="+mn-ea"/>
                <a:ea typeface="+mn-ea"/>
              </a:rPr>
              <a:t>ｕｕﾉ</a:t>
            </a:r>
          </a:p>
          <a:p>
            <a:pPr>
              <a:defRPr/>
            </a:pPr>
            <a:endParaRPr lang="ja-JP" altLang="en-US" sz="2000" dirty="0">
              <a:latin typeface="+mn-ea"/>
              <a:ea typeface="+mn-ea"/>
            </a:endParaRPr>
          </a:p>
          <a:p>
            <a:pPr>
              <a:defRPr/>
            </a:pPr>
            <a:endParaRPr lang="ja-JP" altLang="en-US" sz="2000" dirty="0">
              <a:latin typeface="+mn-ea"/>
              <a:ea typeface="+mn-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p:txBody>
          <a:bodyPr/>
          <a:lstStyle/>
          <a:p>
            <a:r>
              <a:rPr lang="ja-JP" altLang="en-US" sz="3200" smtClean="0"/>
              <a:t>状態を管理する</a:t>
            </a:r>
          </a:p>
        </p:txBody>
      </p:sp>
      <p:sp>
        <p:nvSpPr>
          <p:cNvPr id="30723" name="テキスト プレースホルダ 2"/>
          <p:cNvSpPr>
            <a:spLocks noGrp="1"/>
          </p:cNvSpPr>
          <p:nvPr>
            <p:ph type="body" idx="1"/>
          </p:nvPr>
        </p:nvSpPr>
        <p:spPr>
          <a:xfrm>
            <a:off x="3643313" y="1052513"/>
            <a:ext cx="4929187" cy="4805362"/>
          </a:xfrm>
        </p:spPr>
        <p:txBody>
          <a:bodyPr/>
          <a:lstStyle/>
          <a:p>
            <a:r>
              <a:rPr lang="ja-JP" altLang="en-US" sz="2400" smtClean="0"/>
              <a:t>ステートマシン</a:t>
            </a:r>
            <a:endParaRPr lang="en-US" altLang="ja-JP" sz="2400" smtClean="0"/>
          </a:p>
          <a:p>
            <a:r>
              <a:rPr lang="ja-JP" altLang="en-US" sz="2400" smtClean="0"/>
              <a:t>オートマトン</a:t>
            </a:r>
            <a:endParaRPr lang="en-US" altLang="ja-JP" sz="2400" smtClean="0"/>
          </a:p>
          <a:p>
            <a:r>
              <a:rPr lang="ja-JP" altLang="en-US" sz="2400" smtClean="0"/>
              <a:t>ステートパターン</a:t>
            </a:r>
            <a:endParaRPr lang="en-US" altLang="ja-JP" sz="2400" smtClean="0"/>
          </a:p>
          <a:p>
            <a:r>
              <a:rPr lang="ja-JP" altLang="en-US" sz="2400" smtClean="0"/>
              <a:t>状態遷移図</a:t>
            </a:r>
            <a:endParaRPr lang="en-US" altLang="ja-JP" sz="2400" smtClean="0"/>
          </a:p>
          <a:p>
            <a:r>
              <a:rPr lang="ja-JP" altLang="en-US" sz="2400" smtClean="0"/>
              <a:t>イベントトレース図</a:t>
            </a:r>
            <a:endParaRPr lang="en-US" altLang="ja-JP" sz="2400" smtClean="0"/>
          </a:p>
          <a:p>
            <a:r>
              <a:rPr lang="ja-JP" altLang="en-US" sz="2400" smtClean="0"/>
              <a:t>状態遷移表</a:t>
            </a:r>
          </a:p>
        </p:txBody>
      </p:sp>
      <p:sp>
        <p:nvSpPr>
          <p:cNvPr id="30724" name="正方形/長方形 3"/>
          <p:cNvSpPr>
            <a:spLocks noChangeArrowheads="1"/>
          </p:cNvSpPr>
          <p:nvPr/>
        </p:nvSpPr>
        <p:spPr bwMode="auto">
          <a:xfrm>
            <a:off x="285750" y="3571875"/>
            <a:ext cx="5429250" cy="2308225"/>
          </a:xfrm>
          <a:prstGeom prst="rect">
            <a:avLst/>
          </a:prstGeom>
          <a:noFill/>
          <a:ln w="9525">
            <a:noFill/>
            <a:miter lim="800000"/>
            <a:headEnd/>
            <a:tailEnd/>
          </a:ln>
        </p:spPr>
        <p:txBody>
          <a:bodyPr>
            <a:spAutoFit/>
          </a:bodyPr>
          <a:lstStyle/>
          <a:p>
            <a:r>
              <a:rPr lang="ja-JP" altLang="en-US"/>
              <a:t>　　　　　 　　　＿＿＿</a:t>
            </a:r>
            <a:r>
              <a:rPr lang="en-US" altLang="ja-JP"/>
              <a:t>_</a:t>
            </a:r>
          </a:p>
          <a:p>
            <a:r>
              <a:rPr lang="ja-JP" altLang="en-US"/>
              <a:t>　　　　　　　／　　 　 　＼　　　　　</a:t>
            </a:r>
          </a:p>
          <a:p>
            <a:r>
              <a:rPr lang="ja-JP" altLang="en-US"/>
              <a:t>　　　　 　／　　─　 　 ─　＼ 　　　</a:t>
            </a:r>
            <a:r>
              <a:rPr lang="ja-JP" altLang="en-US" sz="1200"/>
              <a:t>宇宙語が書いてある。</a:t>
            </a:r>
            <a:endParaRPr lang="ja-JP" altLang="en-US"/>
          </a:p>
          <a:p>
            <a:r>
              <a:rPr lang="ja-JP" altLang="en-US"/>
              <a:t>　　　　／ 　　 （●） 　（●） ＼　　　</a:t>
            </a:r>
          </a:p>
          <a:p>
            <a:r>
              <a:rPr lang="ja-JP" altLang="en-US"/>
              <a:t>　　　　</a:t>
            </a:r>
            <a:r>
              <a:rPr lang="en-US" altLang="ja-JP"/>
              <a:t>|</a:t>
            </a:r>
            <a:r>
              <a:rPr lang="ja-JP" altLang="en-US"/>
              <a:t>　 　  　 （</a:t>
            </a:r>
            <a:r>
              <a:rPr lang="en-US" altLang="ja-JP"/>
              <a:t>__</a:t>
            </a:r>
            <a:r>
              <a:rPr lang="ja-JP" altLang="en-US"/>
              <a:t>人</a:t>
            </a:r>
            <a:r>
              <a:rPr lang="en-US" altLang="ja-JP"/>
              <a:t>__</a:t>
            </a:r>
            <a:r>
              <a:rPr lang="ja-JP" altLang="en-US"/>
              <a:t>）　  </a:t>
            </a:r>
            <a:r>
              <a:rPr lang="en-US" altLang="ja-JP"/>
              <a:t>|</a:t>
            </a:r>
            <a:r>
              <a:rPr lang="ja-JP" altLang="en-US"/>
              <a:t>　＿＿＿＿＿＿＿</a:t>
            </a:r>
            <a:r>
              <a:rPr lang="en-US" altLang="ja-JP"/>
              <a:t>_</a:t>
            </a:r>
          </a:p>
          <a:p>
            <a:r>
              <a:rPr lang="ja-JP" altLang="en-US"/>
              <a:t>　 　　 ＼　　  　　 ｀ ⌒</a:t>
            </a:r>
            <a:r>
              <a:rPr lang="en-US" altLang="ja-JP"/>
              <a:t>´ </a:t>
            </a:r>
            <a:r>
              <a:rPr lang="ja-JP" altLang="en-US"/>
              <a:t>　 </a:t>
            </a:r>
            <a:r>
              <a:rPr lang="en-US" altLang="ja-JP"/>
              <a:t>,</a:t>
            </a:r>
            <a:r>
              <a:rPr lang="ja-JP" altLang="en-US"/>
              <a:t>／　</a:t>
            </a:r>
            <a:r>
              <a:rPr lang="en-US" altLang="ja-JP"/>
              <a:t>.| |</a:t>
            </a:r>
            <a:r>
              <a:rPr lang="ja-JP" altLang="en-US"/>
              <a:t>　　　　　　　　　　</a:t>
            </a:r>
            <a:r>
              <a:rPr lang="en-US" altLang="ja-JP"/>
              <a:t>|</a:t>
            </a:r>
          </a:p>
          <a:p>
            <a:r>
              <a:rPr lang="ja-JP" altLang="en-US"/>
              <a:t>　　　　ノ　　　　　　　　　　　＼　</a:t>
            </a:r>
            <a:r>
              <a:rPr lang="en-US" altLang="ja-JP"/>
              <a:t>| |</a:t>
            </a:r>
            <a:r>
              <a:rPr lang="ja-JP" altLang="en-US"/>
              <a:t>　　　　　　　　　　</a:t>
            </a:r>
            <a:r>
              <a:rPr lang="en-US" altLang="ja-JP"/>
              <a:t>|</a:t>
            </a:r>
          </a:p>
          <a:p>
            <a:r>
              <a:rPr lang="ja-JP" altLang="en-US"/>
              <a:t>　 ／</a:t>
            </a:r>
            <a:r>
              <a:rPr lang="en-US" altLang="ja-JP"/>
              <a:t>´ </a:t>
            </a:r>
            <a:r>
              <a:rPr lang="ja-JP" altLang="en-US"/>
              <a:t>　 　　　　　　　　　　　 　 </a:t>
            </a:r>
            <a:r>
              <a:rPr lang="en-US" altLang="ja-JP"/>
              <a:t>| |</a:t>
            </a:r>
            <a:r>
              <a:rPr lang="ja-JP" altLang="en-US"/>
              <a:t>　　　　　　　　　　</a:t>
            </a:r>
            <a:r>
              <a:rPr lang="en-US" altLang="ja-JP"/>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ja-JP" altLang="en-US" sz="3200" smtClean="0"/>
              <a:t>株式会社シーソフト</a:t>
            </a:r>
          </a:p>
        </p:txBody>
      </p:sp>
      <p:sp>
        <p:nvSpPr>
          <p:cNvPr id="4099" name="テキスト プレースホルダ 2"/>
          <p:cNvSpPr>
            <a:spLocks noGrp="1"/>
          </p:cNvSpPr>
          <p:nvPr>
            <p:ph type="body" idx="1"/>
          </p:nvPr>
        </p:nvSpPr>
        <p:spPr/>
        <p:txBody>
          <a:bodyPr/>
          <a:lstStyle/>
          <a:p>
            <a:pPr>
              <a:buFontTx/>
              <a:buNone/>
            </a:pPr>
            <a:endParaRPr lang="en-US" altLang="ja-JP" sz="3600" smtClean="0"/>
          </a:p>
          <a:p>
            <a:pPr>
              <a:buFontTx/>
              <a:buNone/>
            </a:pPr>
            <a:r>
              <a:rPr lang="ja-JP" altLang="en-US" sz="3600" smtClean="0"/>
              <a:t>独立系ソフトハウス</a:t>
            </a:r>
            <a:endParaRPr lang="en-US" altLang="ja-JP" sz="3600" smtClean="0"/>
          </a:p>
          <a:p>
            <a:pPr>
              <a:buFontTx/>
              <a:buNone/>
            </a:pPr>
            <a:endParaRPr lang="en-US" altLang="ja-JP" sz="3600" smtClean="0"/>
          </a:p>
          <a:p>
            <a:pPr>
              <a:buFontTx/>
              <a:buNone/>
            </a:pPr>
            <a:r>
              <a:rPr lang="en-US" altLang="ja-JP" sz="3600" b="1" i="1" smtClean="0">
                <a:latin typeface="Times New Roman" pitchFamily="18" charset="0"/>
                <a:cs typeface="Times New Roman" pitchFamily="18" charset="0"/>
              </a:rPr>
              <a:t>Seasoft Corporation</a:t>
            </a:r>
            <a:r>
              <a:rPr lang="ja-JP" altLang="en-US" sz="3600" smtClean="0"/>
              <a:t>＝海援隊から命名。</a:t>
            </a:r>
            <a:endParaRPr lang="en-US" altLang="ja-JP" sz="3600" smtClean="0"/>
          </a:p>
          <a:p>
            <a:pPr>
              <a:buFontTx/>
              <a:buNone/>
            </a:pPr>
            <a:r>
              <a:rPr lang="ja-JP" altLang="en-US" sz="3600" smtClean="0"/>
              <a:t>ＩＴ革命の寵児をめざし、１９９６年設立。</a:t>
            </a:r>
          </a:p>
          <a:p>
            <a:pPr>
              <a:buFontTx/>
              <a:buNone/>
            </a:pPr>
            <a:endParaRPr lang="en-US" altLang="ja-JP" sz="3600" smtClean="0"/>
          </a:p>
          <a:p>
            <a:pPr>
              <a:buFontTx/>
              <a:buNone/>
            </a:pPr>
            <a:endParaRPr lang="en-US" altLang="ja-JP" sz="36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p:txBody>
          <a:bodyPr/>
          <a:lstStyle/>
          <a:p>
            <a:r>
              <a:rPr lang="en-US" altLang="ja-JP" sz="3200" smtClean="0"/>
              <a:t>USB</a:t>
            </a:r>
            <a:r>
              <a:rPr lang="ja-JP" altLang="en-US" sz="3200" smtClean="0"/>
              <a:t>検査プログラムの状態とは？</a:t>
            </a:r>
          </a:p>
        </p:txBody>
      </p:sp>
      <p:sp>
        <p:nvSpPr>
          <p:cNvPr id="31747" name="テキスト プレースホルダ 2"/>
          <p:cNvSpPr>
            <a:spLocks noGrp="1"/>
          </p:cNvSpPr>
          <p:nvPr>
            <p:ph type="body" idx="1"/>
          </p:nvPr>
        </p:nvSpPr>
        <p:spPr>
          <a:xfrm>
            <a:off x="500063" y="4214813"/>
            <a:ext cx="7929562" cy="1304925"/>
          </a:xfrm>
        </p:spPr>
        <p:txBody>
          <a:bodyPr/>
          <a:lstStyle/>
          <a:p>
            <a:r>
              <a:rPr lang="en-US" altLang="ja-JP" sz="2400" smtClean="0"/>
              <a:t>USB</a:t>
            </a:r>
            <a:r>
              <a:rPr lang="ja-JP" altLang="en-US" sz="2400" smtClean="0"/>
              <a:t>メモリがさされるのを待っている状態（挿入待ち）</a:t>
            </a:r>
            <a:endParaRPr lang="en-US" altLang="ja-JP" sz="2400" smtClean="0"/>
          </a:p>
          <a:p>
            <a:r>
              <a:rPr lang="en-US" altLang="ja-JP" sz="2400" smtClean="0"/>
              <a:t>USB</a:t>
            </a:r>
            <a:r>
              <a:rPr lang="ja-JP" altLang="en-US" sz="2400" smtClean="0"/>
              <a:t>メモリにファイルを転送している状態（検査中）</a:t>
            </a:r>
            <a:endParaRPr lang="en-US" altLang="ja-JP" sz="2400" smtClean="0"/>
          </a:p>
          <a:p>
            <a:pPr algn="r">
              <a:buFontTx/>
              <a:buNone/>
            </a:pPr>
            <a:r>
              <a:rPr lang="ja-JP" altLang="en-US" sz="2400" smtClean="0">
                <a:solidFill>
                  <a:srgbClr val="FF0000"/>
                </a:solidFill>
              </a:rPr>
              <a:t>この２つかな？　</a:t>
            </a:r>
            <a:endParaRPr lang="en-US" altLang="ja-JP" sz="2400" smtClean="0">
              <a:solidFill>
                <a:srgbClr val="FF0000"/>
              </a:solidFill>
            </a:endParaRPr>
          </a:p>
        </p:txBody>
      </p:sp>
      <p:sp>
        <p:nvSpPr>
          <p:cNvPr id="4" name="テキスト ボックス 3"/>
          <p:cNvSpPr txBox="1"/>
          <p:nvPr/>
        </p:nvSpPr>
        <p:spPr>
          <a:xfrm>
            <a:off x="428625" y="1214438"/>
            <a:ext cx="5889625" cy="2862262"/>
          </a:xfrm>
          <a:prstGeom prst="rect">
            <a:avLst/>
          </a:prstGeom>
          <a:noFill/>
        </p:spPr>
        <p:txBody>
          <a:bodyPr wrap="none">
            <a:spAutoFit/>
          </a:bodyPr>
          <a:lstStyle/>
          <a:p>
            <a:pPr>
              <a:defRPr/>
            </a:pPr>
            <a:r>
              <a:rPr lang="ja-JP" altLang="en-US" sz="1200" b="1" dirty="0">
                <a:latin typeface="+mn-ea"/>
                <a:ea typeface="+mn-ea"/>
              </a:rPr>
              <a:t>　　　　　　 　   ＿＿＿</a:t>
            </a:r>
            <a:r>
              <a:rPr lang="en-US" altLang="ja-JP" sz="1200" b="1" dirty="0">
                <a:latin typeface="+mn-ea"/>
                <a:ea typeface="+mn-ea"/>
              </a:rPr>
              <a:t>_ </a:t>
            </a:r>
            <a:r>
              <a:rPr lang="ja-JP" altLang="en-US" sz="1200" b="1" dirty="0">
                <a:latin typeface="+mn-ea"/>
                <a:ea typeface="+mn-ea"/>
              </a:rPr>
              <a:t>　　 　　　 ） 　　そんなの、余裕の</a:t>
            </a:r>
            <a:r>
              <a:rPr lang="ja-JP" altLang="en-US" sz="1200" b="1" dirty="0" err="1">
                <a:latin typeface="+mn-ea"/>
                <a:ea typeface="+mn-ea"/>
              </a:rPr>
              <a:t>よっちゃんだお</a:t>
            </a:r>
            <a:endParaRPr lang="ja-JP" altLang="en-US" sz="1200" b="1" dirty="0">
              <a:latin typeface="+mn-ea"/>
              <a:ea typeface="+mn-ea"/>
            </a:endParaRPr>
          </a:p>
          <a:p>
            <a:pPr>
              <a:defRPr/>
            </a:pPr>
            <a:r>
              <a:rPr lang="ja-JP" altLang="en-US" sz="1200" b="1" dirty="0">
                <a:latin typeface="+mn-ea"/>
                <a:ea typeface="+mn-ea"/>
              </a:rPr>
              <a:t>　　　　　　　 ／⌒　　⌒ ＼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 　（●） ＼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Y⌒Y⌒</a:t>
            </a:r>
            <a:r>
              <a:rPr lang="ja-JP" altLang="en-US" sz="1200" b="1" dirty="0">
                <a:latin typeface="+mn-ea"/>
                <a:ea typeface="+mn-ea"/>
              </a:rPr>
              <a:t>Ｙ⌒</a:t>
            </a:r>
            <a:r>
              <a:rPr lang="en-US" altLang="ja-JP" sz="1200" b="1" dirty="0">
                <a:latin typeface="+mn-ea"/>
                <a:ea typeface="+mn-ea"/>
              </a:rPr>
              <a:t>Y⌒Y⌒Y⌒Y⌒Y⌒Y⌒Y⌒</a:t>
            </a:r>
            <a:r>
              <a:rPr lang="ja-JP" altLang="en-US" sz="1200" b="1" dirty="0">
                <a:latin typeface="+mn-ea"/>
                <a:ea typeface="+mn-ea"/>
              </a:rPr>
              <a:t>Ｙ⌒</a:t>
            </a:r>
            <a:r>
              <a:rPr lang="en-US" altLang="ja-JP" sz="1200" b="1" dirty="0">
                <a:latin typeface="+mn-ea"/>
                <a:ea typeface="+mn-ea"/>
              </a:rPr>
              <a:t>Y⌒Y</a:t>
            </a:r>
            <a:r>
              <a:rPr lang="ja-JP" altLang="en-US" sz="1200" b="1" dirty="0">
                <a:latin typeface="+mn-ea"/>
                <a:ea typeface="+mn-ea"/>
              </a:rPr>
              <a:t>丶</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a:t>
            </a:r>
            <a:r>
              <a:rPr lang="en-US" altLang="ja-JP" sz="1200" b="1" dirty="0">
                <a:latin typeface="+mn-ea"/>
                <a:ea typeface="+mn-ea"/>
              </a:rPr>
              <a:t>::::: </a:t>
            </a:r>
            <a:r>
              <a:rPr lang="ja-JP" altLang="en-US" sz="1200" b="1" dirty="0">
                <a:latin typeface="+mn-ea"/>
                <a:ea typeface="+mn-ea"/>
              </a:rPr>
              <a:t>＼</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|r┬-|</a:t>
            </a:r>
            <a:r>
              <a:rPr lang="ja-JP" altLang="en-US" sz="1200" b="1" dirty="0">
                <a:latin typeface="+mn-ea"/>
                <a:ea typeface="+mn-ea"/>
              </a:rPr>
              <a:t>　　　 　　</a:t>
            </a:r>
            <a:r>
              <a:rPr lang="en-US" altLang="ja-JP" sz="1200" b="1" dirty="0">
                <a:latin typeface="+mn-ea"/>
                <a:ea typeface="+mn-ea"/>
              </a:rPr>
              <a:t>|</a:t>
            </a:r>
          </a:p>
          <a:p>
            <a:pPr>
              <a:defRPr/>
            </a:pPr>
            <a:r>
              <a:rPr lang="ja-JP" altLang="en-US" sz="1200" b="1" dirty="0">
                <a:latin typeface="+mn-ea"/>
                <a:ea typeface="+mn-ea"/>
              </a:rPr>
              <a:t>　　　　 ＼ 　 　 　 </a:t>
            </a:r>
            <a:r>
              <a:rPr lang="en-US" altLang="ja-JP" sz="1200" b="1" dirty="0">
                <a:latin typeface="+mn-ea"/>
                <a:ea typeface="+mn-ea"/>
              </a:rPr>
              <a:t>`</a:t>
            </a:r>
            <a:r>
              <a:rPr lang="ja-JP" altLang="en-US" sz="1200" b="1" dirty="0" err="1">
                <a:latin typeface="+mn-ea"/>
                <a:ea typeface="+mn-ea"/>
              </a:rPr>
              <a:t>ー</a:t>
            </a:r>
            <a:r>
              <a:rPr lang="en-US" altLang="ja-JP" sz="1200" b="1" dirty="0">
                <a:latin typeface="+mn-ea"/>
                <a:ea typeface="+mn-ea"/>
              </a:rPr>
              <a:t>'´ </a:t>
            </a:r>
            <a:r>
              <a:rPr lang="ja-JP" altLang="en-US" sz="1200" b="1" dirty="0">
                <a:latin typeface="+mn-ea"/>
                <a:ea typeface="+mn-ea"/>
              </a:rPr>
              <a:t>　 　 ／　　　　　　カ　</a:t>
            </a:r>
          </a:p>
          <a:p>
            <a:pPr>
              <a:defRPr/>
            </a:pPr>
            <a:r>
              <a:rPr lang="ja-JP" altLang="en-US" sz="1200" b="1" dirty="0">
                <a:latin typeface="+mn-ea"/>
                <a:ea typeface="+mn-ea"/>
              </a:rPr>
              <a:t>　　　　　ノ　　　　　　　　　　 　＼　　　　　　　タ</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ヽ 　 　 　 　 　 　 　 　 カ</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ja-JP" altLang="en-US" sz="1200" b="1" dirty="0" err="1">
                <a:latin typeface="+mn-ea"/>
                <a:ea typeface="+mn-ea"/>
              </a:rPr>
              <a:t>ｌ</a:t>
            </a:r>
            <a:r>
              <a:rPr lang="ja-JP" altLang="en-US" sz="1200" b="1" dirty="0">
                <a:latin typeface="+mn-ea"/>
                <a:ea typeface="+mn-ea"/>
              </a:rPr>
              <a:t>　　 </a:t>
            </a:r>
            <a:r>
              <a:rPr lang="en-US" altLang="ja-JP" sz="1200" b="1" dirty="0">
                <a:latin typeface="+mn-ea"/>
                <a:ea typeface="+mn-ea"/>
              </a:rPr>
              <a:t>l||l</a:t>
            </a:r>
            <a:r>
              <a:rPr lang="ja-JP" altLang="en-US" sz="1200" b="1" dirty="0">
                <a:latin typeface="+mn-ea"/>
                <a:ea typeface="+mn-ea"/>
              </a:rPr>
              <a:t>　从人 </a:t>
            </a:r>
            <a:r>
              <a:rPr lang="en-US" altLang="ja-JP" sz="1200" b="1" dirty="0">
                <a:latin typeface="+mn-ea"/>
                <a:ea typeface="+mn-ea"/>
              </a:rPr>
              <a:t>l||l </a:t>
            </a:r>
            <a:r>
              <a:rPr lang="ja-JP" altLang="en-US" sz="1200" b="1" dirty="0">
                <a:latin typeface="+mn-ea"/>
                <a:ea typeface="+mn-ea"/>
              </a:rPr>
              <a:t>　　　　 </a:t>
            </a:r>
            <a:r>
              <a:rPr lang="en-US" altLang="ja-JP" sz="1200" b="1" dirty="0">
                <a:latin typeface="+mn-ea"/>
                <a:ea typeface="+mn-ea"/>
              </a:rPr>
              <a:t>l||l </a:t>
            </a:r>
            <a:r>
              <a:rPr lang="ja-JP" altLang="en-US" sz="1200" b="1" dirty="0">
                <a:latin typeface="+mn-ea"/>
                <a:ea typeface="+mn-ea"/>
              </a:rPr>
              <a:t>从人 </a:t>
            </a:r>
            <a:r>
              <a:rPr lang="en-US" altLang="ja-JP" sz="1200" b="1" dirty="0">
                <a:latin typeface="+mn-ea"/>
                <a:ea typeface="+mn-ea"/>
              </a:rPr>
              <a:t>l||l </a:t>
            </a:r>
            <a:r>
              <a:rPr lang="ja-JP" altLang="en-US" sz="1200" b="1" dirty="0">
                <a:latin typeface="+mn-ea"/>
                <a:ea typeface="+mn-ea"/>
              </a:rPr>
              <a:t>　 カ 　 　タ</a:t>
            </a:r>
          </a:p>
          <a:p>
            <a:pPr>
              <a:defRPr/>
            </a:pPr>
            <a:r>
              <a:rPr lang="ja-JP" altLang="en-US" sz="1200" b="1" dirty="0">
                <a:latin typeface="+mn-ea"/>
                <a:ea typeface="+mn-ea"/>
              </a:rPr>
              <a:t>　　ヽ　　　 </a:t>
            </a:r>
            <a:r>
              <a:rPr lang="en-US" altLang="ja-JP" sz="1200" b="1" dirty="0">
                <a:latin typeface="+mn-ea"/>
                <a:ea typeface="+mn-ea"/>
              </a:rPr>
              <a:t>-</a:t>
            </a:r>
            <a:r>
              <a:rPr lang="ja-JP" altLang="en-US" sz="1200" b="1" dirty="0">
                <a:latin typeface="+mn-ea"/>
                <a:ea typeface="+mn-ea"/>
              </a:rPr>
              <a:t>一</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a:t>
            </a:r>
            <a:r>
              <a:rPr lang="ja-JP" altLang="en-US" sz="1200" b="1" dirty="0" err="1">
                <a:latin typeface="+mn-ea"/>
                <a:ea typeface="+mn-ea"/>
              </a:rPr>
              <a:t>ー</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一</a:t>
            </a:r>
            <a:r>
              <a:rPr lang="en-US" altLang="ja-JP" sz="1200" b="1" dirty="0">
                <a:latin typeface="+mn-ea"/>
                <a:ea typeface="+mn-ea"/>
              </a:rPr>
              <a:t>'''''''</a:t>
            </a:r>
            <a:r>
              <a:rPr lang="ja-JP" altLang="en-US" sz="1200" b="1" dirty="0" err="1">
                <a:latin typeface="+mn-ea"/>
                <a:ea typeface="+mn-ea"/>
              </a:rPr>
              <a:t>ー</a:t>
            </a:r>
            <a:r>
              <a:rPr lang="en-US" altLang="ja-JP" sz="1200" b="1" dirty="0">
                <a:latin typeface="+mn-ea"/>
                <a:ea typeface="+mn-ea"/>
              </a:rPr>
              <a:t>-､. </a:t>
            </a:r>
            <a:r>
              <a:rPr lang="ja-JP" altLang="en-US" sz="1200" b="1" dirty="0">
                <a:latin typeface="+mn-ea"/>
                <a:ea typeface="+mn-ea"/>
              </a:rPr>
              <a:t>　 　 タ　　　タ</a:t>
            </a:r>
          </a:p>
          <a:p>
            <a:pPr>
              <a:defRPr/>
            </a:pPr>
            <a:r>
              <a:rPr lang="ja-JP" altLang="en-US" sz="1200" b="1" dirty="0">
                <a:latin typeface="+mn-ea"/>
                <a:ea typeface="+mn-ea"/>
              </a:rPr>
              <a:t>　　　ヽ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a:t>
            </a:r>
            <a:r>
              <a:rPr lang="ja-JP" altLang="en-US" sz="1200" b="1" dirty="0">
                <a:latin typeface="+mn-ea"/>
                <a:ea typeface="+mn-ea"/>
              </a:rPr>
              <a:t>　　タ　　　タ</a:t>
            </a:r>
          </a:p>
          <a:p>
            <a:pPr>
              <a:defRPr/>
            </a:pPr>
            <a:r>
              <a:rPr lang="ja-JP" altLang="en-US" sz="1200" b="1" dirty="0">
                <a:latin typeface="+mn-ea"/>
                <a:ea typeface="+mn-ea"/>
              </a:rPr>
              <a:t>　　　　　　┌┬┬┐┌┬┬┬┐┌┬┬┬┐┌┬┬┬┐</a:t>
            </a:r>
          </a:p>
          <a:p>
            <a:pPr>
              <a:defRPr/>
            </a:pPr>
            <a:r>
              <a:rPr lang="ja-JP" altLang="en-US" sz="1200" b="1" dirty="0">
                <a:latin typeface="+mn-ea"/>
                <a:ea typeface="+mn-ea"/>
              </a:rPr>
              <a:t>　　 </a:t>
            </a:r>
            <a:r>
              <a:rPr lang="en-US" altLang="ja-JP" sz="1200" b="1" dirty="0">
                <a:latin typeface="+mn-ea"/>
                <a:ea typeface="+mn-ea"/>
              </a:rPr>
              <a:t>,. - ''"|</a:t>
            </a:r>
            <a:r>
              <a:rPr lang="ja-JP" altLang="en-US" sz="1200" b="1" dirty="0">
                <a:latin typeface="+mn-ea"/>
                <a:ea typeface="+mn-ea"/>
              </a:rPr>
              <a:t>￣￣￣￣￣￣￣￣￣￣￣￣￣￣￣￣￣</a:t>
            </a:r>
            <a:r>
              <a:rPr lang="en-US" altLang="ja-JP" sz="1200" b="1" dirty="0">
                <a:latin typeface="+mn-ea"/>
                <a:ea typeface="+mn-ea"/>
              </a:rPr>
              <a:t>ρ</a:t>
            </a:r>
            <a:r>
              <a:rPr lang="ja-JP" altLang="en-US" sz="1200" b="1" dirty="0">
                <a:latin typeface="+mn-ea"/>
                <a:ea typeface="+mn-ea"/>
              </a:rPr>
              <a:t>￣</a:t>
            </a:r>
            <a:r>
              <a:rPr lang="en-US" altLang="ja-JP" sz="1200" b="1" dirty="0">
                <a:latin typeface="+mn-ea"/>
                <a:ea typeface="+mn-ea"/>
              </a:rPr>
              <a:t>`</a:t>
            </a:r>
            <a:r>
              <a:rPr lang="ja-JP" altLang="en-US" sz="1200" b="1" dirty="0" err="1">
                <a:latin typeface="+mn-ea"/>
                <a:ea typeface="+mn-ea"/>
              </a:rPr>
              <a:t>ｌ</a:t>
            </a:r>
            <a:endParaRPr lang="ja-JP" altLang="en-US" sz="1200" b="1" dirty="0">
              <a:latin typeface="+mn-ea"/>
              <a:ea typeface="+mn-ea"/>
            </a:endParaRPr>
          </a:p>
          <a:p>
            <a:pPr>
              <a:defRPr/>
            </a:pPr>
            <a:r>
              <a:rPr lang="ja-JP" altLang="en-US" sz="1200" b="1" dirty="0">
                <a:latin typeface="+mn-ea"/>
                <a:ea typeface="+mn-ea"/>
              </a:rPr>
              <a:t>　　 ￣￣￣￣￣￣￣￣￣￣￣￣￣￣￣￣￣￣￣ノ￣￣</a:t>
            </a:r>
          </a:p>
          <a:p>
            <a:pPr>
              <a:defRPr/>
            </a:pPr>
            <a:endParaRPr lang="ja-JP" altLang="en-US" sz="1200" b="1" dirty="0">
              <a:latin typeface="+mn-ea"/>
              <a:ea typeface="+mn-ea"/>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p:txBody>
          <a:bodyPr/>
          <a:lstStyle/>
          <a:p>
            <a:r>
              <a:rPr lang="ja-JP" altLang="en-US" sz="3200" smtClean="0"/>
              <a:t>あってます？</a:t>
            </a:r>
          </a:p>
        </p:txBody>
      </p:sp>
      <p:sp>
        <p:nvSpPr>
          <p:cNvPr id="32771" name="テキスト プレースホルダ 2"/>
          <p:cNvSpPr>
            <a:spLocks noGrp="1"/>
          </p:cNvSpPr>
          <p:nvPr>
            <p:ph type="body" idx="1"/>
          </p:nvPr>
        </p:nvSpPr>
        <p:spPr>
          <a:xfrm>
            <a:off x="785813" y="1052513"/>
            <a:ext cx="3429000" cy="4662487"/>
          </a:xfrm>
        </p:spPr>
        <p:txBody>
          <a:bodyPr/>
          <a:lstStyle/>
          <a:p>
            <a:pPr>
              <a:buFontTx/>
              <a:buNone/>
              <a:defRPr/>
            </a:pPr>
            <a:r>
              <a:rPr lang="ja-JP" altLang="en-US" sz="1200" b="1" dirty="0" smtClean="0">
                <a:latin typeface="+mn-ea"/>
              </a:rPr>
              <a:t>　 　 　 　 　 　＿＿＿</a:t>
            </a:r>
          </a:p>
          <a:p>
            <a:pPr>
              <a:buFontTx/>
              <a:buNone/>
              <a:defRPr/>
            </a:pPr>
            <a:r>
              <a:rPr lang="ja-JP" altLang="en-US" sz="1200" b="1" dirty="0" smtClean="0">
                <a:latin typeface="+mn-ea"/>
              </a:rPr>
              <a:t>　　　　　　　／　　 　 　＼</a:t>
            </a:r>
          </a:p>
          <a:p>
            <a:pPr>
              <a:buFontTx/>
              <a:buNone/>
              <a:defRPr/>
            </a:pPr>
            <a:r>
              <a:rPr lang="ja-JP" altLang="en-US" sz="1200" b="1" dirty="0" smtClean="0">
                <a:latin typeface="+mn-ea"/>
              </a:rPr>
              <a:t>　　　　 　／ノ　　＼　　 </a:t>
            </a:r>
            <a:r>
              <a:rPr lang="en-US" altLang="ja-JP" sz="1200" b="1" dirty="0" smtClean="0">
                <a:latin typeface="+mn-ea"/>
              </a:rPr>
              <a:t>u. </a:t>
            </a:r>
            <a:r>
              <a:rPr lang="ja-JP" altLang="en-US" sz="1200" b="1" dirty="0" smtClean="0">
                <a:latin typeface="+mn-ea"/>
              </a:rPr>
              <a:t>＼　！？</a:t>
            </a:r>
          </a:p>
          <a:p>
            <a:pPr>
              <a:buFontTx/>
              <a:buNone/>
              <a:defRPr/>
            </a:pPr>
            <a:r>
              <a:rPr lang="ja-JP" altLang="en-US" sz="1200" b="1" dirty="0" smtClean="0">
                <a:latin typeface="+mn-ea"/>
              </a:rPr>
              <a:t>　　　　／ （●） 　（●） 　　　＼　</a:t>
            </a:r>
          </a:p>
          <a:p>
            <a:pPr>
              <a:buFontTx/>
              <a:buNone/>
              <a:defRPr/>
            </a:pPr>
            <a:r>
              <a:rPr lang="ja-JP" altLang="en-US" sz="1200" b="1" dirty="0" smtClean="0">
                <a:latin typeface="+mn-ea"/>
              </a:rPr>
              <a:t>　　　　</a:t>
            </a:r>
            <a:r>
              <a:rPr lang="en-US" altLang="ja-JP" sz="1200" b="1" dirty="0" smtClean="0">
                <a:latin typeface="+mn-ea"/>
              </a:rPr>
              <a:t>|</a:t>
            </a:r>
            <a:r>
              <a:rPr lang="ja-JP" altLang="en-US" sz="1200" b="1" dirty="0" smtClean="0">
                <a:latin typeface="+mn-ea"/>
              </a:rPr>
              <a:t>　 　（</a:t>
            </a:r>
            <a:r>
              <a:rPr lang="en-US" altLang="ja-JP" sz="1200" b="1" dirty="0" smtClean="0">
                <a:latin typeface="+mn-ea"/>
              </a:rPr>
              <a:t>__</a:t>
            </a:r>
            <a:r>
              <a:rPr lang="ja-JP" altLang="en-US" sz="1200" b="1" dirty="0" smtClean="0">
                <a:latin typeface="+mn-ea"/>
              </a:rPr>
              <a:t>人</a:t>
            </a:r>
            <a:r>
              <a:rPr lang="en-US" altLang="ja-JP" sz="1200" b="1" dirty="0" smtClean="0">
                <a:latin typeface="+mn-ea"/>
              </a:rPr>
              <a:t>__</a:t>
            </a:r>
            <a:r>
              <a:rPr lang="ja-JP" altLang="en-US" sz="1200" b="1" dirty="0" smtClean="0">
                <a:latin typeface="+mn-ea"/>
              </a:rPr>
              <a:t>）　 　　</a:t>
            </a:r>
            <a:r>
              <a:rPr lang="en-US" altLang="ja-JP" sz="1200" b="1" dirty="0" smtClean="0">
                <a:latin typeface="+mn-ea"/>
              </a:rPr>
              <a:t>u. </a:t>
            </a:r>
            <a:r>
              <a:rPr lang="ja-JP" altLang="en-US" sz="1200" b="1" dirty="0" smtClean="0">
                <a:latin typeface="+mn-ea"/>
              </a:rPr>
              <a:t>　 </a:t>
            </a:r>
            <a:r>
              <a:rPr lang="en-US" altLang="ja-JP" sz="1200" b="1" dirty="0" smtClean="0">
                <a:latin typeface="+mn-ea"/>
              </a:rPr>
              <a:t>|</a:t>
            </a:r>
            <a:r>
              <a:rPr lang="ja-JP" altLang="en-US" sz="1200" b="1" dirty="0" smtClean="0">
                <a:latin typeface="+mn-ea"/>
              </a:rPr>
              <a:t>　ｸｽｸｽ</a:t>
            </a:r>
            <a:r>
              <a:rPr lang="en-US" altLang="ja-JP" sz="1200" b="1" dirty="0" smtClean="0">
                <a:latin typeface="+mn-ea"/>
              </a:rPr>
              <a:t>&gt;</a:t>
            </a:r>
          </a:p>
          <a:p>
            <a:pPr>
              <a:buFontTx/>
              <a:buNone/>
              <a:defRPr/>
            </a:pPr>
            <a:r>
              <a:rPr lang="ja-JP" altLang="en-US" sz="1200" b="1" dirty="0" smtClean="0">
                <a:latin typeface="+mn-ea"/>
              </a:rPr>
              <a:t>　 　　 ＼　</a:t>
            </a:r>
            <a:r>
              <a:rPr lang="en-US" altLang="ja-JP" sz="1200" b="1" dirty="0" smtClean="0">
                <a:latin typeface="+mn-ea"/>
              </a:rPr>
              <a:t>u.</a:t>
            </a:r>
            <a:r>
              <a:rPr lang="ja-JP" altLang="en-US" sz="1200" b="1" dirty="0" smtClean="0">
                <a:latin typeface="+mn-ea"/>
              </a:rPr>
              <a:t>｀ ⌒</a:t>
            </a:r>
            <a:r>
              <a:rPr lang="en-US" altLang="ja-JP" sz="1200" b="1" dirty="0" smtClean="0">
                <a:latin typeface="+mn-ea"/>
              </a:rPr>
              <a:t>´</a:t>
            </a:r>
            <a:r>
              <a:rPr lang="ja-JP" altLang="en-US" sz="1200" b="1" dirty="0" smtClean="0">
                <a:latin typeface="+mn-ea"/>
              </a:rPr>
              <a:t>　 　　　　／</a:t>
            </a:r>
          </a:p>
          <a:p>
            <a:pPr>
              <a:buFontTx/>
              <a:buNone/>
              <a:defRPr/>
            </a:pPr>
            <a:r>
              <a:rPr lang="ja-JP" altLang="en-US" sz="1200" b="1" dirty="0" smtClean="0">
                <a:latin typeface="+mn-ea"/>
              </a:rPr>
              <a:t>　　　　ノ　　　　　　　　　　　＼</a:t>
            </a:r>
          </a:p>
          <a:p>
            <a:pPr>
              <a:buFontTx/>
              <a:buNone/>
              <a:defRPr/>
            </a:pPr>
            <a:r>
              <a:rPr lang="ja-JP" altLang="en-US" sz="1200" b="1" dirty="0" smtClean="0">
                <a:latin typeface="+mn-ea"/>
              </a:rPr>
              <a:t>　 ／</a:t>
            </a:r>
            <a:r>
              <a:rPr lang="en-US" altLang="ja-JP" sz="1200" b="1" dirty="0" smtClean="0">
                <a:latin typeface="+mn-ea"/>
              </a:rPr>
              <a:t>´</a:t>
            </a:r>
            <a:r>
              <a:rPr lang="ja-JP" altLang="en-US" sz="1200" b="1" dirty="0" smtClean="0">
                <a:latin typeface="+mn-ea"/>
              </a:rPr>
              <a:t>　　　　　　　　　　　　 　　ヽ</a:t>
            </a:r>
          </a:p>
          <a:p>
            <a:pPr>
              <a:buFontTx/>
              <a:buNone/>
              <a:defRPr/>
            </a:pPr>
            <a:endParaRPr lang="ja-JP" altLang="en-US" sz="1200" b="1" dirty="0" smtClean="0">
              <a:latin typeface="+mn-ea"/>
            </a:endParaRPr>
          </a:p>
          <a:p>
            <a:pPr>
              <a:buFontTx/>
              <a:buNone/>
              <a:defRPr/>
            </a:pPr>
            <a:r>
              <a:rPr lang="ja-JP" altLang="en-US" sz="1200" b="1" dirty="0" smtClean="0">
                <a:latin typeface="+mn-ea"/>
              </a:rPr>
              <a:t>　　　　　 　　　＿＿＿</a:t>
            </a:r>
            <a:r>
              <a:rPr lang="en-US" altLang="ja-JP" sz="1200" b="1" dirty="0" smtClean="0">
                <a:latin typeface="+mn-ea"/>
              </a:rPr>
              <a:t>_</a:t>
            </a:r>
          </a:p>
          <a:p>
            <a:pPr>
              <a:buFontTx/>
              <a:buNone/>
              <a:defRPr/>
            </a:pPr>
            <a:r>
              <a:rPr lang="en-US" altLang="ja-JP" sz="1200" b="1" dirty="0" smtClean="0">
                <a:latin typeface="+mn-ea"/>
              </a:rPr>
              <a:t>&lt;</a:t>
            </a:r>
            <a:r>
              <a:rPr lang="ja-JP" altLang="en-US" sz="1200" b="1" dirty="0" smtClean="0">
                <a:latin typeface="+mn-ea"/>
              </a:rPr>
              <a:t>ｸｽｸｽ　 　／　　　 　 　＼！？？</a:t>
            </a:r>
          </a:p>
          <a:p>
            <a:pPr>
              <a:buFontTx/>
              <a:buNone/>
              <a:defRPr/>
            </a:pPr>
            <a:r>
              <a:rPr lang="ja-JP" altLang="en-US" sz="1200" b="1" dirty="0" smtClean="0">
                <a:latin typeface="+mn-ea"/>
              </a:rPr>
              <a:t>　　　　 　／　　</a:t>
            </a:r>
            <a:r>
              <a:rPr lang="en-US" altLang="ja-JP" sz="1200" b="1" dirty="0" smtClean="0">
                <a:latin typeface="+mn-ea"/>
              </a:rPr>
              <a:t>u</a:t>
            </a:r>
            <a:r>
              <a:rPr lang="ja-JP" altLang="en-US" sz="1200" b="1" dirty="0" smtClean="0">
                <a:latin typeface="+mn-ea"/>
              </a:rPr>
              <a:t>　　 ノ　　＼</a:t>
            </a:r>
          </a:p>
          <a:p>
            <a:pPr>
              <a:buFontTx/>
              <a:buNone/>
              <a:defRPr/>
            </a:pPr>
            <a:r>
              <a:rPr lang="ja-JP" altLang="en-US" sz="1200" b="1" dirty="0" smtClean="0">
                <a:latin typeface="+mn-ea"/>
              </a:rPr>
              <a:t>　　　　／ 　　　　 </a:t>
            </a:r>
            <a:r>
              <a:rPr lang="en-US" altLang="ja-JP" sz="1200" b="1" dirty="0" smtClean="0">
                <a:latin typeface="+mn-ea"/>
              </a:rPr>
              <a:t>u </a:t>
            </a:r>
            <a:r>
              <a:rPr lang="ja-JP" altLang="en-US" sz="1200" b="1" dirty="0" smtClean="0">
                <a:latin typeface="+mn-ea"/>
              </a:rPr>
              <a:t>（●）　　＼</a:t>
            </a:r>
          </a:p>
          <a:p>
            <a:pPr>
              <a:buFontTx/>
              <a:buNone/>
              <a:defRPr/>
            </a:pPr>
            <a:r>
              <a:rPr lang="ja-JP" altLang="en-US" sz="1200" b="1" dirty="0" smtClean="0">
                <a:latin typeface="+mn-ea"/>
              </a:rPr>
              <a:t>　　　　</a:t>
            </a:r>
            <a:r>
              <a:rPr lang="en-US" altLang="ja-JP" sz="1200" b="1" dirty="0" smtClean="0">
                <a:latin typeface="+mn-ea"/>
              </a:rPr>
              <a:t>|</a:t>
            </a:r>
            <a:r>
              <a:rPr lang="ja-JP" altLang="en-US" sz="1200" b="1" dirty="0" smtClean="0">
                <a:latin typeface="+mn-ea"/>
              </a:rPr>
              <a:t>　 　　　　　　　（</a:t>
            </a:r>
            <a:r>
              <a:rPr lang="en-US" altLang="ja-JP" sz="1200" b="1" dirty="0" smtClean="0">
                <a:latin typeface="+mn-ea"/>
              </a:rPr>
              <a:t>__</a:t>
            </a:r>
            <a:r>
              <a:rPr lang="ja-JP" altLang="en-US" sz="1200" b="1" dirty="0" smtClean="0">
                <a:latin typeface="+mn-ea"/>
              </a:rPr>
              <a:t>人</a:t>
            </a:r>
            <a:r>
              <a:rPr lang="en-US" altLang="ja-JP" sz="1200" b="1" dirty="0" smtClean="0">
                <a:latin typeface="+mn-ea"/>
              </a:rPr>
              <a:t>__</a:t>
            </a:r>
            <a:r>
              <a:rPr lang="ja-JP" altLang="en-US" sz="1200" b="1" dirty="0" smtClean="0">
                <a:latin typeface="+mn-ea"/>
              </a:rPr>
              <a:t>）</a:t>
            </a:r>
            <a:r>
              <a:rPr lang="en-US" altLang="ja-JP" sz="1200" b="1" dirty="0" smtClean="0">
                <a:latin typeface="+mn-ea"/>
              </a:rPr>
              <a:t>|</a:t>
            </a:r>
          </a:p>
          <a:p>
            <a:pPr>
              <a:buFontTx/>
              <a:buNone/>
              <a:defRPr/>
            </a:pPr>
            <a:r>
              <a:rPr lang="ja-JP" altLang="en-US" sz="1200" b="1" dirty="0" smtClean="0">
                <a:latin typeface="+mn-ea"/>
              </a:rPr>
              <a:t>　 　　 ＼　　　　</a:t>
            </a:r>
            <a:r>
              <a:rPr lang="en-US" altLang="ja-JP" sz="1200" b="1" dirty="0" smtClean="0">
                <a:latin typeface="+mn-ea"/>
              </a:rPr>
              <a:t>u</a:t>
            </a:r>
            <a:r>
              <a:rPr lang="ja-JP" altLang="en-US" sz="1200" b="1" dirty="0" smtClean="0">
                <a:latin typeface="+mn-ea"/>
              </a:rPr>
              <a:t>　　　</a:t>
            </a:r>
            <a:r>
              <a:rPr lang="en-US" altLang="ja-JP" sz="1200" b="1" dirty="0" smtClean="0">
                <a:latin typeface="+mn-ea"/>
              </a:rPr>
              <a:t>.</a:t>
            </a:r>
            <a:r>
              <a:rPr lang="ja-JP" altLang="en-US" sz="1200" b="1" dirty="0" smtClean="0">
                <a:latin typeface="+mn-ea"/>
              </a:rPr>
              <a:t>｀ ⌒／</a:t>
            </a:r>
          </a:p>
          <a:p>
            <a:pPr>
              <a:buFontTx/>
              <a:buNone/>
              <a:defRPr/>
            </a:pPr>
            <a:r>
              <a:rPr lang="ja-JP" altLang="en-US" sz="1200" b="1" dirty="0" smtClean="0">
                <a:latin typeface="+mn-ea"/>
              </a:rPr>
              <a:t>　　　　ノ　　　　　　　　　　　＼</a:t>
            </a:r>
          </a:p>
          <a:p>
            <a:pPr>
              <a:buFontTx/>
              <a:buNone/>
              <a:defRPr/>
            </a:pPr>
            <a:r>
              <a:rPr lang="ja-JP" altLang="en-US" sz="1200" b="1" dirty="0" smtClean="0">
                <a:latin typeface="+mn-ea"/>
              </a:rPr>
              <a:t>　 ／</a:t>
            </a:r>
            <a:r>
              <a:rPr lang="en-US" altLang="ja-JP" sz="1200" b="1" dirty="0" smtClean="0">
                <a:latin typeface="+mn-ea"/>
              </a:rPr>
              <a:t>´</a:t>
            </a:r>
            <a:r>
              <a:rPr lang="ja-JP" altLang="en-US" sz="1200" b="1" dirty="0" smtClean="0">
                <a:latin typeface="+mn-ea"/>
              </a:rPr>
              <a:t>　　　　　　　　　　　　 　　ヽ</a:t>
            </a:r>
          </a:p>
          <a:p>
            <a:pPr>
              <a:buFontTx/>
              <a:buNone/>
              <a:defRPr/>
            </a:pPr>
            <a:endParaRPr lang="ja-JP" altLang="en-US" sz="1200" b="1" dirty="0" smtClean="0">
              <a:latin typeface="+mn-ea"/>
            </a:endParaRPr>
          </a:p>
          <a:p>
            <a:pPr>
              <a:buFontTx/>
              <a:buNone/>
              <a:defRPr/>
            </a:pPr>
            <a:endParaRPr lang="ja-JP" altLang="en-US" sz="1200" b="1" dirty="0" smtClean="0">
              <a:latin typeface="+mn-ea"/>
            </a:endParaRPr>
          </a:p>
        </p:txBody>
      </p:sp>
      <p:sp>
        <p:nvSpPr>
          <p:cNvPr id="4" name="対角する 2 つの角を丸めた四角形 3"/>
          <p:cNvSpPr/>
          <p:nvPr/>
        </p:nvSpPr>
        <p:spPr>
          <a:xfrm>
            <a:off x="4214813" y="2643188"/>
            <a:ext cx="3714750" cy="2571750"/>
          </a:xfrm>
          <a:prstGeom prst="round2DiagRect">
            <a:avLst/>
          </a:prstGeom>
          <a:solidFill>
            <a:srgbClr val="FFDCB9">
              <a:alpha val="5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FF0000"/>
                </a:solidFill>
              </a:rPr>
              <a:t>状態と遷移の把握が重要</a:t>
            </a:r>
            <a:endParaRPr lang="en-US" altLang="ja-JP" sz="2000" dirty="0">
              <a:solidFill>
                <a:srgbClr val="FF0000"/>
              </a:solidFill>
            </a:endParaRPr>
          </a:p>
          <a:p>
            <a:pPr algn="ctr">
              <a:defRPr/>
            </a:pPr>
            <a:endParaRPr lang="en-US" altLang="ja-JP" sz="2000" dirty="0">
              <a:solidFill>
                <a:srgbClr val="FF0000"/>
              </a:solidFill>
            </a:endParaRPr>
          </a:p>
          <a:p>
            <a:pPr algn="ctr">
              <a:defRPr/>
            </a:pPr>
            <a:r>
              <a:rPr lang="ja-JP" altLang="en-US" sz="2000" dirty="0">
                <a:solidFill>
                  <a:srgbClr val="FF0000"/>
                </a:solidFill>
              </a:rPr>
              <a:t>どうやって状態を切り出す？</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タイトル 1"/>
          <p:cNvSpPr>
            <a:spLocks noGrp="1"/>
          </p:cNvSpPr>
          <p:nvPr>
            <p:ph type="title"/>
          </p:nvPr>
        </p:nvSpPr>
        <p:spPr/>
        <p:txBody>
          <a:bodyPr/>
          <a:lstStyle/>
          <a:p>
            <a:r>
              <a:rPr lang="ja-JP" altLang="en-US" sz="3200" smtClean="0"/>
              <a:t>どのように考えるか？</a:t>
            </a:r>
          </a:p>
        </p:txBody>
      </p:sp>
      <p:sp>
        <p:nvSpPr>
          <p:cNvPr id="33795" name="テキスト プレースホルダ 2"/>
          <p:cNvSpPr>
            <a:spLocks noGrp="1"/>
          </p:cNvSpPr>
          <p:nvPr>
            <p:ph type="body" idx="1"/>
          </p:nvPr>
        </p:nvSpPr>
        <p:spPr/>
        <p:txBody>
          <a:bodyPr/>
          <a:lstStyle/>
          <a:p>
            <a:pPr>
              <a:buFontTx/>
              <a:buNone/>
            </a:pPr>
            <a:r>
              <a:rPr lang="ja-JP" altLang="en-US" sz="2800" smtClean="0"/>
              <a:t>まず、「</a:t>
            </a:r>
            <a:r>
              <a:rPr lang="ja-JP" altLang="en-US" sz="2800" smtClean="0">
                <a:solidFill>
                  <a:srgbClr val="FF0000"/>
                </a:solidFill>
              </a:rPr>
              <a:t>モノ</a:t>
            </a:r>
            <a:r>
              <a:rPr lang="ja-JP" altLang="en-US" sz="2800" smtClean="0"/>
              <a:t>」の動きをとらえる。</a:t>
            </a:r>
          </a:p>
        </p:txBody>
      </p:sp>
      <p:pic>
        <p:nvPicPr>
          <p:cNvPr id="33796" name="Picture 8" descr="C:\Documents and Settings\uchiyama\Local Settings\Temporary Internet Files\Content.IE5\PSTHF1TR\MCj04326290000[1].png"/>
          <p:cNvPicPr>
            <a:picLocks noChangeAspect="1" noChangeArrowheads="1"/>
          </p:cNvPicPr>
          <p:nvPr/>
        </p:nvPicPr>
        <p:blipFill>
          <a:blip r:embed="rId2"/>
          <a:srcRect/>
          <a:stretch>
            <a:fillRect/>
          </a:stretch>
        </p:blipFill>
        <p:spPr bwMode="auto">
          <a:xfrm>
            <a:off x="4643438" y="2643188"/>
            <a:ext cx="352425" cy="352425"/>
          </a:xfrm>
          <a:prstGeom prst="rect">
            <a:avLst/>
          </a:prstGeom>
          <a:noFill/>
          <a:ln w="9525">
            <a:noFill/>
            <a:miter lim="800000"/>
            <a:headEnd/>
            <a:tailEnd/>
          </a:ln>
        </p:spPr>
      </p:pic>
      <p:pic>
        <p:nvPicPr>
          <p:cNvPr id="33797" name="Picture 10" descr="C:\Program Files\Microsoft Office\MEDIA\CAGCAT10\j0285750.wmf"/>
          <p:cNvPicPr>
            <a:picLocks noChangeAspect="1" noChangeArrowheads="1"/>
          </p:cNvPicPr>
          <p:nvPr/>
        </p:nvPicPr>
        <p:blipFill>
          <a:blip r:embed="rId3"/>
          <a:srcRect/>
          <a:stretch>
            <a:fillRect/>
          </a:stretch>
        </p:blipFill>
        <p:spPr bwMode="auto">
          <a:xfrm flipH="1">
            <a:off x="849313" y="2143125"/>
            <a:ext cx="3436937" cy="2000250"/>
          </a:xfrm>
          <a:prstGeom prst="rect">
            <a:avLst/>
          </a:prstGeom>
          <a:noFill/>
          <a:ln w="9525">
            <a:noFill/>
            <a:miter lim="800000"/>
            <a:headEnd/>
            <a:tailEnd/>
          </a:ln>
        </p:spPr>
      </p:pic>
      <p:pic>
        <p:nvPicPr>
          <p:cNvPr id="33798" name="Picture 11" descr="C:\Documents and Settings\uchiyama\Local Settings\Temporary Internet Files\Content.IE5\F1QUY5UA\MCj04326240000[1].png"/>
          <p:cNvPicPr>
            <a:picLocks noChangeAspect="1" noChangeArrowheads="1"/>
          </p:cNvPicPr>
          <p:nvPr/>
        </p:nvPicPr>
        <p:blipFill>
          <a:blip r:embed="rId4"/>
          <a:srcRect/>
          <a:stretch>
            <a:fillRect/>
          </a:stretch>
        </p:blipFill>
        <p:spPr bwMode="auto">
          <a:xfrm>
            <a:off x="5286375" y="2500313"/>
            <a:ext cx="1714500" cy="1714500"/>
          </a:xfrm>
          <a:prstGeom prst="rect">
            <a:avLst/>
          </a:prstGeom>
          <a:noFill/>
          <a:ln w="9525">
            <a:noFill/>
            <a:miter lim="800000"/>
            <a:headEnd/>
            <a:tailEnd/>
          </a:ln>
        </p:spPr>
      </p:pic>
      <p:sp>
        <p:nvSpPr>
          <p:cNvPr id="14" name="角丸四角形吹き出し 13"/>
          <p:cNvSpPr/>
          <p:nvPr/>
        </p:nvSpPr>
        <p:spPr>
          <a:xfrm>
            <a:off x="4786313" y="1857375"/>
            <a:ext cx="1500187" cy="500063"/>
          </a:xfrm>
          <a:prstGeom prst="wedgeRoundRectCallout">
            <a:avLst>
              <a:gd name="adj1" fmla="val -39990"/>
              <a:gd name="adj2" fmla="val 114237"/>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accent2"/>
                </a:solidFill>
              </a:rPr>
              <a:t>USB</a:t>
            </a:r>
            <a:r>
              <a:rPr lang="ja-JP" altLang="en-US" dirty="0">
                <a:solidFill>
                  <a:schemeClr val="accent2"/>
                </a:solidFill>
              </a:rPr>
              <a:t>メモリ</a:t>
            </a:r>
          </a:p>
        </p:txBody>
      </p:sp>
      <p:sp>
        <p:nvSpPr>
          <p:cNvPr id="15" name="四角形吹き出し 14"/>
          <p:cNvSpPr/>
          <p:nvPr/>
        </p:nvSpPr>
        <p:spPr>
          <a:xfrm>
            <a:off x="1643063" y="4572000"/>
            <a:ext cx="2428875" cy="612775"/>
          </a:xfrm>
          <a:prstGeom prst="wedgeRectCallout">
            <a:avLst>
              <a:gd name="adj1" fmla="val -16176"/>
              <a:gd name="adj2" fmla="val -103856"/>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16" name="四角形吹き出し 15"/>
          <p:cNvSpPr/>
          <p:nvPr/>
        </p:nvSpPr>
        <p:spPr>
          <a:xfrm>
            <a:off x="4714875" y="4572000"/>
            <a:ext cx="2428875" cy="612775"/>
          </a:xfrm>
          <a:prstGeom prst="wedgeRectCallout">
            <a:avLst>
              <a:gd name="adj1" fmla="val 23039"/>
              <a:gd name="adj2" fmla="val -100746"/>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オペレータ</a:t>
            </a:r>
          </a:p>
        </p:txBody>
      </p:sp>
      <p:cxnSp>
        <p:nvCxnSpPr>
          <p:cNvPr id="11" name="直線矢印コネクタ 10"/>
          <p:cNvCxnSpPr/>
          <p:nvPr/>
        </p:nvCxnSpPr>
        <p:spPr>
          <a:xfrm rot="10800000" flipV="1">
            <a:off x="3995738" y="2892425"/>
            <a:ext cx="647700" cy="1079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 name="ストライプ矢印 12"/>
          <p:cNvSpPr/>
          <p:nvPr/>
        </p:nvSpPr>
        <p:spPr>
          <a:xfrm>
            <a:off x="5857875" y="5357813"/>
            <a:ext cx="2763838" cy="484187"/>
          </a:xfrm>
          <a:prstGeom prst="stripedRightArrow">
            <a:avLst>
              <a:gd name="adj1" fmla="val 53931"/>
              <a:gd name="adj2" fmla="val 50000"/>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accent6">
                    <a:lumMod val="40000"/>
                    <a:lumOff val="60000"/>
                  </a:schemeClr>
                </a:solidFill>
              </a:rPr>
              <a:t>動きを表現する入口はイベント・トレース図</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タイトル 1"/>
          <p:cNvSpPr>
            <a:spLocks noGrp="1"/>
          </p:cNvSpPr>
          <p:nvPr>
            <p:ph type="title"/>
          </p:nvPr>
        </p:nvSpPr>
        <p:spPr/>
        <p:txBody>
          <a:bodyPr/>
          <a:lstStyle/>
          <a:p>
            <a:r>
              <a:rPr lang="ja-JP" altLang="en-US" sz="3200" smtClean="0"/>
              <a:t>イベント・トレース図を描く</a:t>
            </a:r>
          </a:p>
        </p:txBody>
      </p:sp>
      <p:sp>
        <p:nvSpPr>
          <p:cNvPr id="34819" name="テキスト プレースホルダ 2"/>
          <p:cNvSpPr>
            <a:spLocks noGrp="1"/>
          </p:cNvSpPr>
          <p:nvPr>
            <p:ph type="body" idx="1"/>
          </p:nvPr>
        </p:nvSpPr>
        <p:spPr>
          <a:xfrm>
            <a:off x="3714750" y="1357313"/>
            <a:ext cx="4429125" cy="714375"/>
          </a:xfrm>
        </p:spPr>
        <p:txBody>
          <a:bodyPr/>
          <a:lstStyle/>
          <a:p>
            <a:pPr>
              <a:buFontTx/>
              <a:buNone/>
            </a:pPr>
            <a:r>
              <a:rPr lang="ja-JP" altLang="en-US" sz="1800" smtClean="0"/>
              <a:t>１．</a:t>
            </a:r>
            <a:r>
              <a:rPr lang="ja-JP" altLang="en-US" sz="1800" smtClean="0">
                <a:solidFill>
                  <a:srgbClr val="00B050"/>
                </a:solidFill>
              </a:rPr>
              <a:t>クラス名</a:t>
            </a:r>
            <a:r>
              <a:rPr lang="ja-JP" altLang="en-US" sz="1800" smtClean="0"/>
              <a:t>を先頭に書き、縦に線を引く。</a:t>
            </a:r>
            <a:endParaRPr lang="en-US" altLang="ja-JP" sz="1800" smtClean="0"/>
          </a:p>
          <a:p>
            <a:pPr>
              <a:buFontTx/>
              <a:buNone/>
            </a:pPr>
            <a:r>
              <a:rPr lang="ja-JP" altLang="en-US" sz="1800" smtClean="0"/>
              <a:t>２．それだけ。</a:t>
            </a:r>
            <a:endParaRPr lang="en-US" altLang="ja-JP" sz="1800" smtClean="0"/>
          </a:p>
        </p:txBody>
      </p:sp>
      <p:cxnSp>
        <p:nvCxnSpPr>
          <p:cNvPr id="6" name="直線コネクタ 5"/>
          <p:cNvCxnSpPr>
            <a:stCxn id="4" idx="2"/>
          </p:cNvCxnSpPr>
          <p:nvPr/>
        </p:nvCxnSpPr>
        <p:spPr>
          <a:xfrm rot="5400000">
            <a:off x="319881"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1071563"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クラス名</a:t>
            </a:r>
          </a:p>
        </p:txBody>
      </p:sp>
      <p:sp>
        <p:nvSpPr>
          <p:cNvPr id="8" name="角丸四角形吹き出し 7"/>
          <p:cNvSpPr/>
          <p:nvPr/>
        </p:nvSpPr>
        <p:spPr>
          <a:xfrm>
            <a:off x="3143250" y="3357563"/>
            <a:ext cx="3286125" cy="684212"/>
          </a:xfrm>
          <a:prstGeom prst="wedgeRoundRectCallout">
            <a:avLst>
              <a:gd name="adj1" fmla="val -77763"/>
              <a:gd name="adj2" fmla="val -231291"/>
              <a:gd name="adj3" fmla="val 16667"/>
            </a:avLst>
          </a:prstGeom>
          <a:solidFill>
            <a:srgbClr val="FFDCB9">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縦線は時間軸を表します</a:t>
            </a:r>
          </a:p>
        </p:txBody>
      </p:sp>
      <p:sp>
        <p:nvSpPr>
          <p:cNvPr id="9" name="角丸四角形吹き出し 8"/>
          <p:cNvSpPr/>
          <p:nvPr/>
        </p:nvSpPr>
        <p:spPr>
          <a:xfrm>
            <a:off x="5143500" y="2428875"/>
            <a:ext cx="3286125" cy="684213"/>
          </a:xfrm>
          <a:prstGeom prst="wedgeRoundRectCallout">
            <a:avLst>
              <a:gd name="adj1" fmla="val -64140"/>
              <a:gd name="adj2" fmla="val -161673"/>
              <a:gd name="adj3" fmla="val 16667"/>
            </a:avLst>
          </a:prstGeom>
          <a:solidFill>
            <a:srgbClr val="FFDCB9">
              <a:alpha val="59000"/>
            </a:srgbClr>
          </a:solidFill>
          <a:ln>
            <a:solidFill>
              <a:schemeClr val="accent1">
                <a:shade val="5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モノとしてとらえたクラスです</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1"/>
          <p:cNvSpPr>
            <a:spLocks noGrp="1"/>
          </p:cNvSpPr>
          <p:nvPr>
            <p:ph type="title"/>
          </p:nvPr>
        </p:nvSpPr>
        <p:spPr/>
        <p:txBody>
          <a:bodyPr/>
          <a:lstStyle/>
          <a:p>
            <a:r>
              <a:rPr lang="ja-JP" altLang="en-US" sz="3200" smtClean="0"/>
              <a:t>実際に書いてみる</a:t>
            </a:r>
          </a:p>
        </p:txBody>
      </p:sp>
      <p:cxnSp>
        <p:nvCxnSpPr>
          <p:cNvPr id="6" name="直線コネクタ 5"/>
          <p:cNvCxnSpPr>
            <a:stCxn id="7" idx="2"/>
          </p:cNvCxnSpPr>
          <p:nvPr/>
        </p:nvCxnSpPr>
        <p:spPr>
          <a:xfrm rot="5400000">
            <a:off x="2748756"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3500438"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8" name="テキスト ボックス 7"/>
          <p:cNvSpPr txBox="1"/>
          <p:nvPr/>
        </p:nvSpPr>
        <p:spPr>
          <a:xfrm>
            <a:off x="571500" y="4286250"/>
            <a:ext cx="4071938" cy="1600200"/>
          </a:xfrm>
          <a:prstGeom prst="rect">
            <a:avLst/>
          </a:prstGeom>
          <a:noFill/>
        </p:spPr>
        <p:txBody>
          <a:bodyPr>
            <a:spAutoFit/>
          </a:bodyPr>
          <a:lstStyle/>
          <a:p>
            <a:pPr>
              <a:defRPr/>
            </a:pPr>
            <a:r>
              <a:rPr lang="ja-JP" altLang="en-US" sz="1400" b="1" dirty="0">
                <a:latin typeface="+mn-ea"/>
                <a:ea typeface="+mn-ea"/>
              </a:rPr>
              <a:t>　 　　　／⌒　　⌒＼　　　　　　</a:t>
            </a:r>
          </a:p>
          <a:p>
            <a:pPr>
              <a:defRPr/>
            </a:pPr>
            <a:r>
              <a:rPr lang="ja-JP" altLang="en-US" sz="1400" b="1" dirty="0">
                <a:latin typeface="+mn-ea"/>
                <a:ea typeface="+mn-ea"/>
              </a:rPr>
              <a:t>　　　／（ ●） 　（●） ＼　　　</a:t>
            </a:r>
            <a:r>
              <a:rPr lang="ja-JP" altLang="en-US" sz="1400" b="1" dirty="0" err="1">
                <a:latin typeface="+mn-ea"/>
                <a:ea typeface="+mn-ea"/>
              </a:rPr>
              <a:t>いっ</a:t>
            </a:r>
            <a:r>
              <a:rPr lang="ja-JP" altLang="en-US" sz="1400" b="1" dirty="0">
                <a:latin typeface="+mn-ea"/>
                <a:ea typeface="+mn-ea"/>
              </a:rPr>
              <a:t>ぽん！？</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a:t>
            </a:r>
            <a:r>
              <a:rPr lang="en-US" altLang="ja-JP" sz="1400" b="1" dirty="0">
                <a:latin typeface="+mn-ea"/>
                <a:ea typeface="+mn-ea"/>
              </a:rPr>
              <a:t>__</a:t>
            </a:r>
            <a:r>
              <a:rPr lang="ja-JP" altLang="en-US" sz="1400" b="1" dirty="0">
                <a:latin typeface="+mn-ea"/>
                <a:ea typeface="+mn-ea"/>
              </a:rPr>
              <a:t>人</a:t>
            </a:r>
            <a:r>
              <a:rPr lang="en-US" altLang="ja-JP" sz="1400" b="1" dirty="0">
                <a:latin typeface="+mn-ea"/>
                <a:ea typeface="+mn-ea"/>
              </a:rPr>
              <a:t>__</a:t>
            </a:r>
            <a:r>
              <a:rPr lang="ja-JP" altLang="en-US" sz="1400" b="1" dirty="0">
                <a:latin typeface="+mn-ea"/>
                <a:ea typeface="+mn-ea"/>
              </a:rPr>
              <a:t>）⌒</a:t>
            </a:r>
            <a:r>
              <a:rPr lang="en-US" altLang="ja-JP" sz="1400" b="1" dirty="0">
                <a:latin typeface="+mn-ea"/>
                <a:ea typeface="+mn-ea"/>
              </a:rPr>
              <a:t>::::: </a:t>
            </a:r>
            <a:r>
              <a:rPr lang="ja-JP" altLang="en-US" sz="1400" b="1" dirty="0">
                <a:latin typeface="+mn-ea"/>
                <a:ea typeface="+mn-ea"/>
              </a:rPr>
              <a:t>＼ 　　</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|r┬-|</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p>
          <a:p>
            <a:pPr>
              <a:defRPr/>
            </a:pPr>
            <a:r>
              <a:rPr lang="ja-JP" altLang="en-US" sz="1400" b="1" dirty="0">
                <a:latin typeface="+mn-ea"/>
                <a:ea typeface="+mn-ea"/>
              </a:rPr>
              <a:t>　 ＼ 　　 　 </a:t>
            </a:r>
            <a:r>
              <a:rPr lang="en-US" altLang="ja-JP" sz="1400" b="1" dirty="0">
                <a:latin typeface="+mn-ea"/>
                <a:ea typeface="+mn-ea"/>
              </a:rPr>
              <a:t>`</a:t>
            </a:r>
            <a:r>
              <a:rPr lang="ja-JP" altLang="en-US" sz="1400" b="1" dirty="0" err="1">
                <a:latin typeface="+mn-ea"/>
                <a:ea typeface="+mn-ea"/>
              </a:rPr>
              <a:t>ー</a:t>
            </a:r>
            <a:r>
              <a:rPr lang="en-US" altLang="ja-JP" sz="1400" b="1" dirty="0">
                <a:latin typeface="+mn-ea"/>
                <a:ea typeface="+mn-ea"/>
              </a:rPr>
              <a:t>'´ </a:t>
            </a:r>
            <a:r>
              <a:rPr lang="ja-JP" altLang="en-US" sz="1400" b="1" dirty="0">
                <a:latin typeface="+mn-ea"/>
                <a:ea typeface="+mn-ea"/>
              </a:rPr>
              <a:t>　 　 ／</a:t>
            </a:r>
          </a:p>
          <a:p>
            <a:pPr>
              <a:defRPr/>
            </a:pPr>
            <a:endParaRPr lang="ja-JP" altLang="en-US" sz="1400" b="1" dirty="0">
              <a:latin typeface="+mn-ea"/>
              <a:ea typeface="+mn-ea"/>
            </a:endParaRPr>
          </a:p>
          <a:p>
            <a:pPr>
              <a:defRPr/>
            </a:pPr>
            <a:endParaRPr lang="ja-JP" altLang="en-US" sz="1400" b="1" dirty="0">
              <a:latin typeface="+mn-ea"/>
              <a:ea typeface="+mn-ea"/>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p:cNvSpPr>
          <p:nvPr>
            <p:ph type="title"/>
          </p:nvPr>
        </p:nvSpPr>
        <p:spPr/>
        <p:txBody>
          <a:bodyPr/>
          <a:lstStyle/>
          <a:p>
            <a:r>
              <a:rPr lang="ja-JP" altLang="en-US" sz="3200" smtClean="0"/>
              <a:t>発生事象（イベント）を時系列順に書く</a:t>
            </a:r>
          </a:p>
        </p:txBody>
      </p:sp>
      <p:cxnSp>
        <p:nvCxnSpPr>
          <p:cNvPr id="6" name="直線コネクタ 5"/>
          <p:cNvCxnSpPr>
            <a:stCxn id="7" idx="2"/>
          </p:cNvCxnSpPr>
          <p:nvPr/>
        </p:nvCxnSpPr>
        <p:spPr>
          <a:xfrm rot="5400000">
            <a:off x="2750344" y="3464719"/>
            <a:ext cx="3787775" cy="1587"/>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3502025"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cxnSp>
        <p:nvCxnSpPr>
          <p:cNvPr id="9" name="直線矢印コネクタ 8"/>
          <p:cNvCxnSpPr/>
          <p:nvPr/>
        </p:nvCxnSpPr>
        <p:spPr>
          <a:xfrm>
            <a:off x="2071688" y="2214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36870" name="テキスト ボックス 9"/>
          <p:cNvSpPr txBox="1">
            <a:spLocks noChangeArrowheads="1"/>
          </p:cNvSpPr>
          <p:nvPr/>
        </p:nvSpPr>
        <p:spPr bwMode="auto">
          <a:xfrm>
            <a:off x="2428875" y="1857375"/>
            <a:ext cx="1884363" cy="369888"/>
          </a:xfrm>
          <a:prstGeom prst="rect">
            <a:avLst/>
          </a:prstGeom>
          <a:noFill/>
          <a:ln w="9525">
            <a:noFill/>
            <a:miter lim="800000"/>
            <a:headEnd/>
            <a:tailEnd/>
          </a:ln>
        </p:spPr>
        <p:txBody>
          <a:bodyPr wrap="none">
            <a:spAutoFit/>
          </a:bodyPr>
          <a:lstStyle/>
          <a:p>
            <a:r>
              <a:rPr lang="ja-JP" altLang="en-US"/>
              <a:t>メモリの挿入検出</a:t>
            </a:r>
          </a:p>
        </p:txBody>
      </p:sp>
      <p:sp>
        <p:nvSpPr>
          <p:cNvPr id="36871" name="テキスト ボックス 11"/>
          <p:cNvSpPr txBox="1">
            <a:spLocks noChangeArrowheads="1"/>
          </p:cNvSpPr>
          <p:nvPr/>
        </p:nvSpPr>
        <p:spPr bwMode="auto">
          <a:xfrm>
            <a:off x="4786313" y="3071813"/>
            <a:ext cx="1800225" cy="369887"/>
          </a:xfrm>
          <a:prstGeom prst="rect">
            <a:avLst/>
          </a:prstGeom>
          <a:noFill/>
          <a:ln w="9525">
            <a:solidFill>
              <a:schemeClr val="tx1"/>
            </a:solidFill>
            <a:miter lim="800000"/>
            <a:headEnd/>
            <a:tailEnd/>
          </a:ln>
        </p:spPr>
        <p:txBody>
          <a:bodyPr wrap="none">
            <a:spAutoFit/>
          </a:bodyPr>
          <a:lstStyle/>
          <a:p>
            <a:r>
              <a:rPr lang="ja-JP" altLang="en-US"/>
              <a:t>転送速度の検査</a:t>
            </a:r>
          </a:p>
        </p:txBody>
      </p:sp>
      <p:cxnSp>
        <p:nvCxnSpPr>
          <p:cNvPr id="13" name="直線矢印コネクタ 12"/>
          <p:cNvCxnSpPr/>
          <p:nvPr/>
        </p:nvCxnSpPr>
        <p:spPr>
          <a:xfrm>
            <a:off x="2071688" y="4500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36873" name="テキスト ボックス 13"/>
          <p:cNvSpPr txBox="1">
            <a:spLocks noChangeArrowheads="1"/>
          </p:cNvSpPr>
          <p:nvPr/>
        </p:nvSpPr>
        <p:spPr bwMode="auto">
          <a:xfrm>
            <a:off x="2243138" y="4071938"/>
            <a:ext cx="2232025" cy="369887"/>
          </a:xfrm>
          <a:prstGeom prst="rect">
            <a:avLst/>
          </a:prstGeom>
          <a:noFill/>
          <a:ln w="9525">
            <a:noFill/>
            <a:miter lim="800000"/>
            <a:headEnd/>
            <a:tailEnd/>
          </a:ln>
        </p:spPr>
        <p:txBody>
          <a:bodyPr wrap="none">
            <a:spAutoFit/>
          </a:bodyPr>
          <a:lstStyle/>
          <a:p>
            <a:r>
              <a:rPr lang="ja-JP" altLang="en-US"/>
              <a:t>メモリの取り外し検出</a:t>
            </a:r>
          </a:p>
        </p:txBody>
      </p:sp>
      <p:sp>
        <p:nvSpPr>
          <p:cNvPr id="10" name="テキスト ボックス 9"/>
          <p:cNvSpPr txBox="1"/>
          <p:nvPr/>
        </p:nvSpPr>
        <p:spPr>
          <a:xfrm>
            <a:off x="1143000" y="1571625"/>
            <a:ext cx="1346200" cy="646113"/>
          </a:xfrm>
          <a:prstGeom prst="rect">
            <a:avLst/>
          </a:prstGeom>
          <a:noFill/>
        </p:spPr>
        <p:txBody>
          <a:bodyPr wrap="none">
            <a:spAutoFit/>
          </a:bodyPr>
          <a:lstStyle/>
          <a:p>
            <a:pPr>
              <a:defRPr/>
            </a:pPr>
            <a:r>
              <a:rPr lang="ja-JP" altLang="en-US" sz="600" b="1" dirty="0">
                <a:latin typeface="+mn-ea"/>
                <a:ea typeface="+mn-ea"/>
              </a:rPr>
              <a:t>　 ┏┓ </a:t>
            </a:r>
          </a:p>
          <a:p>
            <a:pPr>
              <a:defRPr/>
            </a:pPr>
            <a:r>
              <a:rPr lang="ja-JP" altLang="en-US" sz="600" b="1" dirty="0">
                <a:latin typeface="+mn-ea"/>
                <a:ea typeface="+mn-ea"/>
              </a:rPr>
              <a:t>┏┛┗┓∧∧ ∧∧ ∧∧ ∧ </a:t>
            </a:r>
          </a:p>
          <a:p>
            <a:pPr>
              <a:defRPr/>
            </a:pPr>
            <a:r>
              <a:rPr lang="ja-JP" altLang="en-US" sz="600" b="1" dirty="0">
                <a:latin typeface="+mn-ea"/>
                <a:ea typeface="+mn-ea"/>
              </a:rPr>
              <a:t>┗┓┏ </a:t>
            </a:r>
            <a:r>
              <a:rPr lang="en-US" altLang="ja-JP" sz="600" b="1" dirty="0">
                <a:latin typeface="+mn-ea"/>
                <a:ea typeface="+mn-ea"/>
              </a:rPr>
              <a:t>( (-( -( -( -д (</a:t>
            </a:r>
            <a:r>
              <a:rPr lang="ja-JP" altLang="en-US" sz="600" b="1" dirty="0">
                <a:latin typeface="+mn-ea"/>
                <a:ea typeface="+mn-ea"/>
              </a:rPr>
              <a:t>　</a:t>
            </a:r>
            <a:r>
              <a:rPr lang="en-US" altLang="ja-JP" sz="600" b="1" dirty="0">
                <a:latin typeface="+mn-ea"/>
                <a:ea typeface="+mn-ea"/>
              </a:rPr>
              <a:t>-д) </a:t>
            </a:r>
          </a:p>
          <a:p>
            <a:pPr>
              <a:defRPr/>
            </a:pPr>
            <a:r>
              <a:rPr lang="en-US" altLang="ja-JP" sz="600" b="1" dirty="0">
                <a:latin typeface="+mn-ea"/>
                <a:ea typeface="+mn-ea"/>
              </a:rPr>
              <a:t>┏┛┗</a:t>
            </a:r>
            <a:r>
              <a:rPr lang="ja-JP" altLang="en-US" sz="600" b="1" dirty="0">
                <a:latin typeface="+mn-ea"/>
                <a:ea typeface="+mn-ea"/>
              </a:rPr>
              <a:t>（つ（</a:t>
            </a:r>
            <a:r>
              <a:rPr lang="ja-JP" altLang="en-US" sz="600" b="1" dirty="0" err="1">
                <a:latin typeface="+mn-ea"/>
                <a:ea typeface="+mn-ea"/>
              </a:rPr>
              <a:t>つ</a:t>
            </a:r>
            <a:r>
              <a:rPr lang="en-US" altLang="ja-JP" sz="600" b="1" dirty="0">
                <a:latin typeface="+mn-ea"/>
                <a:ea typeface="+mn-ea"/>
              </a:rPr>
              <a:t>/</a:t>
            </a:r>
            <a:r>
              <a:rPr lang="ja-JP" altLang="en-US" sz="600" b="1" dirty="0">
                <a:latin typeface="+mn-ea"/>
                <a:ea typeface="+mn-ea"/>
              </a:rPr>
              <a:t>つ</a:t>
            </a:r>
            <a:r>
              <a:rPr lang="en-US" altLang="ja-JP" sz="600" b="1" dirty="0">
                <a:latin typeface="+mn-ea"/>
                <a:ea typeface="+mn-ea"/>
              </a:rPr>
              <a:t>/</a:t>
            </a:r>
            <a:r>
              <a:rPr lang="ja-JP" altLang="en-US" sz="600" b="1" dirty="0">
                <a:latin typeface="+mn-ea"/>
                <a:ea typeface="+mn-ea"/>
              </a:rPr>
              <a:t>／　　二つ </a:t>
            </a:r>
          </a:p>
          <a:p>
            <a:pPr>
              <a:defRPr/>
            </a:pPr>
            <a:r>
              <a:rPr lang="ja-JP" altLang="en-US" sz="600" b="1" dirty="0">
                <a:latin typeface="+mn-ea"/>
                <a:ea typeface="+mn-ea"/>
              </a:rPr>
              <a:t>┗┓┏ </a:t>
            </a:r>
            <a:r>
              <a:rPr lang="en-US" altLang="ja-JP" sz="600" b="1" dirty="0">
                <a:latin typeface="+mn-ea"/>
                <a:ea typeface="+mn-ea"/>
              </a:rPr>
              <a:t>) .| /</a:t>
            </a:r>
            <a:r>
              <a:rPr lang="ja-JP" altLang="en-US" sz="600" b="1" dirty="0">
                <a:latin typeface="+mn-ea"/>
                <a:ea typeface="+mn-ea"/>
              </a:rPr>
              <a:t>（ ヽノ　　ﾉヽっ ━━ ･･･ </a:t>
            </a:r>
          </a:p>
          <a:p>
            <a:pPr>
              <a:defRPr/>
            </a:pPr>
            <a:r>
              <a:rPr lang="ja-JP" altLang="en-US" sz="600" b="1" dirty="0">
                <a:latin typeface="+mn-ea"/>
                <a:ea typeface="+mn-ea"/>
              </a:rPr>
              <a:t>　 ┗┛∪∪とノ</a:t>
            </a:r>
            <a:r>
              <a:rPr lang="en-US" altLang="ja-JP" sz="600" b="1" dirty="0">
                <a:latin typeface="+mn-ea"/>
                <a:ea typeface="+mn-ea"/>
              </a:rPr>
              <a:t>(</a:t>
            </a:r>
            <a:r>
              <a:rPr lang="ja-JP" altLang="en-US" sz="600" b="1" dirty="0">
                <a:latin typeface="+mn-ea"/>
                <a:ea typeface="+mn-ea"/>
              </a:rPr>
              <a:t>／￣　∪</a:t>
            </a:r>
          </a:p>
        </p:txBody>
      </p:sp>
      <p:sp>
        <p:nvSpPr>
          <p:cNvPr id="11" name="テキスト ボックス 10"/>
          <p:cNvSpPr txBox="1"/>
          <p:nvPr/>
        </p:nvSpPr>
        <p:spPr>
          <a:xfrm>
            <a:off x="1071563" y="3857625"/>
            <a:ext cx="1346200" cy="646113"/>
          </a:xfrm>
          <a:prstGeom prst="rect">
            <a:avLst/>
          </a:prstGeom>
          <a:noFill/>
        </p:spPr>
        <p:txBody>
          <a:bodyPr wrap="none">
            <a:spAutoFit/>
          </a:bodyPr>
          <a:lstStyle/>
          <a:p>
            <a:pPr>
              <a:defRPr/>
            </a:pPr>
            <a:r>
              <a:rPr lang="ja-JP" altLang="en-US" sz="600" b="1" dirty="0">
                <a:latin typeface="+mn-ea"/>
                <a:ea typeface="+mn-ea"/>
              </a:rPr>
              <a:t>　 ┏┓ </a:t>
            </a:r>
          </a:p>
          <a:p>
            <a:pPr>
              <a:defRPr/>
            </a:pPr>
            <a:r>
              <a:rPr lang="ja-JP" altLang="en-US" sz="600" b="1" dirty="0">
                <a:latin typeface="+mn-ea"/>
                <a:ea typeface="+mn-ea"/>
              </a:rPr>
              <a:t>┏┛┗┓∧∧ ∧∧ ∧∧ ∧ </a:t>
            </a:r>
          </a:p>
          <a:p>
            <a:pPr>
              <a:defRPr/>
            </a:pPr>
            <a:r>
              <a:rPr lang="ja-JP" altLang="en-US" sz="600" b="1" dirty="0">
                <a:latin typeface="+mn-ea"/>
                <a:ea typeface="+mn-ea"/>
              </a:rPr>
              <a:t>┗┓┏ </a:t>
            </a:r>
            <a:r>
              <a:rPr lang="en-US" altLang="ja-JP" sz="600" b="1" dirty="0">
                <a:latin typeface="+mn-ea"/>
                <a:ea typeface="+mn-ea"/>
              </a:rPr>
              <a:t>( (-( -( -( -д (</a:t>
            </a:r>
            <a:r>
              <a:rPr lang="ja-JP" altLang="en-US" sz="600" b="1" dirty="0">
                <a:latin typeface="+mn-ea"/>
                <a:ea typeface="+mn-ea"/>
              </a:rPr>
              <a:t>　</a:t>
            </a:r>
            <a:r>
              <a:rPr lang="en-US" altLang="ja-JP" sz="600" b="1" dirty="0">
                <a:latin typeface="+mn-ea"/>
                <a:ea typeface="+mn-ea"/>
              </a:rPr>
              <a:t>-д) </a:t>
            </a:r>
          </a:p>
          <a:p>
            <a:pPr>
              <a:defRPr/>
            </a:pPr>
            <a:r>
              <a:rPr lang="en-US" altLang="ja-JP" sz="600" b="1" dirty="0">
                <a:latin typeface="+mn-ea"/>
                <a:ea typeface="+mn-ea"/>
              </a:rPr>
              <a:t>┏┛┗</a:t>
            </a:r>
            <a:r>
              <a:rPr lang="ja-JP" altLang="en-US" sz="600" b="1" dirty="0">
                <a:latin typeface="+mn-ea"/>
                <a:ea typeface="+mn-ea"/>
              </a:rPr>
              <a:t>（つ（</a:t>
            </a:r>
            <a:r>
              <a:rPr lang="ja-JP" altLang="en-US" sz="600" b="1" dirty="0" err="1">
                <a:latin typeface="+mn-ea"/>
                <a:ea typeface="+mn-ea"/>
              </a:rPr>
              <a:t>つ</a:t>
            </a:r>
            <a:r>
              <a:rPr lang="en-US" altLang="ja-JP" sz="600" b="1" dirty="0">
                <a:latin typeface="+mn-ea"/>
                <a:ea typeface="+mn-ea"/>
              </a:rPr>
              <a:t>/</a:t>
            </a:r>
            <a:r>
              <a:rPr lang="ja-JP" altLang="en-US" sz="600" b="1" dirty="0">
                <a:latin typeface="+mn-ea"/>
                <a:ea typeface="+mn-ea"/>
              </a:rPr>
              <a:t>つ</a:t>
            </a:r>
            <a:r>
              <a:rPr lang="en-US" altLang="ja-JP" sz="600" b="1" dirty="0">
                <a:latin typeface="+mn-ea"/>
                <a:ea typeface="+mn-ea"/>
              </a:rPr>
              <a:t>/</a:t>
            </a:r>
            <a:r>
              <a:rPr lang="ja-JP" altLang="en-US" sz="600" b="1" dirty="0">
                <a:latin typeface="+mn-ea"/>
                <a:ea typeface="+mn-ea"/>
              </a:rPr>
              <a:t>／　　二つ </a:t>
            </a:r>
          </a:p>
          <a:p>
            <a:pPr>
              <a:defRPr/>
            </a:pPr>
            <a:r>
              <a:rPr lang="ja-JP" altLang="en-US" sz="600" b="1" dirty="0">
                <a:latin typeface="+mn-ea"/>
                <a:ea typeface="+mn-ea"/>
              </a:rPr>
              <a:t>┗┓┏ </a:t>
            </a:r>
            <a:r>
              <a:rPr lang="en-US" altLang="ja-JP" sz="600" b="1" dirty="0">
                <a:latin typeface="+mn-ea"/>
                <a:ea typeface="+mn-ea"/>
              </a:rPr>
              <a:t>) .| /</a:t>
            </a:r>
            <a:r>
              <a:rPr lang="ja-JP" altLang="en-US" sz="600" b="1" dirty="0">
                <a:latin typeface="+mn-ea"/>
                <a:ea typeface="+mn-ea"/>
              </a:rPr>
              <a:t>（ ヽノ　　ﾉヽっ ━━ ･･･ </a:t>
            </a:r>
          </a:p>
          <a:p>
            <a:pPr>
              <a:defRPr/>
            </a:pPr>
            <a:r>
              <a:rPr lang="ja-JP" altLang="en-US" sz="600" b="1" dirty="0">
                <a:latin typeface="+mn-ea"/>
                <a:ea typeface="+mn-ea"/>
              </a:rPr>
              <a:t>　 ┗┛∪∪とノ</a:t>
            </a:r>
            <a:r>
              <a:rPr lang="en-US" altLang="ja-JP" sz="600" b="1" dirty="0">
                <a:latin typeface="+mn-ea"/>
                <a:ea typeface="+mn-ea"/>
              </a:rPr>
              <a:t>(</a:t>
            </a:r>
            <a:r>
              <a:rPr lang="ja-JP" altLang="en-US" sz="600" b="1" dirty="0">
                <a:latin typeface="+mn-ea"/>
                <a:ea typeface="+mn-ea"/>
              </a:rPr>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428625" y="285750"/>
            <a:ext cx="8229600" cy="706438"/>
          </a:xfrm>
          <a:prstGeom prst="rect">
            <a:avLst/>
          </a:prstGeom>
          <a:noFill/>
          <a:ln w="9525">
            <a:noFill/>
            <a:miter lim="800000"/>
            <a:headEnd/>
            <a:tailEnd/>
          </a:ln>
        </p:spPr>
        <p:txBody>
          <a:bodyPr anchor="ctr"/>
          <a:lstStyle/>
          <a:p>
            <a:pPr algn="ctr" eaLnBrk="0" hangingPunct="0">
              <a:defRPr/>
            </a:pPr>
            <a:r>
              <a:rPr lang="ja-JP" altLang="en-US" sz="3200" kern="0" dirty="0">
                <a:solidFill>
                  <a:schemeClr val="tx2"/>
                </a:solidFill>
                <a:latin typeface="+mj-lt"/>
                <a:ea typeface="+mj-ea"/>
                <a:cs typeface="+mj-cs"/>
              </a:rPr>
              <a:t>状態の区別の仕方</a:t>
            </a:r>
          </a:p>
        </p:txBody>
      </p:sp>
      <p:cxnSp>
        <p:nvCxnSpPr>
          <p:cNvPr id="7" name="直線コネクタ 6"/>
          <p:cNvCxnSpPr>
            <a:stCxn id="8" idx="2"/>
          </p:cNvCxnSpPr>
          <p:nvPr/>
        </p:nvCxnSpPr>
        <p:spPr>
          <a:xfrm rot="5400000">
            <a:off x="2678906"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3430588"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37893" name="テキスト ボックス 9"/>
          <p:cNvSpPr txBox="1">
            <a:spLocks noChangeArrowheads="1"/>
          </p:cNvSpPr>
          <p:nvPr/>
        </p:nvSpPr>
        <p:spPr bwMode="auto">
          <a:xfrm>
            <a:off x="2000250" y="1857375"/>
            <a:ext cx="2000250" cy="369888"/>
          </a:xfrm>
          <a:prstGeom prst="rect">
            <a:avLst/>
          </a:prstGeom>
          <a:noFill/>
          <a:ln w="9525">
            <a:noFill/>
            <a:miter lim="800000"/>
            <a:headEnd/>
            <a:tailEnd/>
          </a:ln>
        </p:spPr>
        <p:txBody>
          <a:bodyPr>
            <a:spAutoFit/>
          </a:bodyPr>
          <a:lstStyle/>
          <a:p>
            <a:r>
              <a:rPr lang="ja-JP" altLang="en-US"/>
              <a:t>メモリの挿入検出</a:t>
            </a:r>
          </a:p>
        </p:txBody>
      </p:sp>
      <p:sp>
        <p:nvSpPr>
          <p:cNvPr id="37894" name="テキスト ボックス 13"/>
          <p:cNvSpPr txBox="1">
            <a:spLocks noChangeArrowheads="1"/>
          </p:cNvSpPr>
          <p:nvPr/>
        </p:nvSpPr>
        <p:spPr bwMode="auto">
          <a:xfrm>
            <a:off x="1928813" y="4071938"/>
            <a:ext cx="2232025" cy="369887"/>
          </a:xfrm>
          <a:prstGeom prst="rect">
            <a:avLst/>
          </a:prstGeom>
          <a:noFill/>
          <a:ln w="9525">
            <a:noFill/>
            <a:miter lim="800000"/>
            <a:headEnd/>
            <a:tailEnd/>
          </a:ln>
        </p:spPr>
        <p:txBody>
          <a:bodyPr wrap="none">
            <a:spAutoFit/>
          </a:bodyPr>
          <a:lstStyle/>
          <a:p>
            <a:r>
              <a:rPr lang="ja-JP" altLang="en-US"/>
              <a:t>メモリの取り外し検出</a:t>
            </a:r>
          </a:p>
        </p:txBody>
      </p:sp>
      <p:sp>
        <p:nvSpPr>
          <p:cNvPr id="14" name="円/楕円 13"/>
          <p:cNvSpPr/>
          <p:nvPr/>
        </p:nvSpPr>
        <p:spPr>
          <a:xfrm>
            <a:off x="3857625" y="1571625"/>
            <a:ext cx="1357313" cy="642938"/>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5" name="円/楕円 14"/>
          <p:cNvSpPr/>
          <p:nvPr/>
        </p:nvSpPr>
        <p:spPr>
          <a:xfrm>
            <a:off x="3929063" y="4500563"/>
            <a:ext cx="1357312" cy="785812"/>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6" name="円/楕円 15"/>
          <p:cNvSpPr/>
          <p:nvPr/>
        </p:nvSpPr>
        <p:spPr>
          <a:xfrm>
            <a:off x="3857625" y="2214563"/>
            <a:ext cx="1357313" cy="2286000"/>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検査中</a:t>
            </a:r>
          </a:p>
        </p:txBody>
      </p:sp>
      <p:sp>
        <p:nvSpPr>
          <p:cNvPr id="17" name="角丸四角形吹き出し 16"/>
          <p:cNvSpPr/>
          <p:nvPr/>
        </p:nvSpPr>
        <p:spPr>
          <a:xfrm>
            <a:off x="5357813" y="2286000"/>
            <a:ext cx="3143250" cy="1857375"/>
          </a:xfrm>
          <a:prstGeom prst="wedgeRoundRectCallout">
            <a:avLst>
              <a:gd name="adj1" fmla="val -72792"/>
              <a:gd name="adj2" fmla="val -52371"/>
              <a:gd name="adj3" fmla="val 16667"/>
            </a:avLst>
          </a:prstGeom>
          <a:solidFill>
            <a:srgbClr val="FFDCB9">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800" dirty="0">
                <a:solidFill>
                  <a:srgbClr val="FF0000"/>
                </a:solidFill>
              </a:rPr>
              <a:t>状態は時系列軸に対するイベント受信で変化！</a:t>
            </a:r>
          </a:p>
        </p:txBody>
      </p:sp>
      <p:sp>
        <p:nvSpPr>
          <p:cNvPr id="18" name="正方形/長方形 17"/>
          <p:cNvSpPr/>
          <p:nvPr/>
        </p:nvSpPr>
        <p:spPr>
          <a:xfrm rot="19380000">
            <a:off x="5744285" y="4293219"/>
            <a:ext cx="2468755" cy="923330"/>
          </a:xfrm>
          <a:prstGeom prst="rect">
            <a:avLst/>
          </a:prstGeom>
          <a:noFill/>
        </p:spPr>
        <p:txBody>
          <a:bodyPr>
            <a:spAutoFit/>
          </a:bodyPr>
          <a:lstStyle/>
          <a:p>
            <a:pPr algn="ctr">
              <a:defRPr/>
            </a:pPr>
            <a:r>
              <a:rPr lang="en-US" altLang="ja-JP"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t>
            </a:r>
            <a:r>
              <a:rPr lang="ja-JP" altLang="en-US"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重要</a:t>
            </a:r>
            <a:r>
              <a:rPr lang="en-US" altLang="ja-JP"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t>
            </a:r>
            <a:endParaRPr lang="ja-JP" altLang="en-US"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cxnSp>
        <p:nvCxnSpPr>
          <p:cNvPr id="9" name="直線矢印コネクタ 8"/>
          <p:cNvCxnSpPr/>
          <p:nvPr/>
        </p:nvCxnSpPr>
        <p:spPr>
          <a:xfrm>
            <a:off x="2000250" y="2214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2000250" y="4500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9" name="角丸四角形 18"/>
          <p:cNvSpPr/>
          <p:nvPr/>
        </p:nvSpPr>
        <p:spPr>
          <a:xfrm>
            <a:off x="428625" y="5643563"/>
            <a:ext cx="3643313" cy="214312"/>
          </a:xfrm>
          <a:prstGeom prst="round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accent6">
                    <a:lumMod val="40000"/>
                    <a:lumOff val="60000"/>
                  </a:schemeClr>
                </a:solidFill>
              </a:rPr>
              <a:t>状態＝オブジェクトのイベント間を示す</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右矢印 8"/>
          <p:cNvSpPr/>
          <p:nvPr/>
        </p:nvSpPr>
        <p:spPr>
          <a:xfrm>
            <a:off x="2357438" y="1785938"/>
            <a:ext cx="5000625" cy="484187"/>
          </a:xfrm>
          <a:prstGeom prst="rightArrow">
            <a:avLst/>
          </a:prstGeom>
          <a:solidFill>
            <a:schemeClr val="accent6">
              <a:lumMod val="40000"/>
              <a:lumOff val="60000"/>
              <a:alpha val="66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15" name="タイトル 1"/>
          <p:cNvSpPr>
            <a:spLocks noGrp="1"/>
          </p:cNvSpPr>
          <p:nvPr>
            <p:ph type="title"/>
          </p:nvPr>
        </p:nvSpPr>
        <p:spPr/>
        <p:txBody>
          <a:bodyPr/>
          <a:lstStyle/>
          <a:p>
            <a:r>
              <a:rPr lang="ja-JP" altLang="en-US" sz="3200" smtClean="0"/>
              <a:t>状態遷移表の見方</a:t>
            </a:r>
          </a:p>
        </p:txBody>
      </p:sp>
      <p:graphicFrame>
        <p:nvGraphicFramePr>
          <p:cNvPr id="4" name="表 3"/>
          <p:cNvGraphicFramePr>
            <a:graphicFrameLocks noGrp="1"/>
          </p:cNvGraphicFramePr>
          <p:nvPr/>
        </p:nvGraphicFramePr>
        <p:xfrm>
          <a:off x="1500188" y="2428875"/>
          <a:ext cx="6096000" cy="229108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r"/>
                      <a:r>
                        <a:rPr kumimoji="1" lang="ja-JP" altLang="en-US" dirty="0" smtClean="0">
                          <a:solidFill>
                            <a:schemeClr val="accent2"/>
                          </a:solidFill>
                        </a:rPr>
                        <a:t>状態</a:t>
                      </a:r>
                      <a:endParaRPr kumimoji="1" lang="en-US" altLang="ja-JP" dirty="0" smtClean="0">
                        <a:solidFill>
                          <a:schemeClr val="accent2"/>
                        </a:solidFill>
                      </a:endParaRP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r>
                        <a:rPr kumimoji="1" lang="ja-JP" altLang="en-US" dirty="0" smtClean="0">
                          <a:solidFill>
                            <a:schemeClr val="accent2"/>
                          </a:solidFill>
                        </a:rPr>
                        <a:t>状態名</a:t>
                      </a:r>
                      <a:endParaRPr kumimoji="1" lang="en-US" altLang="ja-JP" dirty="0" smtClean="0">
                        <a:solidFill>
                          <a:schemeClr val="accent2"/>
                        </a:solidFill>
                      </a:endParaRPr>
                    </a:p>
                    <a:p>
                      <a:r>
                        <a:rPr kumimoji="1" lang="ja-JP" altLang="en-US" dirty="0" smtClean="0">
                          <a:solidFill>
                            <a:schemeClr val="accent2"/>
                          </a:solidFill>
                        </a:rPr>
                        <a:t>（状態番号）</a:t>
                      </a:r>
                      <a:endParaRPr kumimoji="1" lang="ja-JP" altLang="en-US" dirty="0">
                        <a:solidFill>
                          <a:schemeClr val="accent2"/>
                        </a:solidFill>
                      </a:endParaRPr>
                    </a:p>
                  </a:txBody>
                  <a:tcPr/>
                </a:tc>
                <a:tc>
                  <a:txBody>
                    <a:bodyPr/>
                    <a:lstStyle/>
                    <a:p>
                      <a:r>
                        <a:rPr kumimoji="1" lang="ja-JP" altLang="en-US" dirty="0" smtClean="0">
                          <a:solidFill>
                            <a:schemeClr val="accent2"/>
                          </a:solidFill>
                        </a:rPr>
                        <a:t>状態名</a:t>
                      </a:r>
                      <a:r>
                        <a:rPr kumimoji="1" lang="en-US" altLang="ja-JP" dirty="0" smtClean="0">
                          <a:solidFill>
                            <a:srgbClr val="FF0000"/>
                          </a:solidFill>
                        </a:rPr>
                        <a:t>B</a:t>
                      </a:r>
                    </a:p>
                    <a:p>
                      <a:r>
                        <a:rPr kumimoji="1" lang="ja-JP" altLang="en-US" dirty="0" smtClean="0">
                          <a:solidFill>
                            <a:schemeClr val="accent2"/>
                          </a:solidFill>
                        </a:rPr>
                        <a:t>（状態番号）</a:t>
                      </a:r>
                      <a:endParaRPr kumimoji="1" lang="ja-JP" altLang="en-US" dirty="0">
                        <a:solidFill>
                          <a:schemeClr val="accent2"/>
                        </a:solidFill>
                      </a:endParaRPr>
                    </a:p>
                  </a:txBody>
                  <a:tcPr/>
                </a:tc>
                <a:tc>
                  <a:txBody>
                    <a:bodyPr/>
                    <a:lstStyle/>
                    <a:p>
                      <a:r>
                        <a:rPr kumimoji="1" lang="ja-JP" altLang="en-US" dirty="0" smtClean="0">
                          <a:solidFill>
                            <a:schemeClr val="accent2"/>
                          </a:solidFill>
                        </a:rPr>
                        <a:t>状態名</a:t>
                      </a:r>
                      <a:r>
                        <a:rPr kumimoji="1" lang="en-US" altLang="ja-JP" dirty="0" smtClean="0">
                          <a:solidFill>
                            <a:srgbClr val="FF0000"/>
                          </a:solidFill>
                        </a:rPr>
                        <a:t>C</a:t>
                      </a:r>
                    </a:p>
                    <a:p>
                      <a:r>
                        <a:rPr kumimoji="1" lang="ja-JP" altLang="en-US" dirty="0" smtClean="0">
                          <a:solidFill>
                            <a:schemeClr val="accent2"/>
                          </a:solidFill>
                        </a:rPr>
                        <a:t>（状態番号）</a:t>
                      </a:r>
                      <a:endParaRPr kumimoji="1" lang="ja-JP" altLang="en-US" dirty="0">
                        <a:solidFill>
                          <a:schemeClr val="accent2"/>
                        </a:solidFill>
                      </a:endParaRPr>
                    </a:p>
                  </a:txBody>
                  <a:tcPr/>
                </a:tc>
              </a:tr>
              <a:tr h="370840">
                <a:tc>
                  <a:txBody>
                    <a:bodyPr/>
                    <a:lstStyle/>
                    <a:p>
                      <a:r>
                        <a:rPr kumimoji="1" lang="ja-JP" altLang="en-US" dirty="0" smtClean="0"/>
                        <a:t>イベント</a:t>
                      </a:r>
                      <a:r>
                        <a:rPr kumimoji="1" lang="ja-JP" altLang="en-US" dirty="0" smtClean="0">
                          <a:solidFill>
                            <a:srgbClr val="FF0000"/>
                          </a:solidFill>
                        </a:rPr>
                        <a:t>１</a:t>
                      </a:r>
                      <a:endParaRPr kumimoji="1" lang="en-US" altLang="ja-JP" dirty="0" smtClean="0">
                        <a:solidFill>
                          <a:srgbClr val="FF0000"/>
                        </a:solidFill>
                      </a:endParaRPr>
                    </a:p>
                  </a:txBody>
                  <a:tcPr/>
                </a:tc>
                <a:tc>
                  <a:txBody>
                    <a:bodyPr/>
                    <a:lstStyle/>
                    <a:p>
                      <a:r>
                        <a:rPr kumimoji="1" lang="ja-JP" altLang="en-US" dirty="0" smtClean="0"/>
                        <a:t>処理内容</a:t>
                      </a:r>
                      <a:endParaRPr kumimoji="1" lang="en-US" altLang="ja-JP" dirty="0" smtClean="0"/>
                    </a:p>
                    <a:p>
                      <a:r>
                        <a:rPr kumimoji="1" lang="ja-JP" altLang="en-US" dirty="0" smtClean="0"/>
                        <a:t>→次の状態</a:t>
                      </a:r>
                      <a:endParaRPr kumimoji="1" lang="en-US" altLang="ja-JP" dirty="0" smtClean="0"/>
                    </a:p>
                  </a:txBody>
                  <a:tcPr/>
                </a:tc>
                <a:tc>
                  <a:txBody>
                    <a:bodyPr/>
                    <a:lstStyle/>
                    <a:p>
                      <a:r>
                        <a:rPr kumimoji="1" lang="ja-JP" altLang="en-US" dirty="0" smtClean="0"/>
                        <a:t>処理内容</a:t>
                      </a:r>
                      <a:endParaRPr kumimoji="1" lang="en-US" altLang="ja-JP" dirty="0" smtClean="0"/>
                    </a:p>
                    <a:p>
                      <a:r>
                        <a:rPr kumimoji="1" lang="ja-JP" altLang="en-US" dirty="0" smtClean="0"/>
                        <a:t>→次の状態</a:t>
                      </a:r>
                      <a:r>
                        <a:rPr kumimoji="1" lang="en-US" altLang="ja-JP" b="1" dirty="0" smtClean="0">
                          <a:solidFill>
                            <a:srgbClr val="FF0000"/>
                          </a:solidFill>
                        </a:rPr>
                        <a:t>C</a:t>
                      </a:r>
                    </a:p>
                  </a:txBody>
                  <a:tcPr/>
                </a:tc>
                <a:tc>
                  <a:txBody>
                    <a:bodyPr/>
                    <a:lstStyle/>
                    <a:p>
                      <a:r>
                        <a:rPr kumimoji="1" lang="ja-JP" altLang="en-US" dirty="0" smtClean="0"/>
                        <a:t>処理内容</a:t>
                      </a:r>
                      <a:endParaRPr kumimoji="1" lang="en-US" altLang="ja-JP" dirty="0" smtClean="0"/>
                    </a:p>
                    <a:p>
                      <a:r>
                        <a:rPr kumimoji="1" lang="ja-JP" altLang="en-US" dirty="0" smtClean="0"/>
                        <a:t>→次の状態</a:t>
                      </a:r>
                      <a:endParaRPr kumimoji="1" lang="en-US" altLang="ja-JP" dirty="0" smtClean="0"/>
                    </a:p>
                  </a:txBody>
                  <a:tcPr/>
                </a:tc>
              </a:tr>
              <a:tr h="370840">
                <a:tc>
                  <a:txBody>
                    <a:bodyPr/>
                    <a:lstStyle/>
                    <a:p>
                      <a:r>
                        <a:rPr kumimoji="1" lang="ja-JP" altLang="en-US" dirty="0" smtClean="0"/>
                        <a:t>イベント</a:t>
                      </a:r>
                      <a:endParaRPr kumimoji="1" lang="ja-JP" altLang="en-US" dirty="0"/>
                    </a:p>
                  </a:txBody>
                  <a:tcPr/>
                </a:tc>
                <a:tc>
                  <a:txBody>
                    <a:bodyPr/>
                    <a:lstStyle/>
                    <a:p>
                      <a:r>
                        <a:rPr kumimoji="1" lang="ja-JP" altLang="en-US" smtClean="0"/>
                        <a:t>処理内容</a:t>
                      </a:r>
                      <a:endParaRPr kumimoji="1" lang="en-US" altLang="ja-JP" smtClean="0"/>
                    </a:p>
                    <a:p>
                      <a:r>
                        <a:rPr kumimoji="1" lang="ja-JP" altLang="en-US" smtClean="0"/>
                        <a:t>→次の状態</a:t>
                      </a:r>
                      <a:endParaRPr kumimoji="1" lang="en-US" altLang="ja-JP" dirty="0" smtClean="0"/>
                    </a:p>
                  </a:txBody>
                  <a:tcPr/>
                </a:tc>
                <a:tc>
                  <a:txBody>
                    <a:bodyPr/>
                    <a:lstStyle/>
                    <a:p>
                      <a:r>
                        <a:rPr kumimoji="1" lang="ja-JP" altLang="en-US" smtClean="0"/>
                        <a:t>処理内容</a:t>
                      </a:r>
                      <a:endParaRPr kumimoji="1" lang="en-US" altLang="ja-JP" smtClean="0"/>
                    </a:p>
                    <a:p>
                      <a:r>
                        <a:rPr kumimoji="1" lang="ja-JP" altLang="en-US" smtClean="0"/>
                        <a:t>→次の状態</a:t>
                      </a:r>
                      <a:endParaRPr kumimoji="1" lang="en-US" altLang="ja-JP" dirty="0" smtClean="0"/>
                    </a:p>
                  </a:txBody>
                  <a:tcPr/>
                </a:tc>
                <a:tc>
                  <a:txBody>
                    <a:bodyPr/>
                    <a:lstStyle/>
                    <a:p>
                      <a:r>
                        <a:rPr kumimoji="1" lang="ja-JP" altLang="en-US" dirty="0" smtClean="0"/>
                        <a:t>処理内容</a:t>
                      </a:r>
                      <a:endParaRPr kumimoji="1" lang="en-US" altLang="ja-JP" dirty="0" smtClean="0"/>
                    </a:p>
                    <a:p>
                      <a:r>
                        <a:rPr kumimoji="1" lang="ja-JP" altLang="en-US" dirty="0" smtClean="0"/>
                        <a:t>→次の状態</a:t>
                      </a:r>
                      <a:endParaRPr kumimoji="1" lang="en-US" altLang="ja-JP" dirty="0" smtClean="0"/>
                    </a:p>
                  </a:txBody>
                  <a:tcPr/>
                </a:tc>
              </a:tr>
              <a:tr h="370840">
                <a:tc>
                  <a:txBody>
                    <a:bodyPr/>
                    <a:lstStyle/>
                    <a:p>
                      <a:r>
                        <a:rPr kumimoji="1" lang="ja-JP" altLang="en-US" dirty="0" smtClean="0"/>
                        <a:t>　　　：</a:t>
                      </a:r>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sp>
        <p:nvSpPr>
          <p:cNvPr id="6" name="角丸四角形吹き出し 5"/>
          <p:cNvSpPr/>
          <p:nvPr/>
        </p:nvSpPr>
        <p:spPr>
          <a:xfrm>
            <a:off x="2786063" y="1428750"/>
            <a:ext cx="3643312" cy="785813"/>
          </a:xfrm>
          <a:prstGeom prst="wedgeRoundRectCallout">
            <a:avLst>
              <a:gd name="adj1" fmla="val -5250"/>
              <a:gd name="adj2" fmla="val 78892"/>
              <a:gd name="adj3" fmla="val 16667"/>
            </a:avLst>
          </a:prstGeom>
          <a:solidFill>
            <a:srgbClr val="FFDCB9">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横軸タイトルは、現在の状態</a:t>
            </a:r>
          </a:p>
        </p:txBody>
      </p:sp>
      <p:sp>
        <p:nvSpPr>
          <p:cNvPr id="7" name="角丸四角形吹き出し 6"/>
          <p:cNvSpPr/>
          <p:nvPr/>
        </p:nvSpPr>
        <p:spPr>
          <a:xfrm>
            <a:off x="928688" y="4786313"/>
            <a:ext cx="3643312" cy="785812"/>
          </a:xfrm>
          <a:prstGeom prst="wedgeRoundRectCallout">
            <a:avLst>
              <a:gd name="adj1" fmla="val -12047"/>
              <a:gd name="adj2" fmla="val -125955"/>
              <a:gd name="adj3" fmla="val 16667"/>
            </a:avLst>
          </a:prstGeom>
          <a:solidFill>
            <a:srgbClr val="FFDCB9">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縦軸タイトルは、発生する事象</a:t>
            </a:r>
          </a:p>
        </p:txBody>
      </p:sp>
      <p:sp>
        <p:nvSpPr>
          <p:cNvPr id="8" name="角丸四角形吹き出し 7"/>
          <p:cNvSpPr/>
          <p:nvPr/>
        </p:nvSpPr>
        <p:spPr>
          <a:xfrm>
            <a:off x="5214938" y="4500563"/>
            <a:ext cx="2928937" cy="1071562"/>
          </a:xfrm>
          <a:prstGeom prst="wedgeRoundRectCallout">
            <a:avLst>
              <a:gd name="adj1" fmla="val -52036"/>
              <a:gd name="adj2" fmla="val -143733"/>
              <a:gd name="adj3" fmla="val 16667"/>
            </a:avLst>
          </a:prstGeom>
          <a:solidFill>
            <a:srgbClr val="FFDCB9">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FF0000"/>
                </a:solidFill>
              </a:rPr>
              <a:t>現在の状態が</a:t>
            </a:r>
            <a:r>
              <a:rPr lang="en-US" altLang="ja-JP" dirty="0">
                <a:solidFill>
                  <a:srgbClr val="FF0000"/>
                </a:solidFill>
              </a:rPr>
              <a:t>B</a:t>
            </a:r>
            <a:r>
              <a:rPr lang="ja-JP" altLang="en-US" dirty="0">
                <a:solidFill>
                  <a:srgbClr val="FF0000"/>
                </a:solidFill>
              </a:rPr>
              <a:t>で、イベント１が発生したときの処理の内容とその後の状態を記す。</a:t>
            </a:r>
          </a:p>
        </p:txBody>
      </p:sp>
      <p:sp>
        <p:nvSpPr>
          <p:cNvPr id="10" name="下矢印 9"/>
          <p:cNvSpPr/>
          <p:nvPr/>
        </p:nvSpPr>
        <p:spPr>
          <a:xfrm>
            <a:off x="928688" y="2857500"/>
            <a:ext cx="484187" cy="1857375"/>
          </a:xfrm>
          <a:prstGeom prst="downArrow">
            <a:avLst/>
          </a:prstGeom>
          <a:solidFill>
            <a:schemeClr val="accent6">
              <a:lumMod val="40000"/>
              <a:lumOff val="60000"/>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タイトル 1"/>
          <p:cNvSpPr>
            <a:spLocks noGrp="1"/>
          </p:cNvSpPr>
          <p:nvPr>
            <p:ph type="title"/>
          </p:nvPr>
        </p:nvSpPr>
        <p:spPr/>
        <p:txBody>
          <a:bodyPr/>
          <a:lstStyle/>
          <a:p>
            <a:r>
              <a:rPr lang="ja-JP" altLang="en-US" sz="3200" smtClean="0"/>
              <a:t>実際に書いてみる</a:t>
            </a:r>
          </a:p>
        </p:txBody>
      </p:sp>
      <p:graphicFrame>
        <p:nvGraphicFramePr>
          <p:cNvPr id="4" name="コンテンツ プレースホルダ 3"/>
          <p:cNvGraphicFramePr>
            <a:graphicFrameLocks noGrp="1"/>
          </p:cNvGraphicFramePr>
          <p:nvPr>
            <p:ph idx="1"/>
          </p:nvPr>
        </p:nvGraphicFramePr>
        <p:xfrm>
          <a:off x="857250" y="2286000"/>
          <a:ext cx="7500990" cy="1708788"/>
        </p:xfrm>
        <a:graphic>
          <a:graphicData uri="http://schemas.openxmlformats.org/drawingml/2006/table">
            <a:tbl>
              <a:tblPr firstRow="1" bandRow="1">
                <a:tableStyleId>{5C22544A-7EE6-4342-B048-85BDC9FD1C3A}</a:tableStyleId>
              </a:tblPr>
              <a:tblGrid>
                <a:gridCol w="2500330"/>
                <a:gridCol w="2500330"/>
                <a:gridCol w="2500330"/>
              </a:tblGrid>
              <a:tr h="64008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状態</a:t>
                      </a: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メモリ挿入待ち</a:t>
                      </a:r>
                      <a:endParaRPr kumimoji="1" lang="en-US" altLang="ja-JP" dirty="0" smtClean="0">
                        <a:solidFill>
                          <a:schemeClr val="accent2"/>
                        </a:solidFill>
                      </a:endParaRPr>
                    </a:p>
                    <a:p>
                      <a:pPr algn="ctr"/>
                      <a:r>
                        <a:rPr kumimoji="1" lang="en-US" altLang="ja-JP" dirty="0" smtClean="0">
                          <a:solidFill>
                            <a:schemeClr val="accent2"/>
                          </a:solidFill>
                        </a:rPr>
                        <a:t>(0)</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検査中</a:t>
                      </a:r>
                      <a:endParaRPr kumimoji="1" lang="en-US" altLang="ja-JP" dirty="0" smtClean="0">
                        <a:solidFill>
                          <a:schemeClr val="accent2"/>
                        </a:solidFill>
                      </a:endParaRPr>
                    </a:p>
                    <a:p>
                      <a:pPr algn="ctr"/>
                      <a:r>
                        <a:rPr kumimoji="1" lang="en-US" altLang="ja-JP" dirty="0" smtClean="0">
                          <a:solidFill>
                            <a:schemeClr val="accent2"/>
                          </a:solidFill>
                        </a:rPr>
                        <a:t>(1)</a:t>
                      </a:r>
                      <a:endParaRPr kumimoji="1" lang="ja-JP" altLang="en-US" dirty="0">
                        <a:solidFill>
                          <a:schemeClr val="accent2"/>
                        </a:solidFill>
                      </a:endParaRPr>
                    </a:p>
                  </a:txBody>
                  <a:tcPr/>
                </a:tc>
              </a:tr>
              <a:tr h="428628">
                <a:tc>
                  <a:txBody>
                    <a:bodyPr/>
                    <a:lstStyle/>
                    <a:p>
                      <a:r>
                        <a:rPr kumimoji="1" lang="ja-JP" altLang="en-US" dirty="0" smtClean="0">
                          <a:solidFill>
                            <a:schemeClr val="accent2"/>
                          </a:solidFill>
                        </a:rPr>
                        <a:t>メモリ挿入検出</a:t>
                      </a:r>
                      <a:endParaRPr kumimoji="1" lang="ja-JP" altLang="en-US" dirty="0">
                        <a:solidFill>
                          <a:schemeClr val="accent2"/>
                        </a:solidFill>
                      </a:endParaRPr>
                    </a:p>
                  </a:txBody>
                  <a:tcPr/>
                </a:tc>
                <a:tc>
                  <a:txBody>
                    <a:bodyPr/>
                    <a:lstStyle/>
                    <a:p>
                      <a:r>
                        <a:rPr kumimoji="1" lang="ja-JP" altLang="en-US" dirty="0" smtClean="0">
                          <a:solidFill>
                            <a:schemeClr val="accent2"/>
                          </a:solidFill>
                        </a:rPr>
                        <a:t>検査を開始。</a:t>
                      </a:r>
                      <a:endParaRPr kumimoji="1" lang="en-US" altLang="ja-JP" dirty="0" smtClean="0">
                        <a:solidFill>
                          <a:schemeClr val="accent2"/>
                        </a:solidFill>
                      </a:endParaRPr>
                    </a:p>
                    <a:p>
                      <a:r>
                        <a:rPr kumimoji="1" lang="ja-JP" altLang="en-US" dirty="0" smtClean="0">
                          <a:solidFill>
                            <a:schemeClr val="accent2"/>
                          </a:solidFill>
                        </a:rPr>
                        <a:t>状態を検査中に→</a:t>
                      </a:r>
                      <a:r>
                        <a:rPr kumimoji="1" lang="en-US" altLang="ja-JP" dirty="0" smtClean="0">
                          <a:solidFill>
                            <a:schemeClr val="accent2"/>
                          </a:solidFill>
                        </a:rPr>
                        <a:t>(1)</a:t>
                      </a:r>
                      <a:endParaRPr kumimoji="1" lang="ja-JP" altLang="en-US" dirty="0">
                        <a:solidFill>
                          <a:schemeClr val="accent2"/>
                        </a:solidFill>
                      </a:endParaRPr>
                    </a:p>
                  </a:txBody>
                  <a:tcPr>
                    <a:solidFill>
                      <a:srgbClr val="CCE9AD"/>
                    </a:solidFill>
                  </a:tcPr>
                </a:tc>
                <a:tc>
                  <a:txBody>
                    <a:bodyPr/>
                    <a:lstStyle/>
                    <a:p>
                      <a:endParaRPr kumimoji="1" lang="ja-JP" altLang="en-US" dirty="0">
                        <a:solidFill>
                          <a:schemeClr val="accent2"/>
                        </a:solidFill>
                      </a:endParaRPr>
                    </a:p>
                  </a:txBody>
                  <a:tcPr/>
                </a:tc>
              </a:tr>
              <a:tr h="428628">
                <a:tc>
                  <a:txBody>
                    <a:bodyPr/>
                    <a:lstStyle/>
                    <a:p>
                      <a:r>
                        <a:rPr kumimoji="1" lang="ja-JP" altLang="en-US" dirty="0" smtClean="0">
                          <a:solidFill>
                            <a:schemeClr val="accent2"/>
                          </a:solidFill>
                        </a:rPr>
                        <a:t>メモリ取り外し検出</a:t>
                      </a:r>
                      <a:endParaRPr kumimoji="1" lang="ja-JP" altLang="en-US" dirty="0">
                        <a:solidFill>
                          <a:schemeClr val="accent2"/>
                        </a:solidFill>
                      </a:endParaRPr>
                    </a:p>
                  </a:txBody>
                  <a:tcPr/>
                </a:tc>
                <a:tc>
                  <a:txBody>
                    <a:bodyPr/>
                    <a:lstStyle/>
                    <a:p>
                      <a:endParaRPr kumimoji="1" lang="ja-JP" altLang="en-US" dirty="0">
                        <a:solidFill>
                          <a:schemeClr val="accent2"/>
                        </a:solidFill>
                      </a:endParaRPr>
                    </a:p>
                  </a:txBody>
                  <a:tcPr/>
                </a:tc>
                <a:tc>
                  <a:txBody>
                    <a:bodyPr/>
                    <a:lstStyle/>
                    <a:p>
                      <a:endParaRPr kumimoji="1" lang="ja-JP" altLang="en-US" dirty="0">
                        <a:solidFill>
                          <a:schemeClr val="accent2"/>
                        </a:solidFill>
                      </a:endParaRPr>
                    </a:p>
                  </a:txBody>
                  <a:tcPr/>
                </a:tc>
              </a:tr>
            </a:tbl>
          </a:graphicData>
        </a:graphic>
      </p:graphicFrame>
      <p:sp>
        <p:nvSpPr>
          <p:cNvPr id="5" name="角丸四角形吹き出し 4"/>
          <p:cNvSpPr/>
          <p:nvPr/>
        </p:nvSpPr>
        <p:spPr>
          <a:xfrm>
            <a:off x="4000500" y="1214438"/>
            <a:ext cx="2714625" cy="785812"/>
          </a:xfrm>
          <a:prstGeom prst="wedgeRoundRectCallout">
            <a:avLst>
              <a:gd name="adj1" fmla="val 60774"/>
              <a:gd name="adj2" fmla="val 207881"/>
              <a:gd name="adj3" fmla="val 16667"/>
            </a:avLst>
          </a:prstGeom>
          <a:solidFill>
            <a:schemeClr val="accent6">
              <a:lumMod val="20000"/>
              <a:lumOff val="80000"/>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１）検査中にメモリが挿入されたらどうなるの？</a:t>
            </a:r>
          </a:p>
        </p:txBody>
      </p:sp>
      <p:sp>
        <p:nvSpPr>
          <p:cNvPr id="6" name="角丸四角形吹き出し 5"/>
          <p:cNvSpPr/>
          <p:nvPr/>
        </p:nvSpPr>
        <p:spPr>
          <a:xfrm>
            <a:off x="3214688" y="4572000"/>
            <a:ext cx="2714625" cy="1071563"/>
          </a:xfrm>
          <a:prstGeom prst="wedgeRoundRectCallout">
            <a:avLst>
              <a:gd name="adj1" fmla="val 66739"/>
              <a:gd name="adj2" fmla="val -114379"/>
              <a:gd name="adj3" fmla="val 16667"/>
            </a:avLst>
          </a:prstGeom>
          <a:solidFill>
            <a:schemeClr val="accent6">
              <a:lumMod val="20000"/>
              <a:lumOff val="80000"/>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３）検査中にメモリが取り外されたらどうなる？</a:t>
            </a:r>
          </a:p>
        </p:txBody>
      </p:sp>
      <p:sp>
        <p:nvSpPr>
          <p:cNvPr id="7" name="角丸四角形吹き出し 6"/>
          <p:cNvSpPr/>
          <p:nvPr/>
        </p:nvSpPr>
        <p:spPr>
          <a:xfrm>
            <a:off x="571500" y="4214813"/>
            <a:ext cx="2714625" cy="1071562"/>
          </a:xfrm>
          <a:prstGeom prst="wedgeRoundRectCallout">
            <a:avLst>
              <a:gd name="adj1" fmla="val 63581"/>
              <a:gd name="adj2" fmla="val -98379"/>
              <a:gd name="adj3" fmla="val 16667"/>
            </a:avLst>
          </a:prstGeom>
          <a:solidFill>
            <a:schemeClr val="accent6">
              <a:lumMod val="20000"/>
              <a:lumOff val="80000"/>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２）挿入待ちの時に取り外し検出が来たら？</a:t>
            </a:r>
          </a:p>
        </p:txBody>
      </p:sp>
      <p:sp>
        <p:nvSpPr>
          <p:cNvPr id="8" name="テキスト ボックス 7"/>
          <p:cNvSpPr txBox="1"/>
          <p:nvPr/>
        </p:nvSpPr>
        <p:spPr>
          <a:xfrm>
            <a:off x="5786438" y="4143375"/>
            <a:ext cx="2844800" cy="1384300"/>
          </a:xfrm>
          <a:prstGeom prst="rect">
            <a:avLst/>
          </a:prstGeom>
          <a:noFill/>
        </p:spPr>
        <p:txBody>
          <a:bodyPr wrap="none">
            <a:spAutoFit/>
          </a:bodyPr>
          <a:lstStyle/>
          <a:p>
            <a:pPr>
              <a:defRPr/>
            </a:pPr>
            <a:r>
              <a:rPr lang="ja-JP" altLang="en-US" sz="1200" b="1" dirty="0">
                <a:latin typeface="+mn-ea"/>
                <a:ea typeface="+mn-ea"/>
              </a:rPr>
              <a:t>　 　 　　　＿＿＿</a:t>
            </a:r>
            <a:r>
              <a:rPr lang="en-US" altLang="ja-JP" sz="1200" b="1" dirty="0">
                <a:latin typeface="+mn-ea"/>
                <a:ea typeface="+mn-ea"/>
              </a:rPr>
              <a:t>_</a:t>
            </a:r>
          </a:p>
          <a:p>
            <a:pPr>
              <a:defRPr/>
            </a:pPr>
            <a:r>
              <a:rPr lang="ja-JP" altLang="en-US" sz="1200" b="1" dirty="0">
                <a:latin typeface="+mn-ea"/>
                <a:ea typeface="+mn-ea"/>
              </a:rPr>
              <a:t>　 　　　／ノ 　 ヽ</a:t>
            </a:r>
            <a:r>
              <a:rPr lang="en-US" altLang="ja-JP" sz="1200" b="1" dirty="0">
                <a:latin typeface="+mn-ea"/>
                <a:ea typeface="+mn-ea"/>
              </a:rPr>
              <a:t>､_</a:t>
            </a:r>
            <a:r>
              <a:rPr lang="ja-JP" altLang="en-US" sz="1200" b="1" dirty="0">
                <a:latin typeface="+mn-ea"/>
                <a:ea typeface="+mn-ea"/>
              </a:rPr>
              <a:t>＼　</a:t>
            </a:r>
          </a:p>
          <a:p>
            <a:pPr>
              <a:defRPr/>
            </a:pPr>
            <a:r>
              <a:rPr lang="ja-JP" altLang="en-US" sz="1200" b="1" dirty="0">
                <a:latin typeface="+mn-ea"/>
                <a:ea typeface="+mn-ea"/>
              </a:rPr>
              <a:t>　　　／（ ○）</a:t>
            </a:r>
            <a:r>
              <a:rPr lang="en-US" altLang="ja-JP" sz="1200" b="1" dirty="0">
                <a:latin typeface="+mn-ea"/>
                <a:ea typeface="+mn-ea"/>
              </a:rPr>
              <a:t>}</a:t>
            </a:r>
            <a:r>
              <a:rPr lang="en-US" altLang="ja-JP" sz="1200" b="1" dirty="0" err="1">
                <a:latin typeface="+mn-ea"/>
                <a:ea typeface="+mn-ea"/>
              </a:rPr>
              <a:t>liil</a:t>
            </a:r>
            <a:r>
              <a:rPr lang="en-US" altLang="ja-JP" sz="1200" b="1" dirty="0">
                <a:latin typeface="+mn-ea"/>
                <a:ea typeface="+mn-ea"/>
              </a:rPr>
              <a:t>{</a:t>
            </a:r>
            <a:r>
              <a:rPr lang="ja-JP" altLang="en-US" sz="1200" b="1" dirty="0">
                <a:latin typeface="+mn-ea"/>
                <a:ea typeface="+mn-ea"/>
              </a:rPr>
              <a:t>（○）＼　　　　あれれ！？</a:t>
            </a:r>
          </a:p>
          <a:p>
            <a:pPr>
              <a:defRPr/>
            </a:pPr>
            <a:r>
              <a:rPr lang="ja-JP" altLang="en-US" sz="1200" b="1" dirty="0">
                <a:latin typeface="+mn-ea"/>
                <a:ea typeface="+mn-ea"/>
              </a:rPr>
              <a:t>　 ／　　　 （</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　　 　＼</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ヽ　</a:t>
            </a:r>
            <a:r>
              <a:rPr lang="en-US" altLang="ja-JP" sz="1200" b="1" dirty="0">
                <a:latin typeface="+mn-ea"/>
                <a:ea typeface="+mn-ea"/>
              </a:rPr>
              <a:t>|!!</a:t>
            </a:r>
            <a:r>
              <a:rPr lang="en-US" altLang="ja-JP" sz="1200" b="1" dirty="0" err="1">
                <a:latin typeface="+mn-ea"/>
                <a:ea typeface="+mn-ea"/>
              </a:rPr>
              <a:t>il</a:t>
            </a:r>
            <a:r>
              <a:rPr lang="en-US" altLang="ja-JP" sz="1200" b="1" dirty="0">
                <a:latin typeface="+mn-ea"/>
                <a:ea typeface="+mn-ea"/>
              </a:rPr>
              <a:t>|!|!l|</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a:t>
            </a:r>
            <a:r>
              <a:rPr lang="en-US" altLang="ja-JP" sz="1200" b="1" dirty="0">
                <a:latin typeface="+mn-ea"/>
                <a:ea typeface="+mn-ea"/>
              </a:rPr>
              <a:t>|</a:t>
            </a:r>
            <a:r>
              <a:rPr lang="ja-JP" altLang="en-US" sz="1200" b="1" dirty="0">
                <a:latin typeface="+mn-ea"/>
                <a:ea typeface="+mn-ea"/>
              </a:rPr>
              <a:t>ｪｪｪｪ</a:t>
            </a:r>
            <a:r>
              <a:rPr lang="en-US" altLang="ja-JP" sz="1200" b="1" dirty="0">
                <a:latin typeface="+mn-ea"/>
                <a:ea typeface="+mn-ea"/>
              </a:rPr>
              <a:t>| </a:t>
            </a:r>
            <a:r>
              <a:rPr lang="ja-JP" altLang="en-US" sz="1200" b="1" dirty="0">
                <a:latin typeface="+mn-ea"/>
                <a:ea typeface="+mn-ea"/>
              </a:rPr>
              <a:t>　 　  ／</a:t>
            </a:r>
          </a:p>
          <a:p>
            <a:pPr>
              <a:defRPr/>
            </a:pPr>
            <a:r>
              <a:rPr lang="ja-JP" altLang="en-US" sz="1200" b="1" dirty="0">
                <a:latin typeface="+mn-ea"/>
                <a:ea typeface="+mn-ea"/>
              </a:rPr>
              <a:t>　 ／ 　 　 　　　　 　 　  ＼</a:t>
            </a:r>
          </a:p>
        </p:txBody>
      </p:sp>
      <p:sp>
        <p:nvSpPr>
          <p:cNvPr id="9" name="角丸四角形吹き出し 8"/>
          <p:cNvSpPr/>
          <p:nvPr/>
        </p:nvSpPr>
        <p:spPr>
          <a:xfrm>
            <a:off x="928688" y="1071563"/>
            <a:ext cx="2714625" cy="1500187"/>
          </a:xfrm>
          <a:prstGeom prst="wedgeRoundRectCallout">
            <a:avLst>
              <a:gd name="adj1" fmla="val 56213"/>
              <a:gd name="adj2" fmla="val 76199"/>
              <a:gd name="adj3" fmla="val 16667"/>
            </a:avLst>
          </a:prstGeom>
          <a:solidFill>
            <a:srgbClr val="FFDCB9">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7030A0"/>
                </a:solidFill>
              </a:rPr>
              <a:t>「メモリ挿入待ち」状態でメモリの挿入を検出したら、検査を開始する。</a:t>
            </a:r>
            <a:endParaRPr lang="en-US" altLang="ja-JP" dirty="0">
              <a:solidFill>
                <a:srgbClr val="7030A0"/>
              </a:solidFill>
            </a:endParaRPr>
          </a:p>
          <a:p>
            <a:pPr>
              <a:defRPr/>
            </a:pPr>
            <a:r>
              <a:rPr lang="ja-JP" altLang="en-US" dirty="0">
                <a:solidFill>
                  <a:srgbClr val="7030A0"/>
                </a:solidFill>
              </a:rPr>
              <a:t>状態は「検査中」になる。</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タイトル 1"/>
          <p:cNvSpPr>
            <a:spLocks noGrp="1"/>
          </p:cNvSpPr>
          <p:nvPr>
            <p:ph type="title"/>
          </p:nvPr>
        </p:nvSpPr>
        <p:spPr/>
        <p:txBody>
          <a:bodyPr/>
          <a:lstStyle/>
          <a:p>
            <a:r>
              <a:rPr lang="en-US" altLang="ja-JP" sz="3200" smtClean="0"/>
              <a:t>×</a:t>
            </a:r>
            <a:r>
              <a:rPr lang="ja-JP" altLang="en-US" sz="3200" smtClean="0"/>
              <a:t>あり得ないよね。</a:t>
            </a:r>
          </a:p>
        </p:txBody>
      </p:sp>
      <p:sp>
        <p:nvSpPr>
          <p:cNvPr id="40963" name="テキスト ボックス 3"/>
          <p:cNvSpPr txBox="1">
            <a:spLocks noChangeArrowheads="1"/>
          </p:cNvSpPr>
          <p:nvPr/>
        </p:nvSpPr>
        <p:spPr bwMode="auto">
          <a:xfrm>
            <a:off x="642938" y="1214438"/>
            <a:ext cx="7358062" cy="1570037"/>
          </a:xfrm>
          <a:prstGeom prst="rect">
            <a:avLst/>
          </a:prstGeom>
          <a:noFill/>
          <a:ln w="9525">
            <a:noFill/>
            <a:miter lim="800000"/>
            <a:headEnd/>
            <a:tailEnd/>
          </a:ln>
        </p:spPr>
        <p:txBody>
          <a:bodyPr>
            <a:spAutoFit/>
          </a:bodyPr>
          <a:lstStyle/>
          <a:p>
            <a:r>
              <a:rPr lang="ja-JP" altLang="en-US" sz="2400"/>
              <a:t>実際には組み合わせとして、発生することのない状態下のイベント発生を、「あり得ないよね！」といって書かない（該当箇所の対応コードを記述しない）ケースが多い。</a:t>
            </a:r>
          </a:p>
          <a:p>
            <a:endParaRPr lang="ja-JP" altLang="en-US" sz="2400"/>
          </a:p>
        </p:txBody>
      </p:sp>
      <p:sp>
        <p:nvSpPr>
          <p:cNvPr id="5" name="角丸四角形吹き出し 4"/>
          <p:cNvSpPr/>
          <p:nvPr/>
        </p:nvSpPr>
        <p:spPr>
          <a:xfrm>
            <a:off x="571500" y="2714625"/>
            <a:ext cx="5572125" cy="2071688"/>
          </a:xfrm>
          <a:prstGeom prst="wedgeRoundRectCallout">
            <a:avLst>
              <a:gd name="adj1" fmla="val -22148"/>
              <a:gd name="adj2" fmla="val -68312"/>
              <a:gd name="adj3" fmla="val 16667"/>
            </a:avLst>
          </a:prstGeom>
          <a:solidFill>
            <a:srgbClr val="FFDCB9">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srgbClr val="FF0000"/>
                </a:solidFill>
              </a:rPr>
              <a:t>物理的な事象ではなく、ソフトウエアの中身は数値化された値の組み合わせであり、バグや電子的な問題でそういった組み合わせになることがありえる（可能性がゼロではない）。</a:t>
            </a:r>
          </a:p>
        </p:txBody>
      </p:sp>
      <p:sp>
        <p:nvSpPr>
          <p:cNvPr id="6" name="正方形/長方形 5"/>
          <p:cNvSpPr/>
          <p:nvPr/>
        </p:nvSpPr>
        <p:spPr>
          <a:xfrm rot="19867475">
            <a:off x="6683375" y="2519363"/>
            <a:ext cx="1741488" cy="712787"/>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FFFF00"/>
                </a:solidFill>
              </a:rPr>
              <a:t>バグの温床</a:t>
            </a:r>
          </a:p>
        </p:txBody>
      </p:sp>
      <p:sp>
        <p:nvSpPr>
          <p:cNvPr id="7" name="テキスト ボックス 6"/>
          <p:cNvSpPr txBox="1"/>
          <p:nvPr/>
        </p:nvSpPr>
        <p:spPr>
          <a:xfrm>
            <a:off x="5000625" y="3929063"/>
            <a:ext cx="3357563" cy="1754187"/>
          </a:xfrm>
          <a:prstGeom prst="rect">
            <a:avLst/>
          </a:prstGeom>
          <a:noFill/>
        </p:spPr>
        <p:txBody>
          <a:bodyPr wrap="none">
            <a:spAutoFit/>
          </a:bodyPr>
          <a:lstStyle/>
          <a:p>
            <a:pPr>
              <a:defRPr/>
            </a:pPr>
            <a:r>
              <a:rPr lang="ja-JP" altLang="en-US" sz="1200" b="1" dirty="0">
                <a:latin typeface="+mn-ea"/>
                <a:ea typeface="+mn-ea"/>
              </a:rPr>
              <a:t>　　　　　 　　　＿＿＿</a:t>
            </a:r>
            <a:r>
              <a:rPr lang="en-US" altLang="ja-JP" sz="1200" b="1" dirty="0">
                <a:latin typeface="+mn-ea"/>
                <a:ea typeface="+mn-ea"/>
              </a:rPr>
              <a:t>_</a:t>
            </a:r>
          </a:p>
          <a:p>
            <a:pPr>
              <a:defRPr/>
            </a:pPr>
            <a:r>
              <a:rPr lang="ja-JP" altLang="en-US" sz="1200" b="1" dirty="0">
                <a:latin typeface="+mn-ea"/>
                <a:ea typeface="+mn-ea"/>
              </a:rPr>
              <a:t>　　　　　　　／　　 　 　＼　　　　</a:t>
            </a:r>
          </a:p>
          <a:p>
            <a:pPr>
              <a:defRPr/>
            </a:pPr>
            <a:r>
              <a:rPr lang="ja-JP" altLang="en-US" sz="1200" b="1" dirty="0">
                <a:latin typeface="+mn-ea"/>
                <a:ea typeface="+mn-ea"/>
              </a:rPr>
              <a:t>　　　　 　／　　─　 　 ─＼ 　　</a:t>
            </a:r>
            <a:r>
              <a:rPr lang="ja-JP" altLang="en-US" sz="1200" b="1" dirty="0">
                <a:latin typeface="+mn-ea"/>
              </a:rPr>
              <a:t>あり得ないよね？</a:t>
            </a:r>
            <a:endParaRPr lang="ja-JP" altLang="en-US" sz="1200" b="1" dirty="0">
              <a:latin typeface="+mn-ea"/>
              <a:ea typeface="+mn-ea"/>
            </a:endParaRPr>
          </a:p>
          <a:p>
            <a:pPr>
              <a:defRPr/>
            </a:pPr>
            <a:r>
              <a:rPr lang="ja-JP" altLang="en-US" sz="1200" b="1" dirty="0">
                <a:latin typeface="+mn-ea"/>
                <a:ea typeface="+mn-ea"/>
              </a:rPr>
              <a:t>　　　　／ 　　 （●） 　（●） ＼　　　</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_</a:t>
            </a:r>
          </a:p>
          <a:p>
            <a:pPr>
              <a:defRPr/>
            </a:pPr>
            <a:r>
              <a:rPr lang="ja-JP" altLang="en-US" sz="1200" b="1" dirty="0">
                <a:latin typeface="+mn-ea"/>
                <a:ea typeface="+mn-ea"/>
              </a:rPr>
              <a:t>　 　　 ＼　　 　　 ｀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a:t>
            </a:r>
          </a:p>
          <a:p>
            <a:pPr>
              <a:defRPr/>
            </a:pPr>
            <a:r>
              <a:rPr lang="ja-JP" altLang="en-US" sz="1200" b="1" dirty="0">
                <a:latin typeface="+mn-ea"/>
                <a:ea typeface="+mn-ea"/>
              </a:rPr>
              <a:t>　　　　ノ　　　　　　　　　　　＼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a:t>
            </a:r>
          </a:p>
          <a:p>
            <a:pPr>
              <a:defRPr/>
            </a:pPr>
            <a:r>
              <a:rPr lang="ja-JP" altLang="en-US" sz="1200" b="1" dirty="0">
                <a:latin typeface="+mn-ea"/>
                <a:ea typeface="+mn-ea"/>
              </a:rPr>
              <a:t>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a:t>
            </a:r>
          </a:p>
          <a:p>
            <a:pPr>
              <a:defRPr/>
            </a:pPr>
            <a:endParaRPr lang="ja-JP" altLang="en-US" sz="1200" b="1" dirty="0">
              <a:latin typeface="+mn-ea"/>
              <a:ea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テキスト プレースホルダ 2"/>
          <p:cNvSpPr>
            <a:spLocks noGrp="1"/>
          </p:cNvSpPr>
          <p:nvPr>
            <p:ph type="body" idx="1"/>
          </p:nvPr>
        </p:nvSpPr>
        <p:spPr>
          <a:xfrm>
            <a:off x="500063" y="1071563"/>
            <a:ext cx="7472362" cy="3162300"/>
          </a:xfrm>
        </p:spPr>
        <p:txBody>
          <a:bodyPr/>
          <a:lstStyle/>
          <a:p>
            <a:pPr>
              <a:buFontTx/>
              <a:buNone/>
            </a:pPr>
            <a:r>
              <a:rPr lang="ja-JP" altLang="en-US" smtClean="0"/>
              <a:t>中小企業。</a:t>
            </a:r>
            <a:endParaRPr lang="en-US" altLang="ja-JP" smtClean="0"/>
          </a:p>
          <a:p>
            <a:pPr>
              <a:buFontTx/>
              <a:buNone/>
            </a:pPr>
            <a:r>
              <a:rPr lang="ja-JP" altLang="en-US" smtClean="0"/>
              <a:t>零細企業。</a:t>
            </a:r>
            <a:endParaRPr lang="en-US" altLang="ja-JP" smtClean="0"/>
          </a:p>
          <a:p>
            <a:pPr>
              <a:buFontTx/>
              <a:buNone/>
            </a:pPr>
            <a:r>
              <a:rPr lang="ja-JP" altLang="en-US" smtClean="0"/>
              <a:t>開発下請け、孫請け、ひ孫請け。</a:t>
            </a:r>
            <a:endParaRPr lang="en-US" altLang="ja-JP" smtClean="0"/>
          </a:p>
          <a:p>
            <a:pPr>
              <a:buFontTx/>
              <a:buNone/>
            </a:pPr>
            <a:endParaRPr lang="en-US" altLang="ja-JP" smtClean="0"/>
          </a:p>
          <a:p>
            <a:pPr>
              <a:buFontTx/>
              <a:buNone/>
            </a:pPr>
            <a:r>
              <a:rPr lang="ja-JP" altLang="en-US" smtClean="0"/>
              <a:t>いつも潰れそうです。＿</a:t>
            </a:r>
            <a:r>
              <a:rPr lang="en-US" altLang="ja-JP" smtClean="0"/>
              <a:t>|</a:t>
            </a:r>
            <a:r>
              <a:rPr lang="ja-JP" altLang="en-US" smtClean="0"/>
              <a:t>￣</a:t>
            </a:r>
            <a:r>
              <a:rPr lang="en-US" altLang="ja-JP" smtClean="0"/>
              <a:t>|○</a:t>
            </a:r>
          </a:p>
          <a:p>
            <a:pPr>
              <a:buFontTx/>
              <a:buNone/>
            </a:pPr>
            <a:endParaRPr lang="ja-JP" altLang="en-US" smtClean="0"/>
          </a:p>
        </p:txBody>
      </p:sp>
      <p:sp>
        <p:nvSpPr>
          <p:cNvPr id="4" name="テキスト ボックス 3"/>
          <p:cNvSpPr txBox="1"/>
          <p:nvPr/>
        </p:nvSpPr>
        <p:spPr>
          <a:xfrm>
            <a:off x="5000625" y="4071938"/>
            <a:ext cx="3440113" cy="1600200"/>
          </a:xfrm>
          <a:prstGeom prst="rect">
            <a:avLst/>
          </a:prstGeom>
          <a:noFill/>
        </p:spPr>
        <p:txBody>
          <a:bodyPr wrap="none">
            <a:spAutoFit/>
          </a:bodyPr>
          <a:lstStyle/>
          <a:p>
            <a:pPr>
              <a:defRPr/>
            </a:pPr>
            <a:r>
              <a:rPr lang="ja-JP" altLang="en-US" sz="1400" b="1" dirty="0">
                <a:latin typeface="+mn-ea"/>
                <a:ea typeface="+mn-ea"/>
              </a:rPr>
              <a:t>　　　　　 ＿＿＿</a:t>
            </a:r>
            <a:r>
              <a:rPr lang="en-US" altLang="ja-JP" sz="1400" b="1" dirty="0">
                <a:latin typeface="+mn-ea"/>
                <a:ea typeface="+mn-ea"/>
              </a:rPr>
              <a:t>_</a:t>
            </a:r>
          </a:p>
          <a:p>
            <a:pPr>
              <a:defRPr/>
            </a:pPr>
            <a:r>
              <a:rPr lang="ja-JP" altLang="en-US" sz="1400" b="1" dirty="0">
                <a:latin typeface="+mn-ea"/>
                <a:ea typeface="+mn-ea"/>
              </a:rPr>
              <a:t>　 　　　／⌒　　⌒＼</a:t>
            </a:r>
          </a:p>
          <a:p>
            <a:pPr>
              <a:defRPr/>
            </a:pPr>
            <a:r>
              <a:rPr lang="ja-JP" altLang="en-US" sz="1400" b="1" dirty="0">
                <a:latin typeface="+mn-ea"/>
                <a:ea typeface="+mn-ea"/>
              </a:rPr>
              <a:t>　　　／（ ＞） 　（＜）＼</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a:t>
            </a:r>
            <a:r>
              <a:rPr lang="en-US" altLang="ja-JP" sz="1400" b="1" dirty="0">
                <a:latin typeface="+mn-ea"/>
                <a:ea typeface="+mn-ea"/>
              </a:rPr>
              <a:t>__</a:t>
            </a:r>
            <a:r>
              <a:rPr lang="ja-JP" altLang="en-US" sz="1400" b="1" dirty="0">
                <a:latin typeface="+mn-ea"/>
                <a:ea typeface="+mn-ea"/>
              </a:rPr>
              <a:t>人</a:t>
            </a:r>
            <a:r>
              <a:rPr lang="en-US" altLang="ja-JP" sz="1400" b="1" dirty="0">
                <a:latin typeface="+mn-ea"/>
                <a:ea typeface="+mn-ea"/>
              </a:rPr>
              <a:t>__</a:t>
            </a:r>
            <a:r>
              <a:rPr lang="ja-JP" altLang="en-US" sz="1400" b="1" dirty="0">
                <a:latin typeface="+mn-ea"/>
                <a:ea typeface="+mn-ea"/>
              </a:rPr>
              <a:t>）⌒</a:t>
            </a:r>
            <a:r>
              <a:rPr lang="en-US" altLang="ja-JP" sz="1400" b="1" dirty="0">
                <a:latin typeface="+mn-ea"/>
                <a:ea typeface="+mn-ea"/>
              </a:rPr>
              <a:t>::::: </a:t>
            </a:r>
            <a:r>
              <a:rPr lang="ja-JP" altLang="en-US" sz="1400" b="1" dirty="0">
                <a:latin typeface="+mn-ea"/>
                <a:ea typeface="+mn-ea"/>
              </a:rPr>
              <a:t>＼ </a:t>
            </a:r>
            <a:r>
              <a:rPr lang="ja-JP" altLang="en-US" sz="1400" b="1" dirty="0" err="1">
                <a:latin typeface="+mn-ea"/>
                <a:ea typeface="+mn-ea"/>
              </a:rPr>
              <a:t>　</a:t>
            </a:r>
            <a:r>
              <a:rPr lang="ja-JP" altLang="en-US" sz="1400" b="1" dirty="0">
                <a:latin typeface="+mn-ea"/>
                <a:ea typeface="+mn-ea"/>
              </a:rPr>
              <a:t>しごとください。</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 | | | |</a:t>
            </a:r>
            <a:r>
              <a:rPr lang="ja-JP" altLang="en-US" sz="1400" b="1" dirty="0">
                <a:latin typeface="+mn-ea"/>
                <a:ea typeface="+mn-ea"/>
              </a:rPr>
              <a:t>　　　　　</a:t>
            </a:r>
            <a:r>
              <a:rPr lang="en-US" altLang="ja-JP" sz="1400" b="1" dirty="0">
                <a:latin typeface="+mn-ea"/>
                <a:ea typeface="+mn-ea"/>
              </a:rPr>
              <a:t>|</a:t>
            </a:r>
          </a:p>
          <a:p>
            <a:pPr>
              <a:defRPr/>
            </a:pPr>
            <a:r>
              <a:rPr lang="ja-JP" altLang="en-US" sz="1400" b="1" dirty="0">
                <a:latin typeface="+mn-ea"/>
                <a:ea typeface="+mn-ea"/>
              </a:rPr>
              <a:t>　 ＼　 </a:t>
            </a:r>
            <a:r>
              <a:rPr lang="en-US" altLang="ja-JP" sz="1400" b="1" dirty="0">
                <a:latin typeface="+mn-ea"/>
                <a:ea typeface="+mn-ea"/>
              </a:rPr>
              <a:t>(</a:t>
            </a:r>
            <a:r>
              <a:rPr lang="ja-JP" altLang="en-US" sz="1400" b="1" dirty="0" err="1">
                <a:latin typeface="+mn-ea"/>
                <a:ea typeface="+mn-ea"/>
              </a:rPr>
              <a:t>、</a:t>
            </a:r>
            <a:r>
              <a:rPr lang="en-US" altLang="ja-JP" sz="1400" b="1" dirty="0">
                <a:latin typeface="+mn-ea"/>
                <a:ea typeface="+mn-ea"/>
              </a:rPr>
              <a:t>`</a:t>
            </a:r>
            <a:r>
              <a:rPr lang="ja-JP" altLang="en-US" sz="1400" b="1" dirty="0" err="1">
                <a:latin typeface="+mn-ea"/>
                <a:ea typeface="+mn-ea"/>
              </a:rPr>
              <a:t>ー</a:t>
            </a:r>
            <a:r>
              <a:rPr lang="en-US" altLang="ja-JP" sz="1400" b="1" dirty="0">
                <a:latin typeface="+mn-ea"/>
                <a:ea typeface="+mn-ea"/>
              </a:rPr>
              <a:t>―'´,</a:t>
            </a:r>
            <a:r>
              <a:rPr lang="ja-JP" altLang="en-US" sz="1400" b="1" dirty="0">
                <a:latin typeface="+mn-ea"/>
                <a:ea typeface="+mn-ea"/>
              </a:rPr>
              <a:t>　　 　／</a:t>
            </a:r>
          </a:p>
          <a:p>
            <a:pPr>
              <a:defRPr/>
            </a:pPr>
            <a:endParaRPr lang="ja-JP" altLang="en-US" sz="1400" b="1" dirty="0">
              <a:latin typeface="+mn-ea"/>
              <a:ea typeface="+mn-ea"/>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タイトル 1"/>
          <p:cNvSpPr>
            <a:spLocks noGrp="1"/>
          </p:cNvSpPr>
          <p:nvPr>
            <p:ph type="title"/>
          </p:nvPr>
        </p:nvSpPr>
        <p:spPr/>
        <p:txBody>
          <a:bodyPr/>
          <a:lstStyle/>
          <a:p>
            <a:r>
              <a:rPr lang="en-US" altLang="ja-JP" sz="3200" smtClean="0"/>
              <a:t>×</a:t>
            </a:r>
            <a:r>
              <a:rPr lang="ja-JP" altLang="en-US" sz="3200" smtClean="0"/>
              <a:t>フラグだよね。</a:t>
            </a:r>
          </a:p>
        </p:txBody>
      </p:sp>
      <p:sp>
        <p:nvSpPr>
          <p:cNvPr id="41987" name="テキスト ボックス 3"/>
          <p:cNvSpPr txBox="1">
            <a:spLocks noChangeArrowheads="1"/>
          </p:cNvSpPr>
          <p:nvPr/>
        </p:nvSpPr>
        <p:spPr bwMode="auto">
          <a:xfrm>
            <a:off x="1143000" y="1571625"/>
            <a:ext cx="6858000" cy="830263"/>
          </a:xfrm>
          <a:prstGeom prst="rect">
            <a:avLst/>
          </a:prstGeom>
          <a:noFill/>
          <a:ln w="9525">
            <a:noFill/>
            <a:miter lim="800000"/>
            <a:headEnd/>
            <a:tailEnd/>
          </a:ln>
        </p:spPr>
        <p:txBody>
          <a:bodyPr>
            <a:spAutoFit/>
          </a:bodyPr>
          <a:lstStyle/>
          <a:p>
            <a:r>
              <a:rPr lang="ja-JP" altLang="en-US" sz="2400"/>
              <a:t>検査中にメモリが抜き出されるのではなく、検査完了時にメモリを抜いても良い状態になることに気がつく。</a:t>
            </a:r>
          </a:p>
        </p:txBody>
      </p:sp>
      <p:sp>
        <p:nvSpPr>
          <p:cNvPr id="5" name="下矢印 4"/>
          <p:cNvSpPr/>
          <p:nvPr/>
        </p:nvSpPr>
        <p:spPr>
          <a:xfrm>
            <a:off x="4071938" y="2643188"/>
            <a:ext cx="785812" cy="1643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989" name="テキスト ボックス 5"/>
          <p:cNvSpPr txBox="1">
            <a:spLocks noChangeArrowheads="1"/>
          </p:cNvSpPr>
          <p:nvPr/>
        </p:nvSpPr>
        <p:spPr bwMode="auto">
          <a:xfrm>
            <a:off x="1071563" y="4500563"/>
            <a:ext cx="7535862" cy="954087"/>
          </a:xfrm>
          <a:prstGeom prst="rect">
            <a:avLst/>
          </a:prstGeom>
          <a:noFill/>
          <a:ln w="9525">
            <a:noFill/>
            <a:miter lim="800000"/>
            <a:headEnd/>
            <a:tailEnd/>
          </a:ln>
        </p:spPr>
        <p:txBody>
          <a:bodyPr wrap="none">
            <a:spAutoFit/>
          </a:bodyPr>
          <a:lstStyle/>
          <a:p>
            <a:r>
              <a:rPr lang="ja-JP" altLang="en-US" sz="2800"/>
              <a:t>状態の追加＝イベントの追加</a:t>
            </a:r>
            <a:endParaRPr lang="en-US" altLang="ja-JP" sz="2800"/>
          </a:p>
          <a:p>
            <a:r>
              <a:rPr lang="en-US" altLang="ja-JP" sz="2800"/>
              <a:t>※</a:t>
            </a:r>
            <a:r>
              <a:rPr lang="ja-JP" altLang="en-US" sz="2800"/>
              <a:t>状態の追加（マトリクスの肥大化）を躊躇しない</a:t>
            </a:r>
          </a:p>
        </p:txBody>
      </p:sp>
      <p:sp>
        <p:nvSpPr>
          <p:cNvPr id="7" name="テキスト ボックス 6"/>
          <p:cNvSpPr txBox="1"/>
          <p:nvPr/>
        </p:nvSpPr>
        <p:spPr>
          <a:xfrm>
            <a:off x="1000125" y="2714625"/>
            <a:ext cx="3148013" cy="1570038"/>
          </a:xfrm>
          <a:prstGeom prst="rect">
            <a:avLst/>
          </a:prstGeom>
          <a:noFill/>
        </p:spPr>
        <p:txBody>
          <a:bodyPr wrap="none">
            <a:spAutoFit/>
          </a:bodyPr>
          <a:lstStyle/>
          <a:p>
            <a:pPr>
              <a:defRPr/>
            </a:pPr>
            <a:r>
              <a:rPr lang="ja-JP" altLang="en-US" sz="1200" b="1" dirty="0">
                <a:latin typeface="+mn-ea"/>
                <a:ea typeface="+mn-ea"/>
              </a:rPr>
              <a:t>　 　 　　　／￣￣￣ ＼ 　ﾎｼﾞﾎｼﾞ</a:t>
            </a:r>
          </a:p>
          <a:p>
            <a:pPr>
              <a:defRPr/>
            </a:pPr>
            <a:r>
              <a:rPr lang="ja-JP" altLang="en-US" sz="1200" b="1" dirty="0">
                <a:latin typeface="+mn-ea"/>
                <a:ea typeface="+mn-ea"/>
              </a:rPr>
              <a:t>　 　　　／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 　（●）　　＼　フラグだよね？</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a:t>
            </a:r>
            <a:r>
              <a:rPr lang="ja-JP" altLang="en-US" sz="1200" b="1" dirty="0" err="1">
                <a:latin typeface="+mn-ea"/>
                <a:ea typeface="+mn-ea"/>
              </a:rPr>
              <a:t>ｍ</a:t>
            </a:r>
            <a:r>
              <a:rPr lang="en-US" altLang="ja-JP" sz="1200" b="1" dirty="0">
                <a:latin typeface="+mn-ea"/>
                <a:ea typeface="+mn-ea"/>
              </a:rPr>
              <a:t>j |⌒´ </a:t>
            </a:r>
            <a:r>
              <a:rPr lang="ja-JP" altLang="en-US" sz="1200" b="1" dirty="0">
                <a:latin typeface="+mn-ea"/>
                <a:ea typeface="+mn-ea"/>
              </a:rPr>
              <a:t>　　 　／　　　　　</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_</a:t>
            </a:r>
            <a:r>
              <a:rPr lang="ja-JP" altLang="en-US" sz="1200" b="1" dirty="0">
                <a:latin typeface="+mn-ea"/>
                <a:ea typeface="+mn-ea"/>
              </a:rPr>
              <a:t>ﾉ</a:t>
            </a:r>
          </a:p>
          <a:p>
            <a:pPr>
              <a:defRPr/>
            </a:pPr>
            <a:r>
              <a:rPr lang="ja-JP" altLang="en-US" sz="1200" b="1" dirty="0">
                <a:latin typeface="+mn-ea"/>
                <a:ea typeface="+mn-ea"/>
              </a:rPr>
              <a:t>　 　　　　ノ 　 ﾉ</a:t>
            </a:r>
          </a:p>
          <a:p>
            <a:pPr>
              <a:defRPr/>
            </a:pPr>
            <a:endParaRPr lang="ja-JP" altLang="en-US" sz="1200" b="1" dirty="0">
              <a:latin typeface="+mn-ea"/>
              <a:ea typeface="+mn-ea"/>
            </a:endParaRPr>
          </a:p>
        </p:txBody>
      </p:sp>
      <p:sp>
        <p:nvSpPr>
          <p:cNvPr id="8" name="対角する 2 つの角を丸めた四角形 7"/>
          <p:cNvSpPr/>
          <p:nvPr/>
        </p:nvSpPr>
        <p:spPr>
          <a:xfrm rot="19653798">
            <a:off x="5364163" y="2752725"/>
            <a:ext cx="3071812" cy="914400"/>
          </a:xfrm>
          <a:prstGeom prst="round2DiagRect">
            <a:avLst/>
          </a:prstGeom>
          <a:solidFill>
            <a:schemeClr val="accent6">
              <a:lumMod val="40000"/>
              <a:lumOff val="6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FFFF00"/>
                </a:solidFill>
              </a:rPr>
              <a:t>フラグ追加で対応</a:t>
            </a:r>
          </a:p>
        </p:txBody>
      </p:sp>
      <p:cxnSp>
        <p:nvCxnSpPr>
          <p:cNvPr id="10" name="直線コネクタ 9"/>
          <p:cNvCxnSpPr/>
          <p:nvPr/>
        </p:nvCxnSpPr>
        <p:spPr>
          <a:xfrm rot="5400000">
            <a:off x="6143626" y="3143250"/>
            <a:ext cx="1714500" cy="142875"/>
          </a:xfrm>
          <a:prstGeom prst="line">
            <a:avLst/>
          </a:prstGeom>
          <a:ln w="476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6143625" y="2786063"/>
            <a:ext cx="1714500" cy="785812"/>
          </a:xfrm>
          <a:prstGeom prst="line">
            <a:avLst/>
          </a:prstGeom>
          <a:ln w="476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ja-JP" altLang="en-US" sz="3200" smtClean="0"/>
              <a:t>イベントの追加と状態の追加</a:t>
            </a:r>
          </a:p>
        </p:txBody>
      </p:sp>
      <p:cxnSp>
        <p:nvCxnSpPr>
          <p:cNvPr id="4" name="直線コネクタ 3"/>
          <p:cNvCxnSpPr>
            <a:stCxn id="5" idx="2"/>
          </p:cNvCxnSpPr>
          <p:nvPr/>
        </p:nvCxnSpPr>
        <p:spPr>
          <a:xfrm rot="5400000">
            <a:off x="2678906"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3430588"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43013" name="テキスト ボックス 6"/>
          <p:cNvSpPr txBox="1">
            <a:spLocks noChangeArrowheads="1"/>
          </p:cNvSpPr>
          <p:nvPr/>
        </p:nvSpPr>
        <p:spPr bwMode="auto">
          <a:xfrm>
            <a:off x="1714500" y="1857375"/>
            <a:ext cx="2000250" cy="369888"/>
          </a:xfrm>
          <a:prstGeom prst="rect">
            <a:avLst/>
          </a:prstGeom>
          <a:noFill/>
          <a:ln w="9525">
            <a:noFill/>
            <a:miter lim="800000"/>
            <a:headEnd/>
            <a:tailEnd/>
          </a:ln>
        </p:spPr>
        <p:txBody>
          <a:bodyPr>
            <a:spAutoFit/>
          </a:bodyPr>
          <a:lstStyle/>
          <a:p>
            <a:r>
              <a:rPr lang="ja-JP" altLang="en-US"/>
              <a:t>メモリの挿入検出</a:t>
            </a:r>
          </a:p>
        </p:txBody>
      </p:sp>
      <p:sp>
        <p:nvSpPr>
          <p:cNvPr id="43014" name="テキスト ボックス 13"/>
          <p:cNvSpPr txBox="1">
            <a:spLocks noChangeArrowheads="1"/>
          </p:cNvSpPr>
          <p:nvPr/>
        </p:nvSpPr>
        <p:spPr bwMode="auto">
          <a:xfrm>
            <a:off x="1571625" y="4071938"/>
            <a:ext cx="2232025" cy="369887"/>
          </a:xfrm>
          <a:prstGeom prst="rect">
            <a:avLst/>
          </a:prstGeom>
          <a:noFill/>
          <a:ln w="9525">
            <a:noFill/>
            <a:miter lim="800000"/>
            <a:headEnd/>
            <a:tailEnd/>
          </a:ln>
        </p:spPr>
        <p:txBody>
          <a:bodyPr wrap="none">
            <a:spAutoFit/>
          </a:bodyPr>
          <a:lstStyle/>
          <a:p>
            <a:r>
              <a:rPr lang="ja-JP" altLang="en-US"/>
              <a:t>メモリの取り外し検出</a:t>
            </a:r>
          </a:p>
        </p:txBody>
      </p:sp>
      <p:sp>
        <p:nvSpPr>
          <p:cNvPr id="10" name="円/楕円 9"/>
          <p:cNvSpPr/>
          <p:nvPr/>
        </p:nvSpPr>
        <p:spPr>
          <a:xfrm>
            <a:off x="3857625" y="1571625"/>
            <a:ext cx="1357313" cy="642938"/>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1" name="円/楕円 10"/>
          <p:cNvSpPr/>
          <p:nvPr/>
        </p:nvSpPr>
        <p:spPr>
          <a:xfrm>
            <a:off x="3890963" y="4500563"/>
            <a:ext cx="1357312" cy="785812"/>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2" name="円/楕円 11"/>
          <p:cNvSpPr/>
          <p:nvPr/>
        </p:nvSpPr>
        <p:spPr>
          <a:xfrm>
            <a:off x="3857625" y="2214563"/>
            <a:ext cx="1357313" cy="1500187"/>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検査中</a:t>
            </a:r>
          </a:p>
        </p:txBody>
      </p:sp>
      <p:sp>
        <p:nvSpPr>
          <p:cNvPr id="43018" name="テキスト ボックス 13"/>
          <p:cNvSpPr txBox="1">
            <a:spLocks noChangeArrowheads="1"/>
          </p:cNvSpPr>
          <p:nvPr/>
        </p:nvSpPr>
        <p:spPr bwMode="auto">
          <a:xfrm>
            <a:off x="5286375" y="3286125"/>
            <a:ext cx="1108075" cy="369888"/>
          </a:xfrm>
          <a:prstGeom prst="rect">
            <a:avLst/>
          </a:prstGeom>
          <a:noFill/>
          <a:ln w="9525">
            <a:noFill/>
            <a:miter lim="800000"/>
            <a:headEnd/>
            <a:tailEnd/>
          </a:ln>
        </p:spPr>
        <p:txBody>
          <a:bodyPr wrap="none">
            <a:spAutoFit/>
          </a:bodyPr>
          <a:lstStyle/>
          <a:p>
            <a:r>
              <a:rPr lang="ja-JP" altLang="en-US"/>
              <a:t>検査完了</a:t>
            </a:r>
          </a:p>
        </p:txBody>
      </p:sp>
      <p:sp>
        <p:nvSpPr>
          <p:cNvPr id="16" name="円/楕円 15"/>
          <p:cNvSpPr/>
          <p:nvPr/>
        </p:nvSpPr>
        <p:spPr>
          <a:xfrm>
            <a:off x="3857625" y="3714750"/>
            <a:ext cx="1357313" cy="785813"/>
          </a:xfrm>
          <a:prstGeom prst="ellipse">
            <a:avLst/>
          </a:prstGeom>
          <a:solidFill>
            <a:srgbClr val="FFFF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rgbClr val="FF0000"/>
                </a:solidFill>
              </a:rPr>
              <a:t>取り外し</a:t>
            </a:r>
            <a:endParaRPr lang="en-US" altLang="ja-JP" sz="1600" dirty="0">
              <a:solidFill>
                <a:srgbClr val="FF0000"/>
              </a:solidFill>
            </a:endParaRPr>
          </a:p>
          <a:p>
            <a:pPr algn="ctr">
              <a:defRPr/>
            </a:pPr>
            <a:r>
              <a:rPr lang="ja-JP" altLang="en-US" sz="1600" dirty="0">
                <a:solidFill>
                  <a:srgbClr val="FF0000"/>
                </a:solidFill>
              </a:rPr>
              <a:t>待ち</a:t>
            </a:r>
          </a:p>
        </p:txBody>
      </p:sp>
      <p:sp>
        <p:nvSpPr>
          <p:cNvPr id="17" name="角丸四角形吹き出し 16"/>
          <p:cNvSpPr/>
          <p:nvPr/>
        </p:nvSpPr>
        <p:spPr>
          <a:xfrm>
            <a:off x="5643563" y="4357688"/>
            <a:ext cx="2143125" cy="612775"/>
          </a:xfrm>
          <a:prstGeom prst="wedgeRoundRectCallout">
            <a:avLst>
              <a:gd name="adj1" fmla="val -73610"/>
              <a:gd name="adj2" fmla="val -91418"/>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状態が追加される</a:t>
            </a:r>
          </a:p>
        </p:txBody>
      </p:sp>
      <p:cxnSp>
        <p:nvCxnSpPr>
          <p:cNvPr id="6" name="直線矢印コネクタ 5"/>
          <p:cNvCxnSpPr/>
          <p:nvPr/>
        </p:nvCxnSpPr>
        <p:spPr>
          <a:xfrm>
            <a:off x="2000250" y="2214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rot="10800000" flipV="1">
            <a:off x="4572000" y="3714750"/>
            <a:ext cx="2857500" cy="1588"/>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2000250" y="4500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6572250" y="2928938"/>
            <a:ext cx="1385888" cy="708025"/>
          </a:xfrm>
          <a:prstGeom prst="rect">
            <a:avLst/>
          </a:prstGeom>
          <a:noFill/>
        </p:spPr>
        <p:txBody>
          <a:bodyPr wrap="none">
            <a:spAutoFit/>
          </a:bodyPr>
          <a:lstStyle/>
          <a:p>
            <a:pPr>
              <a:defRPr/>
            </a:pPr>
            <a:r>
              <a:rPr lang="ja-JP" altLang="en-US" sz="1000" b="1" dirty="0">
                <a:latin typeface="+mn-ea"/>
                <a:ea typeface="+mn-ea"/>
              </a:rPr>
              <a:t>    ﾊ</a:t>
            </a:r>
            <a:r>
              <a:rPr lang="en-US" altLang="ja-JP" sz="1000" b="1" dirty="0">
                <a:latin typeface="+mn-ea"/>
                <a:ea typeface="+mn-ea"/>
              </a:rPr>
              <a:t>_</a:t>
            </a:r>
            <a:r>
              <a:rPr lang="ja-JP" altLang="en-US" sz="1000" b="1" dirty="0">
                <a:latin typeface="+mn-ea"/>
                <a:ea typeface="+mn-ea"/>
              </a:rPr>
              <a:t>ﾊ </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ﾟ∀ﾟ∩　</a:t>
            </a:r>
          </a:p>
          <a:p>
            <a:pPr>
              <a:defRPr/>
            </a:pPr>
            <a:r>
              <a:rPr lang="ja-JP" altLang="en-US" sz="1000" b="1" dirty="0">
                <a:latin typeface="+mn-ea"/>
                <a:ea typeface="+mn-ea"/>
              </a:rPr>
              <a:t>    ヽ　　</a:t>
            </a:r>
            <a:r>
              <a:rPr lang="en-US" altLang="ja-JP" sz="1000" b="1" dirty="0">
                <a:latin typeface="+mn-ea"/>
                <a:ea typeface="+mn-ea"/>
              </a:rPr>
              <a:t>〈 </a:t>
            </a:r>
            <a:r>
              <a:rPr lang="ja-JP" altLang="en-US" sz="1000" b="1" dirty="0">
                <a:latin typeface="+mn-ea"/>
                <a:ea typeface="+mn-ea"/>
              </a:rPr>
              <a:t>　追加したよ</a:t>
            </a:r>
            <a:endParaRPr lang="en-US" altLang="ja-JP" sz="1000" b="1" dirty="0">
              <a:latin typeface="+mn-ea"/>
              <a:ea typeface="+mn-ea"/>
            </a:endParaRPr>
          </a:p>
          <a:p>
            <a:pPr>
              <a:defRPr/>
            </a:pPr>
            <a:r>
              <a:rPr lang="en-US" altLang="ja-JP" sz="1000" b="1" dirty="0">
                <a:latin typeface="+mn-ea"/>
                <a:ea typeface="+mn-ea"/>
              </a:rPr>
              <a:t>        </a:t>
            </a:r>
            <a:r>
              <a:rPr lang="ja-JP" altLang="en-US" sz="1000" b="1" dirty="0">
                <a:latin typeface="+mn-ea"/>
                <a:ea typeface="+mn-ea"/>
              </a:rPr>
              <a:t>ヽヽ</a:t>
            </a:r>
            <a:r>
              <a:rPr lang="en-US" altLang="ja-JP" sz="1000" b="1" dirty="0">
                <a:latin typeface="+mn-ea"/>
                <a:ea typeface="+mn-ea"/>
              </a:rPr>
              <a:t>_)</a:t>
            </a:r>
            <a:endParaRPr lang="ja-JP" altLang="en-US" sz="1000" b="1" dirty="0">
              <a:latin typeface="+mn-ea"/>
              <a:ea typeface="+mn-ea"/>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タイトル 1"/>
          <p:cNvSpPr>
            <a:spLocks noGrp="1"/>
          </p:cNvSpPr>
          <p:nvPr>
            <p:ph type="title"/>
          </p:nvPr>
        </p:nvSpPr>
        <p:spPr/>
        <p:txBody>
          <a:bodyPr/>
          <a:lstStyle/>
          <a:p>
            <a:r>
              <a:rPr lang="ja-JP" altLang="en-US" sz="3200" smtClean="0"/>
              <a:t>状態遷移表を更新</a:t>
            </a:r>
          </a:p>
        </p:txBody>
      </p:sp>
      <p:graphicFrame>
        <p:nvGraphicFramePr>
          <p:cNvPr id="5" name="表 4"/>
          <p:cNvGraphicFramePr>
            <a:graphicFrameLocks noGrp="1"/>
          </p:cNvGraphicFramePr>
          <p:nvPr/>
        </p:nvGraphicFramePr>
        <p:xfrm>
          <a:off x="500063" y="1285875"/>
          <a:ext cx="7929620" cy="3565031"/>
        </p:xfrm>
        <a:graphic>
          <a:graphicData uri="http://schemas.openxmlformats.org/drawingml/2006/table">
            <a:tbl>
              <a:tblPr firstRow="1" bandRow="1">
                <a:tableStyleId>{5C22544A-7EE6-4342-B048-85BDC9FD1C3A}</a:tableStyleId>
              </a:tblPr>
              <a:tblGrid>
                <a:gridCol w="1982405"/>
                <a:gridCol w="1982405"/>
                <a:gridCol w="1982405"/>
                <a:gridCol w="1982405"/>
              </a:tblGrid>
              <a:tr h="709288">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状態</a:t>
                      </a: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メモリ挿入待ち</a:t>
                      </a:r>
                      <a:endParaRPr kumimoji="1" lang="en-US" altLang="ja-JP" dirty="0" smtClean="0">
                        <a:solidFill>
                          <a:schemeClr val="accent2"/>
                        </a:solidFill>
                      </a:endParaRPr>
                    </a:p>
                    <a:p>
                      <a:pPr algn="ctr"/>
                      <a:r>
                        <a:rPr kumimoji="1" lang="en-US" altLang="ja-JP" dirty="0" smtClean="0">
                          <a:solidFill>
                            <a:schemeClr val="accent2"/>
                          </a:solidFill>
                        </a:rPr>
                        <a:t>(0)</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検査中</a:t>
                      </a:r>
                      <a:endParaRPr kumimoji="1" lang="en-US" altLang="ja-JP" dirty="0" smtClean="0">
                        <a:solidFill>
                          <a:schemeClr val="accent2"/>
                        </a:solidFill>
                      </a:endParaRPr>
                    </a:p>
                    <a:p>
                      <a:pPr algn="ctr"/>
                      <a:r>
                        <a:rPr kumimoji="1" lang="en-US" altLang="ja-JP" dirty="0" smtClean="0">
                          <a:solidFill>
                            <a:schemeClr val="accent2"/>
                          </a:solidFill>
                        </a:rPr>
                        <a:t>(1)</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取り外し待ち</a:t>
                      </a:r>
                      <a:endParaRPr kumimoji="1" lang="en-US" altLang="ja-JP" dirty="0" smtClean="0">
                        <a:solidFill>
                          <a:schemeClr val="accent2"/>
                        </a:solidFill>
                      </a:endParaRPr>
                    </a:p>
                    <a:p>
                      <a:pPr algn="ctr"/>
                      <a:r>
                        <a:rPr kumimoji="1" lang="en-US" altLang="ja-JP" dirty="0" smtClean="0">
                          <a:solidFill>
                            <a:schemeClr val="accent2"/>
                          </a:solidFill>
                        </a:rPr>
                        <a:t>(2)</a:t>
                      </a:r>
                      <a:endParaRPr kumimoji="1" lang="ja-JP" altLang="en-US" dirty="0">
                        <a:solidFill>
                          <a:schemeClr val="accent2"/>
                        </a:solidFill>
                      </a:endParaRPr>
                    </a:p>
                  </a:txBody>
                  <a:tcPr/>
                </a:tc>
              </a:tr>
              <a:tr h="1141967">
                <a:tc>
                  <a:txBody>
                    <a:bodyPr/>
                    <a:lstStyle/>
                    <a:p>
                      <a:r>
                        <a:rPr kumimoji="1" lang="ja-JP" altLang="en-US" dirty="0" smtClean="0">
                          <a:solidFill>
                            <a:schemeClr val="accent2"/>
                          </a:solidFill>
                        </a:rPr>
                        <a:t>メモリ挿入検出</a:t>
                      </a:r>
                      <a:endParaRPr kumimoji="1" lang="ja-JP" altLang="en-US" dirty="0">
                        <a:solidFill>
                          <a:schemeClr val="accent2"/>
                        </a:solidFill>
                      </a:endParaRPr>
                    </a:p>
                  </a:txBody>
                  <a:tcPr/>
                </a:tc>
                <a:tc>
                  <a:txBody>
                    <a:bodyPr/>
                    <a:lstStyle/>
                    <a:p>
                      <a:r>
                        <a:rPr kumimoji="1" lang="ja-JP" altLang="en-US" dirty="0" smtClean="0">
                          <a:solidFill>
                            <a:schemeClr val="accent2"/>
                          </a:solidFill>
                        </a:rPr>
                        <a:t>検査を開始</a:t>
                      </a:r>
                      <a:endParaRPr kumimoji="1" lang="en-US" altLang="ja-JP" dirty="0" smtClean="0">
                        <a:solidFill>
                          <a:schemeClr val="accent2"/>
                        </a:solidFill>
                      </a:endParaRPr>
                    </a:p>
                    <a:p>
                      <a:r>
                        <a:rPr kumimoji="1" lang="ja-JP" altLang="en-US" dirty="0" smtClean="0">
                          <a:solidFill>
                            <a:schemeClr val="accent2"/>
                          </a:solidFill>
                        </a:rPr>
                        <a:t>状態を検査中に→</a:t>
                      </a:r>
                      <a:r>
                        <a:rPr kumimoji="1" lang="en-US" altLang="ja-JP" dirty="0" smtClean="0">
                          <a:solidFill>
                            <a:schemeClr val="accent2"/>
                          </a:solidFill>
                        </a:rPr>
                        <a:t>(1)</a:t>
                      </a:r>
                      <a:endParaRPr kumimoji="1" lang="ja-JP" altLang="en-US" dirty="0">
                        <a:solidFill>
                          <a:schemeClr val="accent2"/>
                        </a:solidFill>
                      </a:endParaRPr>
                    </a:p>
                  </a:txBody>
                  <a:tcPr>
                    <a:solidFill>
                      <a:srgbClr val="CCE9AD"/>
                    </a:solidFill>
                  </a:tcPr>
                </a:tc>
                <a:tc>
                  <a:txBody>
                    <a:bodyPr/>
                    <a:lstStyle/>
                    <a:p>
                      <a:r>
                        <a:rPr kumimoji="1" lang="ja-JP" altLang="en-US" dirty="0" smtClean="0">
                          <a:solidFill>
                            <a:schemeClr val="accent2"/>
                          </a:solidFill>
                        </a:rPr>
                        <a:t>エラー表示</a:t>
                      </a:r>
                      <a:endParaRPr kumimoji="1" lang="en-US" altLang="ja-JP" dirty="0" smtClean="0">
                        <a:solidFill>
                          <a:schemeClr val="accent2"/>
                        </a:solidFill>
                      </a:endParaRPr>
                    </a:p>
                    <a:p>
                      <a:r>
                        <a:rPr kumimoji="1" lang="ja-JP" altLang="en-US" dirty="0" smtClean="0">
                          <a:solidFill>
                            <a:schemeClr val="accent2"/>
                          </a:solidFill>
                        </a:rPr>
                        <a:t>検査中断</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tc>
                <a:tc>
                  <a:txBody>
                    <a:bodyPr/>
                    <a:lstStyle/>
                    <a:p>
                      <a:r>
                        <a:rPr kumimoji="1" lang="ja-JP" altLang="en-US" dirty="0" smtClean="0"/>
                        <a:t>ログ記録</a:t>
                      </a:r>
                      <a:endParaRPr kumimoji="1" lang="en-US" altLang="ja-JP" dirty="0" smtClean="0"/>
                    </a:p>
                    <a:p>
                      <a:r>
                        <a:rPr kumimoji="1" lang="ja-JP" altLang="en-US" dirty="0" smtClean="0"/>
                        <a:t>検査を開始</a:t>
                      </a:r>
                      <a:endParaRPr kumimoji="1" lang="en-US" altLang="ja-JP" dirty="0" smtClean="0"/>
                    </a:p>
                    <a:p>
                      <a:r>
                        <a:rPr kumimoji="1" lang="ja-JP" altLang="en-US" dirty="0" smtClean="0"/>
                        <a:t>→</a:t>
                      </a:r>
                      <a:r>
                        <a:rPr kumimoji="1" lang="en-US" altLang="ja-JP" dirty="0" smtClean="0"/>
                        <a:t>(1)</a:t>
                      </a:r>
                      <a:endParaRPr kumimoji="1" lang="ja-JP" altLang="en-US" dirty="0"/>
                    </a:p>
                  </a:txBody>
                  <a:tcPr/>
                </a:tc>
              </a:tr>
              <a:tr h="799376">
                <a:tc>
                  <a:txBody>
                    <a:bodyPr/>
                    <a:lstStyle/>
                    <a:p>
                      <a:r>
                        <a:rPr kumimoji="1" lang="ja-JP" altLang="en-US" dirty="0" smtClean="0">
                          <a:solidFill>
                            <a:schemeClr val="accent2"/>
                          </a:solidFill>
                        </a:rPr>
                        <a:t>検査完了通知</a:t>
                      </a:r>
                      <a:endParaRPr kumimoji="1" lang="ja-JP" altLang="en-US" dirty="0">
                        <a:solidFill>
                          <a:schemeClr val="accent2"/>
                        </a:solidFill>
                      </a:endParaRPr>
                    </a:p>
                  </a:txBody>
                  <a:tcPr/>
                </a:tc>
                <a:tc>
                  <a:txBody>
                    <a:bodyPr/>
                    <a:lstStyle/>
                    <a:p>
                      <a:r>
                        <a:rPr kumimoji="1" lang="ja-JP" altLang="en-US" dirty="0" smtClean="0">
                          <a:solidFill>
                            <a:schemeClr val="accent2"/>
                          </a:solidFill>
                        </a:rPr>
                        <a:t>ログ記録</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(0)</a:t>
                      </a:r>
                      <a:endParaRPr kumimoji="1" lang="ja-JP" altLang="en-US" dirty="0">
                        <a:solidFill>
                          <a:schemeClr val="accent2"/>
                        </a:solidFill>
                      </a:endParaRPr>
                    </a:p>
                  </a:txBody>
                  <a:tcPr/>
                </a:tc>
                <a:tc>
                  <a:txBody>
                    <a:bodyPr/>
                    <a:lstStyle/>
                    <a:p>
                      <a:r>
                        <a:rPr kumimoji="1" lang="ja-JP" altLang="en-US" dirty="0" smtClean="0">
                          <a:solidFill>
                            <a:schemeClr val="accent2"/>
                          </a:solidFill>
                        </a:rPr>
                        <a:t>検査結果を表示</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solidFill>
                      <a:srgbClr val="CCE9AD"/>
                    </a:solidFill>
                  </a:tcPr>
                </a:tc>
                <a:tc>
                  <a:txBody>
                    <a:bodyPr/>
                    <a:lstStyle/>
                    <a:p>
                      <a:r>
                        <a:rPr kumimoji="1" lang="ja-JP" altLang="en-US" dirty="0" smtClean="0"/>
                        <a:t>ログ記録</a:t>
                      </a:r>
                      <a:endParaRPr kumimoji="1" lang="en-US" altLang="ja-JP" dirty="0" smtClean="0"/>
                    </a:p>
                    <a:p>
                      <a:r>
                        <a:rPr kumimoji="1" lang="ja-JP" altLang="en-US" dirty="0" smtClean="0"/>
                        <a:t>→</a:t>
                      </a:r>
                      <a:r>
                        <a:rPr kumimoji="1" lang="en-US" altLang="ja-JP" dirty="0" smtClean="0"/>
                        <a:t>(2)</a:t>
                      </a:r>
                      <a:endParaRPr kumimoji="1" lang="ja-JP" altLang="en-US" dirty="0"/>
                    </a:p>
                  </a:txBody>
                  <a:tcPr/>
                </a:tc>
              </a:tr>
              <a:tr h="6355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メモリ取り外し検出</a:t>
                      </a:r>
                    </a:p>
                    <a:p>
                      <a:endParaRPr kumimoji="1" lang="ja-JP" altLang="en-US" dirty="0"/>
                    </a:p>
                  </a:txBody>
                  <a:tcPr/>
                </a:tc>
                <a:tc>
                  <a:txBody>
                    <a:bodyPr/>
                    <a:lstStyle/>
                    <a:p>
                      <a:r>
                        <a:rPr kumimoji="1" lang="ja-JP" altLang="en-US" dirty="0" smtClean="0"/>
                        <a:t>ログを記録</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エラー表示</a:t>
                      </a:r>
                      <a:endParaRPr kumimoji="1" lang="en-US" altLang="ja-JP" dirty="0" smtClean="0"/>
                    </a:p>
                    <a:p>
                      <a:r>
                        <a:rPr kumimoji="1" lang="ja-JP" altLang="en-US" dirty="0" smtClean="0"/>
                        <a:t>検査中断</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次の検査準備</a:t>
                      </a:r>
                      <a:endParaRPr kumimoji="1" lang="en-US" altLang="ja-JP" dirty="0" smtClean="0"/>
                    </a:p>
                    <a:p>
                      <a:r>
                        <a:rPr kumimoji="1" lang="ja-JP" altLang="en-US" dirty="0" smtClean="0"/>
                        <a:t>→</a:t>
                      </a:r>
                      <a:r>
                        <a:rPr kumimoji="1" lang="en-US" altLang="ja-JP" dirty="0" smtClean="0"/>
                        <a:t>(0)</a:t>
                      </a:r>
                    </a:p>
                  </a:txBody>
                  <a:tcPr>
                    <a:solidFill>
                      <a:srgbClr val="CCE9AD"/>
                    </a:solidFill>
                  </a:tcPr>
                </a:tc>
              </a:tr>
            </a:tbl>
          </a:graphicData>
        </a:graphic>
      </p:graphicFrame>
      <p:sp>
        <p:nvSpPr>
          <p:cNvPr id="7" name="正方形/長方形 6"/>
          <p:cNvSpPr/>
          <p:nvPr/>
        </p:nvSpPr>
        <p:spPr>
          <a:xfrm rot="20536317">
            <a:off x="5160963" y="4852988"/>
            <a:ext cx="3357562" cy="642937"/>
          </a:xfrm>
          <a:prstGeom prst="rect">
            <a:avLst/>
          </a:prstGeom>
          <a:solidFill>
            <a:schemeClr val="accent6">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マトリクスをすべて埋めること</a:t>
            </a:r>
          </a:p>
        </p:txBody>
      </p:sp>
      <p:sp>
        <p:nvSpPr>
          <p:cNvPr id="8" name="角丸四角形吹き出し 7"/>
          <p:cNvSpPr/>
          <p:nvPr/>
        </p:nvSpPr>
        <p:spPr>
          <a:xfrm>
            <a:off x="1714500" y="5143500"/>
            <a:ext cx="2000250" cy="571500"/>
          </a:xfrm>
          <a:prstGeom prst="wedgeRoundRectCallout">
            <a:avLst>
              <a:gd name="adj1" fmla="val 128214"/>
              <a:gd name="adj2" fmla="val 7130"/>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chemeClr val="accent2"/>
                </a:solidFill>
              </a:rPr>
              <a:t>事故につながったりします。</a:t>
            </a:r>
          </a:p>
        </p:txBody>
      </p:sp>
      <p:sp>
        <p:nvSpPr>
          <p:cNvPr id="6" name="ストライプ矢印 5"/>
          <p:cNvSpPr/>
          <p:nvPr/>
        </p:nvSpPr>
        <p:spPr>
          <a:xfrm rot="1560467">
            <a:off x="3205163" y="3100388"/>
            <a:ext cx="3490912" cy="439737"/>
          </a:xfrm>
          <a:prstGeom prst="stripedRightArrow">
            <a:avLst/>
          </a:prstGeom>
          <a:solidFill>
            <a:srgbClr val="FFFF00">
              <a:alpha val="27000"/>
            </a:srgbClr>
          </a:solidFill>
          <a:ln>
            <a:solidFill>
              <a:schemeClr val="accent1">
                <a:shade val="50000"/>
                <a:alpha val="51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schemeClr val="accent1">
                    <a:lumMod val="75000"/>
                  </a:schemeClr>
                </a:solidFill>
              </a:rPr>
              <a:t>正常なシーケンス</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noGrp="1"/>
          </p:cNvSpPr>
          <p:nvPr>
            <p:ph type="title"/>
          </p:nvPr>
        </p:nvSpPr>
        <p:spPr/>
        <p:txBody>
          <a:bodyPr/>
          <a:lstStyle/>
          <a:p>
            <a:r>
              <a:rPr lang="ja-JP" altLang="en-US" sz="3200" smtClean="0"/>
              <a:t>実際のコードって、どう書く？</a:t>
            </a:r>
          </a:p>
        </p:txBody>
      </p:sp>
      <p:sp>
        <p:nvSpPr>
          <p:cNvPr id="3" name="コンテンツ プレースホルダ 2"/>
          <p:cNvSpPr>
            <a:spLocks noGrp="1"/>
          </p:cNvSpPr>
          <p:nvPr>
            <p:ph idx="1"/>
          </p:nvPr>
        </p:nvSpPr>
        <p:spPr>
          <a:xfrm>
            <a:off x="428625" y="1071563"/>
            <a:ext cx="8229600" cy="4573587"/>
          </a:xfrm>
        </p:spPr>
        <p:txBody>
          <a:bodyPr/>
          <a:lstStyle/>
          <a:p>
            <a:pPr>
              <a:buFontTx/>
              <a:buNone/>
              <a:defRPr/>
            </a:pPr>
            <a:r>
              <a:rPr lang="ja-JP" altLang="en-US" sz="2000" b="1" dirty="0" smtClean="0">
                <a:latin typeface="+mn-ea"/>
              </a:rPr>
              <a:t>パターン１．「イベント」別にモジュールの入口を用意する？</a:t>
            </a:r>
            <a:endParaRPr lang="en-US" altLang="ja-JP" sz="2000" b="1" dirty="0" smtClean="0">
              <a:latin typeface="+mn-ea"/>
            </a:endParaRPr>
          </a:p>
          <a:p>
            <a:pPr>
              <a:buFontTx/>
              <a:buNone/>
              <a:defRPr/>
            </a:pPr>
            <a:endParaRPr lang="en-US" altLang="ja-JP" sz="1600" b="1" dirty="0" smtClean="0">
              <a:latin typeface="+mn-ea"/>
            </a:endParaRPr>
          </a:p>
          <a:p>
            <a:pPr>
              <a:buFontTx/>
              <a:buNone/>
              <a:defRPr/>
            </a:pPr>
            <a:r>
              <a:rPr lang="ja-JP" altLang="en-US" sz="1600" b="1" dirty="0" smtClean="0">
                <a:latin typeface="+mn-ea"/>
              </a:rPr>
              <a:t>メモリ挿入検出処理</a:t>
            </a:r>
            <a:r>
              <a:rPr lang="en-US" altLang="ja-JP" sz="1600" b="1" dirty="0" smtClean="0">
                <a:latin typeface="+mn-ea"/>
              </a:rPr>
              <a:t>() {</a:t>
            </a:r>
          </a:p>
          <a:p>
            <a:pPr>
              <a:buFontTx/>
              <a:buNone/>
              <a:defRPr/>
            </a:pPr>
            <a:r>
              <a:rPr lang="en-US" altLang="ja-JP" sz="1600" b="1" dirty="0" smtClean="0">
                <a:latin typeface="+mn-ea"/>
              </a:rPr>
              <a:t>   if(</a:t>
            </a:r>
            <a:r>
              <a:rPr lang="ja-JP" altLang="en-US" sz="1600" b="1" dirty="0" smtClean="0">
                <a:latin typeface="+mn-ea"/>
              </a:rPr>
              <a:t>現在の状態が「メモリ挿入待ち」</a:t>
            </a:r>
            <a:r>
              <a:rPr lang="en-US" altLang="ja-JP" sz="1600" b="1" dirty="0" smtClean="0">
                <a:latin typeface="+mn-ea"/>
              </a:rPr>
              <a:t>) {</a:t>
            </a:r>
          </a:p>
          <a:p>
            <a:pPr>
              <a:buFontTx/>
              <a:buNone/>
              <a:defRPr/>
            </a:pPr>
            <a:r>
              <a:rPr lang="ja-JP" altLang="en-US" sz="1600" b="1" dirty="0" smtClean="0">
                <a:solidFill>
                  <a:schemeClr val="accent2"/>
                </a:solidFill>
                <a:latin typeface="+mn-ea"/>
              </a:rPr>
              <a:t>      検査を開始</a:t>
            </a:r>
            <a:r>
              <a:rPr lang="en-US" altLang="ja-JP" sz="1600" b="1" dirty="0" smtClean="0">
                <a:solidFill>
                  <a:schemeClr val="accent2"/>
                </a:solidFill>
                <a:latin typeface="+mn-ea"/>
              </a:rPr>
              <a:t>()</a:t>
            </a:r>
          </a:p>
          <a:p>
            <a:pPr>
              <a:buFontTx/>
              <a:buNone/>
              <a:defRPr/>
            </a:pPr>
            <a:r>
              <a:rPr lang="ja-JP" altLang="en-US" sz="1600" b="1" dirty="0" smtClean="0">
                <a:solidFill>
                  <a:schemeClr val="accent2"/>
                </a:solidFill>
                <a:latin typeface="+mn-ea"/>
              </a:rPr>
              <a:t>      状態を「検査中」に</a:t>
            </a:r>
            <a:endParaRPr lang="en-US" altLang="ja-JP" sz="1600" b="1" dirty="0" smtClean="0">
              <a:latin typeface="+mn-ea"/>
            </a:endParaRPr>
          </a:p>
          <a:p>
            <a:pPr>
              <a:buFontTx/>
              <a:buNone/>
              <a:defRPr/>
            </a:pPr>
            <a:r>
              <a:rPr lang="en-US" altLang="ja-JP" sz="1600" b="1" dirty="0" smtClean="0">
                <a:latin typeface="+mn-ea"/>
              </a:rPr>
              <a:t>   } else if(</a:t>
            </a:r>
            <a:r>
              <a:rPr lang="ja-JP" altLang="en-US" sz="1600" b="1" dirty="0" smtClean="0">
                <a:latin typeface="+mn-ea"/>
              </a:rPr>
              <a:t>現在の状態が「検査中」</a:t>
            </a:r>
            <a:r>
              <a:rPr lang="en-US" altLang="ja-JP" sz="1600" b="1" dirty="0" smtClean="0">
                <a:latin typeface="+mn-ea"/>
              </a:rPr>
              <a:t>) {</a:t>
            </a:r>
          </a:p>
          <a:p>
            <a:pPr>
              <a:buFontTx/>
              <a:buNone/>
              <a:defRPr/>
            </a:pPr>
            <a:r>
              <a:rPr lang="ja-JP" altLang="en-US" sz="1600" b="1" dirty="0" smtClean="0">
                <a:solidFill>
                  <a:schemeClr val="accent2"/>
                </a:solidFill>
                <a:latin typeface="+mn-ea"/>
              </a:rPr>
              <a:t>　　　エラー表示</a:t>
            </a:r>
            <a:r>
              <a:rPr lang="en-US" altLang="ja-JP" sz="1600" b="1" dirty="0" smtClean="0">
                <a:solidFill>
                  <a:schemeClr val="accent2"/>
                </a:solidFill>
                <a:latin typeface="+mn-ea"/>
              </a:rPr>
              <a:t>()</a:t>
            </a:r>
          </a:p>
          <a:p>
            <a:pPr>
              <a:buFontTx/>
              <a:buNone/>
              <a:defRPr/>
            </a:pPr>
            <a:r>
              <a:rPr lang="ja-JP" altLang="en-US" sz="1600" b="1" dirty="0" smtClean="0">
                <a:solidFill>
                  <a:schemeClr val="accent2"/>
                </a:solidFill>
                <a:latin typeface="+mn-ea"/>
              </a:rPr>
              <a:t>　　　検査中断→状態を「取り出し待ち」に</a:t>
            </a:r>
            <a:endParaRPr lang="en-US" altLang="ja-JP" sz="1600" b="1" dirty="0" smtClean="0">
              <a:solidFill>
                <a:schemeClr val="accent2"/>
              </a:solidFill>
              <a:latin typeface="+mn-ea"/>
            </a:endParaRPr>
          </a:p>
          <a:p>
            <a:pPr>
              <a:buFontTx/>
              <a:buNone/>
              <a:defRPr/>
            </a:pPr>
            <a:r>
              <a:rPr lang="en-US" altLang="ja-JP" sz="1600" b="1" dirty="0" smtClean="0">
                <a:latin typeface="+mn-ea"/>
              </a:rPr>
              <a:t>   } else if(</a:t>
            </a:r>
            <a:r>
              <a:rPr lang="ja-JP" altLang="en-US" sz="1600" b="1" dirty="0" smtClean="0">
                <a:latin typeface="+mn-ea"/>
              </a:rPr>
              <a:t>現在の状態が「取り出し待ち」</a:t>
            </a:r>
            <a:r>
              <a:rPr lang="en-US" altLang="ja-JP" sz="1600" b="1" dirty="0" smtClean="0">
                <a:latin typeface="+mn-ea"/>
              </a:rPr>
              <a:t>) {</a:t>
            </a:r>
          </a:p>
          <a:p>
            <a:pPr>
              <a:buFontTx/>
              <a:buNone/>
              <a:defRPr/>
            </a:pPr>
            <a:r>
              <a:rPr lang="ja-JP" altLang="en-US" sz="1600" b="1" dirty="0" smtClean="0">
                <a:latin typeface="+mn-ea"/>
              </a:rPr>
              <a:t>      ログ記録</a:t>
            </a:r>
            <a:r>
              <a:rPr lang="en-US" altLang="ja-JP" sz="1600" b="1" dirty="0" smtClean="0">
                <a:latin typeface="+mn-ea"/>
              </a:rPr>
              <a:t>()</a:t>
            </a:r>
          </a:p>
          <a:p>
            <a:pPr>
              <a:buFontTx/>
              <a:buNone/>
              <a:defRPr/>
            </a:pPr>
            <a:r>
              <a:rPr lang="ja-JP" altLang="en-US" sz="1600" b="1" dirty="0" smtClean="0">
                <a:latin typeface="+mn-ea"/>
              </a:rPr>
              <a:t>      検査を開始</a:t>
            </a:r>
            <a:r>
              <a:rPr lang="en-US" altLang="ja-JP" sz="1600" b="1" dirty="0" smtClean="0">
                <a:latin typeface="+mn-ea"/>
              </a:rPr>
              <a:t>()</a:t>
            </a:r>
          </a:p>
          <a:p>
            <a:pPr>
              <a:buFontTx/>
              <a:buNone/>
              <a:defRPr/>
            </a:pPr>
            <a:r>
              <a:rPr lang="ja-JP" altLang="en-US" sz="1600" b="1" dirty="0" smtClean="0">
                <a:solidFill>
                  <a:schemeClr val="accent2"/>
                </a:solidFill>
                <a:latin typeface="+mn-ea"/>
              </a:rPr>
              <a:t>      状態を「検査中」に</a:t>
            </a:r>
            <a:endParaRPr lang="en-US" altLang="ja-JP" sz="1600" b="1" dirty="0" smtClean="0">
              <a:solidFill>
                <a:schemeClr val="accent2"/>
              </a:solidFill>
              <a:latin typeface="+mn-ea"/>
            </a:endParaRPr>
          </a:p>
          <a:p>
            <a:pPr>
              <a:buFontTx/>
              <a:buNone/>
              <a:defRPr/>
            </a:pPr>
            <a:r>
              <a:rPr lang="en-US" altLang="ja-JP" sz="1600" b="1" dirty="0" smtClean="0">
                <a:latin typeface="+mn-ea"/>
              </a:rPr>
              <a:t>   }</a:t>
            </a:r>
          </a:p>
          <a:p>
            <a:pPr>
              <a:buFontTx/>
              <a:buNone/>
              <a:defRPr/>
            </a:pPr>
            <a:r>
              <a:rPr lang="en-US" altLang="ja-JP" sz="1600" b="1" dirty="0" smtClean="0">
                <a:latin typeface="+mn-ea"/>
              </a:rPr>
              <a:t>}</a:t>
            </a:r>
            <a:endParaRPr lang="ja-JP" altLang="en-US" sz="1600" b="1" dirty="0">
              <a:latin typeface="+mn-ea"/>
            </a:endParaRPr>
          </a:p>
        </p:txBody>
      </p:sp>
      <p:sp>
        <p:nvSpPr>
          <p:cNvPr id="4" name="角丸四角形 3"/>
          <p:cNvSpPr/>
          <p:nvPr/>
        </p:nvSpPr>
        <p:spPr>
          <a:xfrm>
            <a:off x="4714875" y="1928813"/>
            <a:ext cx="3500438" cy="2000250"/>
          </a:xfrm>
          <a:prstGeom prst="roundRect">
            <a:avLst>
              <a:gd name="adj" fmla="val 7472"/>
            </a:avLst>
          </a:prstGeom>
          <a:solidFill>
            <a:srgbClr val="FFDCB9">
              <a:alpha val="5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schemeClr val="accent6">
                    <a:lumMod val="40000"/>
                    <a:lumOff val="60000"/>
                  </a:schemeClr>
                </a:solidFill>
              </a:rPr>
              <a:t>多くの開発ツールで、ボタンイベントに対応するコードなどが、こういった事象の発生箇所を入口にしてコードを書くようになっていますね。</a:t>
            </a:r>
          </a:p>
        </p:txBody>
      </p:sp>
      <p:sp>
        <p:nvSpPr>
          <p:cNvPr id="7" name="正方形/長方形 6"/>
          <p:cNvSpPr/>
          <p:nvPr/>
        </p:nvSpPr>
        <p:spPr>
          <a:xfrm rot="20010921">
            <a:off x="5376863" y="4084638"/>
            <a:ext cx="2643187" cy="838200"/>
          </a:xfrm>
          <a:prstGeom prst="rect">
            <a:avLst/>
          </a:prstGeom>
          <a:solidFill>
            <a:srgbClr val="FFDCB9">
              <a:alpha val="2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dirty="0" err="1">
                <a:solidFill>
                  <a:schemeClr val="accent6">
                    <a:lumMod val="75000"/>
                  </a:schemeClr>
                </a:solidFill>
              </a:rPr>
              <a:t>OnButtonClick</a:t>
            </a:r>
            <a:r>
              <a:rPr lang="en-US" altLang="ja-JP" sz="1400" dirty="0">
                <a:solidFill>
                  <a:schemeClr val="accent6">
                    <a:lumMod val="75000"/>
                  </a:schemeClr>
                </a:solidFill>
              </a:rPr>
              <a:t>(),</a:t>
            </a:r>
          </a:p>
          <a:p>
            <a:pPr algn="ctr">
              <a:defRPr/>
            </a:pPr>
            <a:r>
              <a:rPr lang="en-US" altLang="ja-JP" sz="1400" dirty="0" err="1">
                <a:solidFill>
                  <a:schemeClr val="accent6">
                    <a:lumMod val="75000"/>
                  </a:schemeClr>
                </a:solidFill>
              </a:rPr>
              <a:t>OnInitDialog</a:t>
            </a:r>
            <a:r>
              <a:rPr lang="en-US" altLang="ja-JP" sz="1400" dirty="0">
                <a:solidFill>
                  <a:schemeClr val="accent6">
                    <a:lumMod val="75000"/>
                  </a:schemeClr>
                </a:solidFill>
              </a:rPr>
              <a:t>()</a:t>
            </a:r>
          </a:p>
          <a:p>
            <a:pPr algn="ctr">
              <a:defRPr/>
            </a:pPr>
            <a:r>
              <a:rPr lang="en-US" altLang="ja-JP" sz="1400" dirty="0">
                <a:solidFill>
                  <a:schemeClr val="accent6">
                    <a:lumMod val="75000"/>
                  </a:schemeClr>
                </a:solidFill>
              </a:rPr>
              <a:t>ON_WM_PAINT(),</a:t>
            </a:r>
            <a:endParaRPr lang="ja-JP" altLang="en-US"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28625" y="428625"/>
            <a:ext cx="8143875" cy="3878263"/>
          </a:xfrm>
          <a:prstGeom prst="rect">
            <a:avLst/>
          </a:prstGeom>
        </p:spPr>
        <p:txBody>
          <a:bodyPr>
            <a:spAutoFit/>
          </a:bodyPr>
          <a:lstStyle/>
          <a:p>
            <a:pPr>
              <a:defRPr/>
            </a:pPr>
            <a:r>
              <a:rPr lang="ja-JP" altLang="en-US" sz="2000" b="1" dirty="0">
                <a:latin typeface="+mn-ea"/>
                <a:ea typeface="+mn-ea"/>
              </a:rPr>
              <a:t>パターン２．「状態」別にモジュールの入口を用意する？</a:t>
            </a:r>
            <a:endParaRPr lang="en-US" altLang="ja-JP" sz="2000" b="1" dirty="0">
              <a:latin typeface="+mn-ea"/>
              <a:ea typeface="+mn-ea"/>
            </a:endParaRPr>
          </a:p>
          <a:p>
            <a:pPr>
              <a:defRPr/>
            </a:pPr>
            <a:endParaRPr lang="en-US" altLang="ja-JP" b="1" dirty="0">
              <a:latin typeface="+mn-ea"/>
              <a:ea typeface="+mn-ea"/>
            </a:endParaRPr>
          </a:p>
          <a:p>
            <a:pPr>
              <a:defRPr/>
            </a:pPr>
            <a:r>
              <a:rPr lang="ja-JP" altLang="en-US" sz="1600" b="1" dirty="0">
                <a:latin typeface="+mn-ea"/>
                <a:ea typeface="+mn-ea"/>
              </a:rPr>
              <a:t>メモリ挿入待ち：：メモリ挿入検出処理</a:t>
            </a:r>
            <a:r>
              <a:rPr lang="en-US" altLang="ja-JP" sz="1600" b="1" dirty="0">
                <a:latin typeface="+mn-ea"/>
                <a:ea typeface="+mn-ea"/>
              </a:rPr>
              <a:t>() {</a:t>
            </a:r>
          </a:p>
          <a:p>
            <a:pPr lvl="1">
              <a:defRPr/>
            </a:pPr>
            <a:r>
              <a:rPr lang="ja-JP" altLang="en-US" sz="1600" b="1" dirty="0">
                <a:solidFill>
                  <a:schemeClr val="accent2"/>
                </a:solidFill>
                <a:latin typeface="+mn-ea"/>
                <a:ea typeface="+mn-ea"/>
              </a:rPr>
              <a:t>検査を開始</a:t>
            </a:r>
            <a:r>
              <a:rPr lang="en-US" altLang="ja-JP" sz="1600" b="1" dirty="0">
                <a:solidFill>
                  <a:schemeClr val="accent2"/>
                </a:solidFill>
                <a:latin typeface="+mn-ea"/>
                <a:ea typeface="+mn-ea"/>
              </a:rPr>
              <a:t>()</a:t>
            </a:r>
          </a:p>
          <a:p>
            <a:pPr lvl="1">
              <a:defRPr/>
            </a:pPr>
            <a:r>
              <a:rPr lang="ja-JP" altLang="en-US" sz="1600" b="1" dirty="0">
                <a:solidFill>
                  <a:schemeClr val="accent2"/>
                </a:solidFill>
                <a:latin typeface="+mn-ea"/>
                <a:ea typeface="+mn-ea"/>
              </a:rPr>
              <a:t>状態を「検査中」に</a:t>
            </a:r>
            <a:endParaRPr lang="en-US" altLang="ja-JP" sz="1600" b="1" dirty="0">
              <a:solidFill>
                <a:schemeClr val="accent2"/>
              </a:solidFill>
              <a:latin typeface="+mn-ea"/>
              <a:ea typeface="+mn-ea"/>
            </a:endParaRPr>
          </a:p>
          <a:p>
            <a:pPr>
              <a:defRPr/>
            </a:pPr>
            <a:r>
              <a:rPr lang="ja-JP" altLang="en-US" sz="1600" b="1" dirty="0">
                <a:latin typeface="+mn-ea"/>
                <a:ea typeface="+mn-ea"/>
              </a:rPr>
              <a:t>｝</a:t>
            </a:r>
            <a:endParaRPr lang="en-US" altLang="ja-JP" sz="1600" b="1" dirty="0">
              <a:latin typeface="+mn-ea"/>
              <a:ea typeface="+mn-ea"/>
            </a:endParaRPr>
          </a:p>
          <a:p>
            <a:pPr>
              <a:defRPr/>
            </a:pPr>
            <a:r>
              <a:rPr lang="ja-JP" altLang="en-US" sz="1600" b="1" dirty="0">
                <a:latin typeface="+mn-ea"/>
                <a:ea typeface="+mn-ea"/>
              </a:rPr>
              <a:t>メモリ挿入待ち：：検査完了通知</a:t>
            </a:r>
            <a:r>
              <a:rPr lang="en-US" altLang="ja-JP" sz="1600" b="1" dirty="0">
                <a:latin typeface="+mn-ea"/>
                <a:ea typeface="+mn-ea"/>
              </a:rPr>
              <a:t>(){</a:t>
            </a:r>
            <a:endParaRPr lang="ja-JP" altLang="en-US" sz="1600" b="1" dirty="0">
              <a:latin typeface="+mn-ea"/>
              <a:ea typeface="+mn-ea"/>
            </a:endParaRPr>
          </a:p>
          <a:p>
            <a:pPr lvl="1" fontAlgn="t">
              <a:defRPr/>
            </a:pPr>
            <a:r>
              <a:rPr lang="ja-JP" altLang="en-US" sz="1600" b="1" dirty="0">
                <a:solidFill>
                  <a:schemeClr val="accent2"/>
                </a:solidFill>
                <a:latin typeface="+mn-ea"/>
                <a:ea typeface="+mn-ea"/>
              </a:rPr>
              <a:t>ログ記録</a:t>
            </a:r>
            <a:r>
              <a:rPr lang="en-US" altLang="ja-JP" sz="1600" b="1" dirty="0">
                <a:solidFill>
                  <a:schemeClr val="accent2"/>
                </a:solidFill>
                <a:latin typeface="+mn-ea"/>
                <a:ea typeface="+mn-ea"/>
              </a:rPr>
              <a:t>()</a:t>
            </a:r>
          </a:p>
          <a:p>
            <a:pPr fontAlgn="t">
              <a:defRPr/>
            </a:pPr>
            <a:r>
              <a:rPr lang="en-US" sz="1600" b="1" dirty="0">
                <a:latin typeface="+mn-ea"/>
                <a:ea typeface="+mn-ea"/>
              </a:rPr>
              <a:t>}</a:t>
            </a:r>
          </a:p>
          <a:p>
            <a:pPr fontAlgn="auto">
              <a:defRPr/>
            </a:pPr>
            <a:r>
              <a:rPr lang="ja-JP" altLang="en-US" sz="1600" b="1" dirty="0">
                <a:latin typeface="+mn-ea"/>
                <a:ea typeface="+mn-ea"/>
              </a:rPr>
              <a:t>メモリ挿入待ち：：メモリ取り外し検出</a:t>
            </a:r>
            <a:r>
              <a:rPr lang="en-US" altLang="ja-JP" sz="1600" b="1" dirty="0">
                <a:latin typeface="+mn-ea"/>
                <a:ea typeface="+mn-ea"/>
              </a:rPr>
              <a:t>(){</a:t>
            </a:r>
            <a:endParaRPr lang="ja-JP" altLang="en-US" sz="1600" dirty="0">
              <a:latin typeface="+mn-ea"/>
              <a:ea typeface="+mn-ea"/>
            </a:endParaRPr>
          </a:p>
          <a:p>
            <a:pPr fontAlgn="t">
              <a:defRPr/>
            </a:pPr>
            <a:r>
              <a:rPr lang="en-US" altLang="ja-JP" sz="1600" b="1" dirty="0">
                <a:latin typeface="+mn-ea"/>
                <a:ea typeface="+mn-ea"/>
              </a:rPr>
              <a:t>{</a:t>
            </a:r>
          </a:p>
          <a:p>
            <a:pPr lvl="1" fontAlgn="t">
              <a:defRPr/>
            </a:pPr>
            <a:r>
              <a:rPr lang="ja-JP" altLang="en-US" sz="1600" b="1" dirty="0">
                <a:solidFill>
                  <a:schemeClr val="accent2"/>
                </a:solidFill>
                <a:latin typeface="+mn-ea"/>
              </a:rPr>
              <a:t>ログ記録</a:t>
            </a:r>
            <a:r>
              <a:rPr lang="en-US" altLang="ja-JP" sz="1600" b="1" dirty="0">
                <a:solidFill>
                  <a:schemeClr val="accent2"/>
                </a:solidFill>
                <a:latin typeface="+mn-ea"/>
              </a:rPr>
              <a:t>()</a:t>
            </a:r>
          </a:p>
          <a:p>
            <a:pPr fontAlgn="t">
              <a:defRPr/>
            </a:pPr>
            <a:r>
              <a:rPr lang="en-US" altLang="ja-JP" sz="1600" b="1" dirty="0">
                <a:latin typeface="+mn-ea"/>
                <a:ea typeface="+mn-ea"/>
              </a:rPr>
              <a:t>}</a:t>
            </a:r>
            <a:endParaRPr lang="ja-JP" altLang="en-US" sz="1600" b="1" dirty="0">
              <a:latin typeface="+mn-ea"/>
              <a:ea typeface="+mn-ea"/>
            </a:endParaRPr>
          </a:p>
          <a:p>
            <a:pPr fontAlgn="t">
              <a:defRPr/>
            </a:pPr>
            <a:endParaRPr lang="en-US" sz="1600" b="1" dirty="0">
              <a:latin typeface="+mn-ea"/>
              <a:ea typeface="+mn-ea"/>
            </a:endParaRPr>
          </a:p>
          <a:p>
            <a:pPr>
              <a:defRPr/>
            </a:pPr>
            <a:endParaRPr lang="ja-JP" altLang="en-US" sz="1600" b="1" dirty="0">
              <a:latin typeface="+mn-ea"/>
              <a:ea typeface="+mn-ea"/>
            </a:endParaRPr>
          </a:p>
        </p:txBody>
      </p:sp>
      <p:sp>
        <p:nvSpPr>
          <p:cNvPr id="5" name="角丸四角形 4"/>
          <p:cNvSpPr/>
          <p:nvPr/>
        </p:nvSpPr>
        <p:spPr>
          <a:xfrm>
            <a:off x="5072063" y="1643063"/>
            <a:ext cx="3500437" cy="2000250"/>
          </a:xfrm>
          <a:prstGeom prst="roundRect">
            <a:avLst>
              <a:gd name="adj" fmla="val 7472"/>
            </a:avLst>
          </a:prstGeom>
          <a:solidFill>
            <a:srgbClr val="FFDCB9">
              <a:alpha val="5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schemeClr val="accent6">
                    <a:lumMod val="40000"/>
                    <a:lumOff val="60000"/>
                  </a:schemeClr>
                </a:solidFill>
              </a:rPr>
              <a:t>この形式にするには、状態ごとに切り分けられた単位を用意する必要がありますねぇ・・・</a:t>
            </a:r>
          </a:p>
        </p:txBody>
      </p:sp>
      <p:sp>
        <p:nvSpPr>
          <p:cNvPr id="6" name="テキスト ボックス 3"/>
          <p:cNvSpPr txBox="1">
            <a:spLocks noChangeArrowheads="1"/>
          </p:cNvSpPr>
          <p:nvPr/>
        </p:nvSpPr>
        <p:spPr bwMode="auto">
          <a:xfrm>
            <a:off x="2000250" y="3286125"/>
            <a:ext cx="4873625" cy="2554288"/>
          </a:xfrm>
          <a:prstGeom prst="rect">
            <a:avLst/>
          </a:prstGeom>
          <a:noFill/>
          <a:ln w="9525">
            <a:noFill/>
            <a:miter lim="800000"/>
            <a:headEnd/>
            <a:tailEnd/>
          </a:ln>
        </p:spPr>
        <p:txBody>
          <a:bodyPr wrap="none">
            <a:spAutoFit/>
          </a:bodyPr>
          <a:lstStyle/>
          <a:p>
            <a:pPr>
              <a:defRPr/>
            </a:pPr>
            <a:r>
              <a:rPr lang="ja-JP" altLang="en-US" sz="1600" b="1" dirty="0">
                <a:latin typeface="+mn-ea"/>
                <a:ea typeface="+mn-ea"/>
              </a:rPr>
              <a:t>　　　　 　＿ ＿</a:t>
            </a:r>
            <a:endParaRPr lang="en-US" altLang="ja-JP" sz="1600" b="1" dirty="0">
              <a:latin typeface="+mn-ea"/>
              <a:ea typeface="+mn-ea"/>
            </a:endParaRPr>
          </a:p>
          <a:p>
            <a:pPr>
              <a:defRPr/>
            </a:pPr>
            <a:r>
              <a:rPr lang="ja-JP" altLang="en-US" sz="1600" b="1" dirty="0">
                <a:latin typeface="+mn-ea"/>
                <a:ea typeface="+mn-ea"/>
              </a:rPr>
              <a:t>　　　／　　 　 　＼</a:t>
            </a:r>
          </a:p>
          <a:p>
            <a:pPr>
              <a:defRPr/>
            </a:pPr>
            <a:r>
              <a:rPr lang="ja-JP" altLang="en-US" sz="1600" b="1" dirty="0">
                <a:latin typeface="+mn-ea"/>
                <a:ea typeface="+mn-ea"/>
              </a:rPr>
              <a:t>　 ／　　─　 　 ─ ＼　 　</a:t>
            </a:r>
          </a:p>
          <a:p>
            <a:pPr>
              <a:defRPr/>
            </a:pPr>
            <a:r>
              <a:rPr lang="ja-JP" altLang="en-US" sz="1600" b="1" dirty="0">
                <a:latin typeface="+mn-ea"/>
                <a:ea typeface="+mn-ea"/>
              </a:rPr>
              <a:t>／ 　　 （●） 　（●）  ＼　どっちにしたらいいのかな？　</a:t>
            </a:r>
          </a:p>
          <a:p>
            <a:pPr>
              <a:defRPr/>
            </a:pP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__</a:t>
            </a:r>
            <a:r>
              <a:rPr lang="ja-JP" altLang="en-US" sz="1600" b="1" dirty="0">
                <a:latin typeface="+mn-ea"/>
                <a:ea typeface="+mn-ea"/>
              </a:rPr>
              <a:t>人</a:t>
            </a:r>
            <a:r>
              <a:rPr lang="en-US" altLang="ja-JP" sz="1600" b="1" dirty="0">
                <a:latin typeface="+mn-ea"/>
                <a:ea typeface="+mn-ea"/>
              </a:rPr>
              <a:t>__</a:t>
            </a: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p>
          <a:p>
            <a:pPr>
              <a:defRPr/>
            </a:pPr>
            <a:r>
              <a:rPr lang="en-US" altLang="ja-JP" sz="1600" b="1" dirty="0">
                <a:latin typeface="+mn-ea"/>
                <a:ea typeface="+mn-ea"/>
              </a:rPr>
              <a:t>  /</a:t>
            </a:r>
            <a:r>
              <a:rPr lang="ja-JP" altLang="en-US" sz="1600" b="1" dirty="0">
                <a:latin typeface="+mn-ea"/>
                <a:ea typeface="+mn-ea"/>
              </a:rPr>
              <a:t>　 　 　  ∩ノ ⊃　　／　　　</a:t>
            </a:r>
          </a:p>
          <a:p>
            <a:pPr>
              <a:defRPr/>
            </a:pPr>
            <a:r>
              <a:rPr lang="en-US" altLang="ja-JP" sz="1600" b="1" dirty="0">
                <a:latin typeface="+mn-ea"/>
                <a:ea typeface="+mn-ea"/>
              </a:rPr>
              <a:t>(</a:t>
            </a:r>
            <a:r>
              <a:rPr lang="ja-JP" altLang="en-US" sz="1600" b="1" dirty="0">
                <a:latin typeface="+mn-ea"/>
                <a:ea typeface="+mn-ea"/>
              </a:rPr>
              <a:t>　 ＼　／ ＿ノ　</a:t>
            </a: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p>
          <a:p>
            <a:pPr>
              <a:defRPr/>
            </a:pPr>
            <a:r>
              <a:rPr lang="en-US" altLang="ja-JP" sz="1600" b="1" dirty="0">
                <a:latin typeface="+mn-ea"/>
                <a:ea typeface="+mn-ea"/>
              </a:rPr>
              <a:t>.</a:t>
            </a:r>
            <a:r>
              <a:rPr lang="ja-JP" altLang="en-US" sz="1600" b="1" dirty="0">
                <a:latin typeface="+mn-ea"/>
                <a:ea typeface="+mn-ea"/>
              </a:rPr>
              <a:t>＼　“　　／＿＿</a:t>
            </a: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 </a:t>
            </a:r>
            <a:r>
              <a:rPr lang="ja-JP" altLang="en-US" sz="1600" b="1" dirty="0">
                <a:latin typeface="+mn-ea"/>
                <a:ea typeface="+mn-ea"/>
              </a:rPr>
              <a:t>　　</a:t>
            </a:r>
          </a:p>
          <a:p>
            <a:pPr>
              <a:defRPr/>
            </a:pPr>
            <a:r>
              <a:rPr lang="ja-JP" altLang="en-US" sz="1600" b="1" dirty="0">
                <a:latin typeface="+mn-ea"/>
                <a:ea typeface="+mn-ea"/>
              </a:rPr>
              <a:t>　　＼ ／＿＿＿ ／ 　</a:t>
            </a:r>
          </a:p>
          <a:p>
            <a:pPr>
              <a:defRPr/>
            </a:pPr>
            <a:endParaRPr lang="ja-JP" altLang="en-US" sz="1600" b="1" dirty="0">
              <a:latin typeface="+mn-ea"/>
              <a:ea typeface="+mn-ea"/>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ja-JP" altLang="en-US" sz="3200" dirty="0" smtClean="0"/>
              <a:t>実装は状態別に</a:t>
            </a:r>
          </a:p>
        </p:txBody>
      </p:sp>
      <p:graphicFrame>
        <p:nvGraphicFramePr>
          <p:cNvPr id="4" name="表 3"/>
          <p:cNvGraphicFramePr>
            <a:graphicFrameLocks noGrp="1"/>
          </p:cNvGraphicFramePr>
          <p:nvPr/>
        </p:nvGraphicFramePr>
        <p:xfrm>
          <a:off x="500063" y="1285875"/>
          <a:ext cx="7929620" cy="3565031"/>
        </p:xfrm>
        <a:graphic>
          <a:graphicData uri="http://schemas.openxmlformats.org/drawingml/2006/table">
            <a:tbl>
              <a:tblPr firstRow="1" bandRow="1">
                <a:tableStyleId>{5C22544A-7EE6-4342-B048-85BDC9FD1C3A}</a:tableStyleId>
              </a:tblPr>
              <a:tblGrid>
                <a:gridCol w="1982405"/>
                <a:gridCol w="1982405"/>
                <a:gridCol w="1982405"/>
                <a:gridCol w="1982405"/>
              </a:tblGrid>
              <a:tr h="709288">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状態</a:t>
                      </a: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メモリ挿入待ち</a:t>
                      </a:r>
                      <a:endParaRPr kumimoji="1" lang="en-US" altLang="ja-JP" dirty="0" smtClean="0">
                        <a:solidFill>
                          <a:schemeClr val="accent2"/>
                        </a:solidFill>
                      </a:endParaRPr>
                    </a:p>
                    <a:p>
                      <a:pPr algn="ctr"/>
                      <a:r>
                        <a:rPr kumimoji="1" lang="en-US" altLang="ja-JP" dirty="0" smtClean="0">
                          <a:solidFill>
                            <a:schemeClr val="accent2"/>
                          </a:solidFill>
                        </a:rPr>
                        <a:t>(0)</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検査中</a:t>
                      </a:r>
                      <a:endParaRPr kumimoji="1" lang="en-US" altLang="ja-JP" dirty="0" smtClean="0">
                        <a:solidFill>
                          <a:schemeClr val="accent2"/>
                        </a:solidFill>
                      </a:endParaRPr>
                    </a:p>
                    <a:p>
                      <a:pPr algn="ctr"/>
                      <a:r>
                        <a:rPr kumimoji="1" lang="en-US" altLang="ja-JP" dirty="0" smtClean="0">
                          <a:solidFill>
                            <a:schemeClr val="accent2"/>
                          </a:solidFill>
                        </a:rPr>
                        <a:t>(1)</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取り外し待ち</a:t>
                      </a:r>
                      <a:endParaRPr kumimoji="1" lang="en-US" altLang="ja-JP" dirty="0" smtClean="0">
                        <a:solidFill>
                          <a:schemeClr val="accent2"/>
                        </a:solidFill>
                      </a:endParaRPr>
                    </a:p>
                    <a:p>
                      <a:pPr algn="ctr"/>
                      <a:r>
                        <a:rPr kumimoji="1" lang="en-US" altLang="ja-JP" dirty="0" smtClean="0">
                          <a:solidFill>
                            <a:schemeClr val="accent2"/>
                          </a:solidFill>
                        </a:rPr>
                        <a:t>(2)</a:t>
                      </a:r>
                      <a:endParaRPr kumimoji="1" lang="ja-JP" altLang="en-US" dirty="0">
                        <a:solidFill>
                          <a:schemeClr val="accent2"/>
                        </a:solidFill>
                      </a:endParaRPr>
                    </a:p>
                  </a:txBody>
                  <a:tcPr/>
                </a:tc>
              </a:tr>
              <a:tr h="1141967">
                <a:tc>
                  <a:txBody>
                    <a:bodyPr/>
                    <a:lstStyle/>
                    <a:p>
                      <a:r>
                        <a:rPr kumimoji="1" lang="ja-JP" altLang="en-US" dirty="0" smtClean="0">
                          <a:solidFill>
                            <a:schemeClr val="accent2"/>
                          </a:solidFill>
                        </a:rPr>
                        <a:t>メモリ挿入検出</a:t>
                      </a:r>
                      <a:endParaRPr kumimoji="1" lang="ja-JP" altLang="en-US" dirty="0">
                        <a:solidFill>
                          <a:schemeClr val="accent2"/>
                        </a:solidFill>
                      </a:endParaRPr>
                    </a:p>
                  </a:txBody>
                  <a:tcPr/>
                </a:tc>
                <a:tc>
                  <a:txBody>
                    <a:bodyPr/>
                    <a:lstStyle/>
                    <a:p>
                      <a:r>
                        <a:rPr kumimoji="1" lang="ja-JP" altLang="en-US" dirty="0" smtClean="0">
                          <a:solidFill>
                            <a:schemeClr val="accent2"/>
                          </a:solidFill>
                        </a:rPr>
                        <a:t>検査を開始</a:t>
                      </a:r>
                      <a:endParaRPr kumimoji="1" lang="en-US" altLang="ja-JP" dirty="0" smtClean="0">
                        <a:solidFill>
                          <a:schemeClr val="accent2"/>
                        </a:solidFill>
                      </a:endParaRPr>
                    </a:p>
                    <a:p>
                      <a:r>
                        <a:rPr kumimoji="1" lang="ja-JP" altLang="en-US" dirty="0" smtClean="0">
                          <a:solidFill>
                            <a:schemeClr val="accent2"/>
                          </a:solidFill>
                        </a:rPr>
                        <a:t>状態を検査中に→</a:t>
                      </a:r>
                      <a:r>
                        <a:rPr kumimoji="1" lang="en-US" altLang="ja-JP" dirty="0" smtClean="0">
                          <a:solidFill>
                            <a:schemeClr val="accent2"/>
                          </a:solidFill>
                        </a:rPr>
                        <a:t>(1)</a:t>
                      </a:r>
                      <a:endParaRPr kumimoji="1" lang="ja-JP" altLang="en-US" dirty="0">
                        <a:solidFill>
                          <a:schemeClr val="accent2"/>
                        </a:solidFill>
                      </a:endParaRPr>
                    </a:p>
                  </a:txBody>
                  <a:tcPr/>
                </a:tc>
                <a:tc>
                  <a:txBody>
                    <a:bodyPr/>
                    <a:lstStyle/>
                    <a:p>
                      <a:r>
                        <a:rPr kumimoji="1" lang="ja-JP" altLang="en-US" dirty="0" smtClean="0">
                          <a:solidFill>
                            <a:schemeClr val="accent2"/>
                          </a:solidFill>
                        </a:rPr>
                        <a:t>エラー表示</a:t>
                      </a:r>
                      <a:endParaRPr kumimoji="1" lang="en-US" altLang="ja-JP" dirty="0" smtClean="0">
                        <a:solidFill>
                          <a:schemeClr val="accent2"/>
                        </a:solidFill>
                      </a:endParaRPr>
                    </a:p>
                    <a:p>
                      <a:r>
                        <a:rPr kumimoji="1" lang="ja-JP" altLang="en-US" dirty="0" smtClean="0">
                          <a:solidFill>
                            <a:schemeClr val="accent2"/>
                          </a:solidFill>
                        </a:rPr>
                        <a:t>検査中断</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tc>
                <a:tc>
                  <a:txBody>
                    <a:bodyPr/>
                    <a:lstStyle/>
                    <a:p>
                      <a:r>
                        <a:rPr kumimoji="1" lang="ja-JP" altLang="en-US" dirty="0" smtClean="0"/>
                        <a:t>ログ記録</a:t>
                      </a:r>
                      <a:endParaRPr kumimoji="1" lang="en-US" altLang="ja-JP" dirty="0" smtClean="0"/>
                    </a:p>
                    <a:p>
                      <a:r>
                        <a:rPr kumimoji="1" lang="ja-JP" altLang="en-US" dirty="0" smtClean="0"/>
                        <a:t>検査を開始</a:t>
                      </a:r>
                      <a:endParaRPr kumimoji="1" lang="en-US" altLang="ja-JP" dirty="0" smtClean="0"/>
                    </a:p>
                    <a:p>
                      <a:r>
                        <a:rPr kumimoji="1" lang="ja-JP" altLang="en-US" dirty="0" smtClean="0"/>
                        <a:t>→</a:t>
                      </a:r>
                      <a:r>
                        <a:rPr kumimoji="1" lang="en-US" altLang="ja-JP" dirty="0" smtClean="0"/>
                        <a:t>(1)</a:t>
                      </a:r>
                      <a:endParaRPr kumimoji="1" lang="ja-JP" altLang="en-US" dirty="0"/>
                    </a:p>
                  </a:txBody>
                  <a:tcPr/>
                </a:tc>
              </a:tr>
              <a:tr h="799376">
                <a:tc>
                  <a:txBody>
                    <a:bodyPr/>
                    <a:lstStyle/>
                    <a:p>
                      <a:r>
                        <a:rPr kumimoji="1" lang="ja-JP" altLang="en-US" dirty="0" smtClean="0">
                          <a:solidFill>
                            <a:schemeClr val="accent2"/>
                          </a:solidFill>
                        </a:rPr>
                        <a:t>検査完了通知</a:t>
                      </a:r>
                      <a:endParaRPr kumimoji="1" lang="ja-JP" altLang="en-US" dirty="0">
                        <a:solidFill>
                          <a:schemeClr val="accent2"/>
                        </a:solidFill>
                      </a:endParaRPr>
                    </a:p>
                  </a:txBody>
                  <a:tcPr/>
                </a:tc>
                <a:tc>
                  <a:txBody>
                    <a:bodyPr/>
                    <a:lstStyle/>
                    <a:p>
                      <a:r>
                        <a:rPr kumimoji="1" lang="ja-JP" altLang="en-US" dirty="0" smtClean="0">
                          <a:solidFill>
                            <a:schemeClr val="accent2"/>
                          </a:solidFill>
                        </a:rPr>
                        <a:t>ログ記録</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(0)</a:t>
                      </a:r>
                      <a:endParaRPr kumimoji="1" lang="ja-JP" altLang="en-US" dirty="0">
                        <a:solidFill>
                          <a:schemeClr val="accent2"/>
                        </a:solidFill>
                      </a:endParaRPr>
                    </a:p>
                  </a:txBody>
                  <a:tcPr/>
                </a:tc>
                <a:tc>
                  <a:txBody>
                    <a:bodyPr/>
                    <a:lstStyle/>
                    <a:p>
                      <a:r>
                        <a:rPr kumimoji="1" lang="ja-JP" altLang="en-US" dirty="0" smtClean="0">
                          <a:solidFill>
                            <a:schemeClr val="accent2"/>
                          </a:solidFill>
                        </a:rPr>
                        <a:t>検査結果を表示</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tc>
                <a:tc>
                  <a:txBody>
                    <a:bodyPr/>
                    <a:lstStyle/>
                    <a:p>
                      <a:r>
                        <a:rPr kumimoji="1" lang="ja-JP" altLang="en-US" dirty="0" smtClean="0"/>
                        <a:t>ログ記録</a:t>
                      </a:r>
                      <a:endParaRPr kumimoji="1" lang="en-US" altLang="ja-JP" dirty="0" smtClean="0"/>
                    </a:p>
                    <a:p>
                      <a:r>
                        <a:rPr kumimoji="1" lang="ja-JP" altLang="en-US" dirty="0" smtClean="0"/>
                        <a:t>→</a:t>
                      </a:r>
                      <a:r>
                        <a:rPr kumimoji="1" lang="en-US" altLang="ja-JP" dirty="0" smtClean="0"/>
                        <a:t>(2)</a:t>
                      </a:r>
                      <a:endParaRPr kumimoji="1" lang="ja-JP" altLang="en-US" dirty="0"/>
                    </a:p>
                  </a:txBody>
                  <a:tcPr/>
                </a:tc>
              </a:tr>
              <a:tr h="6355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メモリ取り外し検出</a:t>
                      </a:r>
                    </a:p>
                    <a:p>
                      <a:endParaRPr kumimoji="1" lang="ja-JP" altLang="en-US" dirty="0"/>
                    </a:p>
                  </a:txBody>
                  <a:tcPr/>
                </a:tc>
                <a:tc>
                  <a:txBody>
                    <a:bodyPr/>
                    <a:lstStyle/>
                    <a:p>
                      <a:r>
                        <a:rPr kumimoji="1" lang="ja-JP" altLang="en-US" dirty="0" smtClean="0"/>
                        <a:t>ログを記録</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エラー表示</a:t>
                      </a:r>
                      <a:endParaRPr kumimoji="1" lang="en-US" altLang="ja-JP" dirty="0" smtClean="0"/>
                    </a:p>
                    <a:p>
                      <a:r>
                        <a:rPr kumimoji="1" lang="ja-JP" altLang="en-US" dirty="0" smtClean="0"/>
                        <a:t>検査中断</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次の検査準備</a:t>
                      </a:r>
                      <a:endParaRPr kumimoji="1" lang="en-US" altLang="ja-JP" dirty="0" smtClean="0"/>
                    </a:p>
                    <a:p>
                      <a:r>
                        <a:rPr kumimoji="1" lang="ja-JP" altLang="en-US" dirty="0" smtClean="0"/>
                        <a:t>→</a:t>
                      </a:r>
                      <a:r>
                        <a:rPr kumimoji="1" lang="en-US" altLang="ja-JP" dirty="0" smtClean="0"/>
                        <a:t>(0)</a:t>
                      </a:r>
                    </a:p>
                  </a:txBody>
                  <a:tcPr/>
                </a:tc>
              </a:tr>
            </a:tbl>
          </a:graphicData>
        </a:graphic>
      </p:graphicFrame>
      <p:sp>
        <p:nvSpPr>
          <p:cNvPr id="5" name="円/楕円 4"/>
          <p:cNvSpPr/>
          <p:nvPr/>
        </p:nvSpPr>
        <p:spPr>
          <a:xfrm>
            <a:off x="2643188" y="928688"/>
            <a:ext cx="1643062" cy="4572000"/>
          </a:xfrm>
          <a:prstGeom prst="ellipse">
            <a:avLst/>
          </a:prstGeom>
          <a:solidFill>
            <a:srgbClr val="92D050">
              <a:alpha val="3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角丸四角形吹き出し 5"/>
          <p:cNvSpPr/>
          <p:nvPr/>
        </p:nvSpPr>
        <p:spPr>
          <a:xfrm>
            <a:off x="4000500" y="5286375"/>
            <a:ext cx="4429125" cy="612775"/>
          </a:xfrm>
          <a:prstGeom prst="wedgeRoundRectCallout">
            <a:avLst>
              <a:gd name="adj1" fmla="val -56659"/>
              <a:gd name="adj2" fmla="val -119403"/>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状態別にイベント発生時の処理を書く</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a:buFontTx/>
              <a:buNone/>
              <a:defRPr/>
            </a:pPr>
            <a:r>
              <a:rPr lang="ja-JP" altLang="en-US" sz="1800" b="1" dirty="0" smtClean="0">
                <a:latin typeface="+mn-ea"/>
              </a:rPr>
              <a:t>　　 　 　 ＿＿＿</a:t>
            </a:r>
            <a:r>
              <a:rPr lang="en-US" altLang="ja-JP" sz="1800" b="1" dirty="0" smtClean="0">
                <a:latin typeface="+mn-ea"/>
              </a:rPr>
              <a:t>_</a:t>
            </a:r>
          </a:p>
          <a:p>
            <a:pPr>
              <a:buFontTx/>
              <a:buNone/>
              <a:defRPr/>
            </a:pPr>
            <a:r>
              <a:rPr lang="ja-JP" altLang="en-US" sz="1800" b="1" dirty="0" smtClean="0">
                <a:latin typeface="+mn-ea"/>
              </a:rPr>
              <a:t>　　　　／　　 　 　＼</a:t>
            </a:r>
          </a:p>
          <a:p>
            <a:pPr>
              <a:buFontTx/>
              <a:buNone/>
              <a:defRPr/>
            </a:pPr>
            <a:r>
              <a:rPr lang="ja-JP" altLang="en-US" sz="1800" b="1" dirty="0" smtClean="0">
                <a:latin typeface="+mn-ea"/>
              </a:rPr>
              <a:t>　　 ／　　─　 　 ─＼</a:t>
            </a:r>
          </a:p>
          <a:p>
            <a:pPr>
              <a:buFontTx/>
              <a:buNone/>
              <a:defRPr/>
            </a:pPr>
            <a:r>
              <a:rPr lang="ja-JP" altLang="en-US" sz="1800" b="1" dirty="0" smtClean="0">
                <a:latin typeface="+mn-ea"/>
              </a:rPr>
              <a:t>　／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 　　</a:t>
            </a: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a:t>
            </a:r>
            <a:r>
              <a:rPr lang="ja-JP" altLang="en-US" sz="1800" b="1" dirty="0" smtClean="0">
                <a:latin typeface="+mn-ea"/>
              </a:rPr>
              <a:t>人</a:t>
            </a:r>
            <a:r>
              <a:rPr lang="en-US" altLang="ja-JP" sz="1800" b="1" dirty="0" smtClean="0">
                <a:latin typeface="+mn-ea"/>
              </a:rPr>
              <a:t>__</a:t>
            </a:r>
            <a:r>
              <a:rPr lang="ja-JP" altLang="en-US" sz="1800" b="1" dirty="0" smtClean="0">
                <a:latin typeface="+mn-ea"/>
              </a:rPr>
              <a:t>）　 　 </a:t>
            </a:r>
            <a:r>
              <a:rPr lang="en-US" altLang="ja-JP" sz="1800" b="1" dirty="0" smtClean="0">
                <a:latin typeface="+mn-ea"/>
              </a:rPr>
              <a:t>| </a:t>
            </a:r>
            <a:r>
              <a:rPr lang="ja-JP" altLang="en-US" sz="1800" b="1" dirty="0" smtClean="0">
                <a:latin typeface="+mn-ea"/>
              </a:rPr>
              <a:t>　　残念ながら、時間が来たようです。</a:t>
            </a:r>
          </a:p>
          <a:p>
            <a:pPr>
              <a:buFontTx/>
              <a:buNone/>
              <a:defRPr/>
            </a:pPr>
            <a:r>
              <a:rPr lang="ja-JP" altLang="en-US" sz="1800" b="1" dirty="0" smtClean="0">
                <a:latin typeface="+mn-ea"/>
              </a:rPr>
              <a:t>　＼　　　　 ｀ ⌒</a:t>
            </a:r>
            <a:r>
              <a:rPr lang="en-US" altLang="ja-JP" sz="1800" b="1" dirty="0" smtClean="0">
                <a:latin typeface="+mn-ea"/>
              </a:rPr>
              <a:t>´</a:t>
            </a:r>
            <a:r>
              <a:rPr lang="ja-JP" altLang="en-US" sz="1800" b="1" dirty="0" smtClean="0">
                <a:latin typeface="+mn-ea"/>
              </a:rPr>
              <a:t>　　 ／ 　　 続きは、また別の機会にでも。　　　</a:t>
            </a:r>
          </a:p>
          <a:p>
            <a:pPr>
              <a:buFontTx/>
              <a:buNone/>
              <a:defRPr/>
            </a:pPr>
            <a:r>
              <a:rPr lang="en-US" altLang="ja-JP" sz="1800" b="1" dirty="0" smtClean="0">
                <a:latin typeface="+mn-ea"/>
              </a:rPr>
              <a:t>,,.....</a:t>
            </a:r>
            <a:r>
              <a:rPr lang="ja-JP" altLang="en-US" sz="1800" b="1" dirty="0" smtClean="0">
                <a:latin typeface="+mn-ea"/>
              </a:rPr>
              <a:t>イ</a:t>
            </a:r>
            <a:r>
              <a:rPr lang="en-US" altLang="ja-JP" sz="1800" b="1" dirty="0" smtClean="0">
                <a:latin typeface="+mn-ea"/>
              </a:rPr>
              <a:t>.</a:t>
            </a:r>
            <a:r>
              <a:rPr lang="ja-JP" altLang="en-US" sz="1800" b="1" dirty="0" smtClean="0">
                <a:latin typeface="+mn-ea"/>
              </a:rPr>
              <a:t>ヽヽ、</a:t>
            </a:r>
            <a:r>
              <a:rPr lang="en-US" altLang="ja-JP" sz="1800" b="1" dirty="0" smtClean="0">
                <a:latin typeface="+mn-ea"/>
              </a:rPr>
              <a:t>___ </a:t>
            </a:r>
            <a:r>
              <a:rPr lang="ja-JP" altLang="en-US" sz="1800" b="1" dirty="0" err="1" smtClean="0">
                <a:latin typeface="+mn-ea"/>
              </a:rPr>
              <a:t>ーー</a:t>
            </a:r>
            <a:r>
              <a:rPr lang="ja-JP" altLang="en-US" sz="1800" b="1" dirty="0" smtClean="0">
                <a:latin typeface="+mn-ea"/>
              </a:rPr>
              <a:t>ノﾞ</a:t>
            </a:r>
            <a:r>
              <a:rPr lang="en-US" altLang="ja-JP" sz="1800" b="1" dirty="0" smtClean="0">
                <a:latin typeface="+mn-ea"/>
              </a:rPr>
              <a:t>-､.</a:t>
            </a:r>
          </a:p>
          <a:p>
            <a:pPr>
              <a:buFontTx/>
              <a:buNone/>
              <a:defRPr/>
            </a:pPr>
            <a:r>
              <a:rPr lang="en-US" altLang="ja-JP" sz="1800" b="1" dirty="0" smtClean="0">
                <a:latin typeface="+mn-ea"/>
              </a:rPr>
              <a:t>:</a:t>
            </a:r>
            <a:r>
              <a:rPr lang="ja-JP" altLang="en-US" sz="1800" b="1" dirty="0" smtClean="0">
                <a:latin typeface="+mn-ea"/>
              </a:rPr>
              <a:t>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_____ </a:t>
            </a:r>
            <a:r>
              <a:rPr lang="ja-JP" altLang="en-US" sz="1800" b="1" dirty="0" smtClean="0">
                <a:latin typeface="+mn-ea"/>
              </a:rPr>
              <a:t>ノ</a:t>
            </a:r>
            <a:r>
              <a:rPr lang="en-US" altLang="ja-JP" sz="1800" b="1" dirty="0" smtClean="0">
                <a:latin typeface="+mn-ea"/>
              </a:rPr>
              <a:t>.| </a:t>
            </a:r>
            <a:r>
              <a:rPr lang="ja-JP" altLang="en-US" sz="1800" b="1" dirty="0" smtClean="0">
                <a:latin typeface="+mn-ea"/>
              </a:rPr>
              <a:t>ヽ　</a:t>
            </a:r>
            <a:r>
              <a:rPr lang="en-US" altLang="ja-JP" sz="1800" b="1" dirty="0" err="1" smtClean="0">
                <a:latin typeface="+mn-ea"/>
              </a:rPr>
              <a:t>i</a:t>
            </a:r>
            <a:endParaRPr lang="en-US" altLang="ja-JP" sz="1800" b="1" dirty="0" smtClean="0">
              <a:latin typeface="+mn-ea"/>
            </a:endParaRP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ﾞ（</a:t>
            </a:r>
            <a:r>
              <a:rPr lang="en-US" altLang="ja-JP" sz="1800" b="1" dirty="0" smtClean="0">
                <a:latin typeface="+mn-ea"/>
              </a:rPr>
              <a:t>__)</a:t>
            </a:r>
            <a:r>
              <a:rPr lang="ja-JP" altLang="en-US" sz="1800" b="1" dirty="0" smtClean="0">
                <a:latin typeface="+mn-ea"/>
              </a:rPr>
              <a:t>＼</a:t>
            </a:r>
            <a:r>
              <a:rPr lang="en-US" altLang="ja-JP" sz="1800" b="1" dirty="0" smtClean="0">
                <a:latin typeface="+mn-ea"/>
              </a:rPr>
              <a:t>,| </a:t>
            </a:r>
            <a:r>
              <a:rPr lang="ja-JP" altLang="en-US" sz="1800" b="1" dirty="0" smtClean="0">
                <a:latin typeface="+mn-ea"/>
              </a:rPr>
              <a:t>　</a:t>
            </a:r>
            <a:r>
              <a:rPr lang="en-US" altLang="ja-JP" sz="1800" b="1" dirty="0" err="1" smtClean="0">
                <a:latin typeface="+mn-ea"/>
              </a:rPr>
              <a:t>i</a:t>
            </a:r>
            <a:r>
              <a:rPr lang="ja-JP" altLang="en-US" sz="1800" b="1" dirty="0" smtClean="0">
                <a:latin typeface="+mn-ea"/>
              </a:rPr>
              <a:t>　</a:t>
            </a:r>
            <a:r>
              <a:rPr lang="en-US" altLang="ja-JP" sz="1800" b="1" dirty="0" smtClean="0">
                <a:latin typeface="+mn-ea"/>
              </a:rPr>
              <a:t>|</a:t>
            </a:r>
          </a:p>
          <a:p>
            <a:pPr>
              <a:buFontTx/>
              <a:buNone/>
              <a:defRPr/>
            </a:pPr>
            <a:r>
              <a:rPr lang="ja-JP" altLang="en-US" sz="1800" b="1" dirty="0" smtClean="0">
                <a:latin typeface="+mn-ea"/>
              </a:rPr>
              <a:t>　 　 ＞　　 ヽ</a:t>
            </a:r>
            <a:r>
              <a:rPr lang="en-US" altLang="ja-JP" sz="1800" b="1" dirty="0" smtClean="0">
                <a:latin typeface="+mn-ea"/>
              </a:rPr>
              <a:t>. </a:t>
            </a:r>
            <a:r>
              <a:rPr lang="ja-JP" altLang="en-US" sz="1800" b="1" dirty="0" smtClean="0">
                <a:latin typeface="+mn-ea"/>
              </a:rPr>
              <a:t>ハ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a:t>
            </a:r>
          </a:p>
          <a:p>
            <a:pPr>
              <a:buFontTx/>
              <a:buNone/>
              <a:defRPr/>
            </a:pPr>
            <a:endParaRPr lang="ja-JP" altLang="en-US" sz="1800" b="1" dirty="0">
              <a:latin typeface="+mn-ea"/>
            </a:endParaRPr>
          </a:p>
        </p:txBody>
      </p:sp>
      <p:sp>
        <p:nvSpPr>
          <p:cNvPr id="4" name="テキスト ボックス 3"/>
          <p:cNvSpPr txBox="1"/>
          <p:nvPr/>
        </p:nvSpPr>
        <p:spPr>
          <a:xfrm>
            <a:off x="5681663" y="4429125"/>
            <a:ext cx="3000375" cy="1277938"/>
          </a:xfrm>
          <a:prstGeom prst="rect">
            <a:avLst/>
          </a:prstGeom>
          <a:noFill/>
        </p:spPr>
        <p:txBody>
          <a:bodyPr>
            <a:spAutoFit/>
          </a:bodyPr>
          <a:lstStyle/>
          <a:p>
            <a:pPr>
              <a:defRPr/>
            </a:pPr>
            <a:r>
              <a:rPr lang="ja-JP" altLang="en-US" sz="1100" b="1" dirty="0">
                <a:latin typeface="+mn-ea"/>
                <a:ea typeface="+mn-ea"/>
              </a:rPr>
              <a:t>　 　 　　　＿＿＿</a:t>
            </a:r>
            <a:r>
              <a:rPr lang="en-US" altLang="ja-JP" sz="1100" b="1" dirty="0">
                <a:latin typeface="+mn-ea"/>
                <a:ea typeface="+mn-ea"/>
              </a:rPr>
              <a:t>_</a:t>
            </a:r>
          </a:p>
          <a:p>
            <a:pPr>
              <a:defRPr/>
            </a:pPr>
            <a:r>
              <a:rPr lang="ja-JP" altLang="en-US" sz="1100" b="1" dirty="0">
                <a:latin typeface="+mn-ea"/>
                <a:ea typeface="+mn-ea"/>
              </a:rPr>
              <a:t>　 　　　／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ヽ</a:t>
            </a:r>
            <a:r>
              <a:rPr lang="en-US" altLang="ja-JP" sz="1100" b="1" dirty="0">
                <a:latin typeface="+mn-ea"/>
                <a:ea typeface="+mn-ea"/>
              </a:rPr>
              <a:t>､_</a:t>
            </a: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o</a:t>
            </a:r>
            <a:r>
              <a:rPr lang="ja-JP" altLang="en-US" sz="1100" b="1" dirty="0">
                <a:latin typeface="+mn-ea"/>
                <a:ea typeface="+mn-ea"/>
              </a:rPr>
              <a:t>ﾟ⌒　　　⌒ﾟ</a:t>
            </a:r>
            <a:r>
              <a:rPr lang="en-US" altLang="ja-JP" sz="1100" b="1" dirty="0">
                <a:latin typeface="+mn-ea"/>
                <a:ea typeface="+mn-ea"/>
              </a:rPr>
              <a:t>o</a:t>
            </a:r>
            <a:r>
              <a:rPr lang="ja-JP" altLang="en-US" sz="1100" b="1" dirty="0">
                <a:latin typeface="+mn-ea"/>
                <a:ea typeface="+mn-ea"/>
              </a:rPr>
              <a:t>　 ＼　 また今度</a:t>
            </a:r>
            <a:r>
              <a:rPr lang="ja-JP" altLang="en-US" sz="1100" b="1" dirty="0" err="1">
                <a:latin typeface="+mn-ea"/>
                <a:ea typeface="+mn-ea"/>
              </a:rPr>
              <a:t>だお</a:t>
            </a:r>
            <a:r>
              <a:rPr lang="ja-JP" altLang="en-US"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a:t>
            </a:r>
            <a:r>
              <a:rPr lang="en-US" altLang="ja-JP" sz="1100" b="1" dirty="0">
                <a:latin typeface="+mn-ea"/>
                <a:ea typeface="+mn-ea"/>
              </a:rPr>
              <a:t>|</a:t>
            </a:r>
          </a:p>
          <a:p>
            <a:pPr>
              <a:defRPr/>
            </a:pPr>
            <a:r>
              <a:rPr lang="ja-JP" altLang="en-US" sz="1100" b="1" dirty="0">
                <a:latin typeface="+mn-ea"/>
                <a:ea typeface="+mn-ea"/>
              </a:rPr>
              <a:t>　 ＼　　 　 ｀ ⌒</a:t>
            </a:r>
            <a:r>
              <a:rPr lang="en-US" altLang="ja-JP" sz="1100" b="1" dirty="0">
                <a:latin typeface="+mn-ea"/>
                <a:ea typeface="+mn-ea"/>
              </a:rPr>
              <a:t>´ </a:t>
            </a:r>
            <a:r>
              <a:rPr lang="ja-JP" altLang="en-US" sz="1100" b="1" dirty="0">
                <a:latin typeface="+mn-ea"/>
                <a:ea typeface="+mn-ea"/>
              </a:rPr>
              <a:t>　 　 ／</a:t>
            </a:r>
          </a:p>
          <a:p>
            <a:pPr>
              <a:defRPr/>
            </a:pPr>
            <a:endParaRPr lang="ja-JP" altLang="en-US" sz="1100" b="1" dirty="0">
              <a:latin typeface="+mn-ea"/>
              <a:ea typeface="+mn-ea"/>
            </a:endParaRPr>
          </a:p>
        </p:txBody>
      </p:sp>
      <p:sp>
        <p:nvSpPr>
          <p:cNvPr id="5" name="テキスト ボックス 4"/>
          <p:cNvSpPr txBox="1"/>
          <p:nvPr/>
        </p:nvSpPr>
        <p:spPr>
          <a:xfrm>
            <a:off x="5643563" y="3357563"/>
            <a:ext cx="3009900" cy="1277937"/>
          </a:xfrm>
          <a:prstGeom prst="rect">
            <a:avLst/>
          </a:prstGeom>
          <a:noFill/>
        </p:spPr>
        <p:txBody>
          <a:bodyPr wrap="none">
            <a:spAutoFit/>
          </a:bodyPr>
          <a:lstStyle/>
          <a:p>
            <a:pPr>
              <a:defRPr/>
            </a:pPr>
            <a:r>
              <a:rPr lang="ja-JP" altLang="en-US" sz="1100" b="1" dirty="0">
                <a:latin typeface="+mn-ea"/>
                <a:ea typeface="+mn-ea"/>
              </a:rPr>
              <a:t>　　　　　 ＿＿＿</a:t>
            </a:r>
            <a:r>
              <a:rPr lang="en-US" altLang="ja-JP" sz="1100" b="1" dirty="0">
                <a:latin typeface="+mn-ea"/>
                <a:ea typeface="+mn-ea"/>
              </a:rPr>
              <a:t>_</a:t>
            </a:r>
          </a:p>
          <a:p>
            <a:pPr>
              <a:defRPr/>
            </a:pPr>
            <a:r>
              <a:rPr lang="ja-JP" altLang="en-US" sz="1100" b="1" dirty="0">
                <a:latin typeface="+mn-ea"/>
                <a:ea typeface="+mn-ea"/>
              </a:rPr>
              <a:t>　 　　　／⌒　　⌒＼</a:t>
            </a:r>
          </a:p>
          <a:p>
            <a:pPr>
              <a:defRPr/>
            </a:pPr>
            <a:r>
              <a:rPr lang="ja-JP" altLang="en-US" sz="1100" b="1" dirty="0">
                <a:latin typeface="+mn-ea"/>
                <a:ea typeface="+mn-ea"/>
              </a:rPr>
              <a:t>　　　／（ ＞）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 　</a:t>
            </a:r>
            <a:r>
              <a:rPr lang="ja-JP" altLang="en-US" sz="1100" b="1" dirty="0" err="1">
                <a:latin typeface="+mn-ea"/>
                <a:ea typeface="+mn-ea"/>
              </a:rPr>
              <a:t>こっ</a:t>
            </a:r>
            <a:r>
              <a:rPr lang="ja-JP" altLang="en-US" sz="1100" b="1" dirty="0">
                <a:latin typeface="+mn-ea"/>
                <a:ea typeface="+mn-ea"/>
              </a:rPr>
              <a:t>からが肝心</a:t>
            </a:r>
            <a:r>
              <a:rPr lang="ja-JP" altLang="en-US" sz="1100" b="1" dirty="0" err="1">
                <a:latin typeface="+mn-ea"/>
                <a:ea typeface="+mn-ea"/>
              </a:rPr>
              <a:t>だお</a:t>
            </a:r>
            <a:endParaRPr lang="ja-JP" altLang="en-US" sz="1100" b="1" dirty="0">
              <a:latin typeface="+mn-ea"/>
              <a:ea typeface="+mn-ea"/>
            </a:endParaRP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 | | | |</a:t>
            </a:r>
            <a:r>
              <a:rPr lang="ja-JP" altLang="en-US" sz="1100" b="1" dirty="0">
                <a:latin typeface="+mn-ea"/>
                <a:ea typeface="+mn-ea"/>
              </a:rPr>
              <a:t>　　　　　</a:t>
            </a:r>
            <a:r>
              <a:rPr lang="en-US" altLang="ja-JP" sz="1100" b="1" dirty="0">
                <a:latin typeface="+mn-ea"/>
                <a:ea typeface="+mn-ea"/>
              </a:rPr>
              <a:t>|</a:t>
            </a:r>
          </a:p>
          <a:p>
            <a:pPr>
              <a:defRPr/>
            </a:pPr>
            <a:r>
              <a:rPr lang="ja-JP" altLang="en-US" sz="1100" b="1" dirty="0">
                <a:latin typeface="+mn-ea"/>
                <a:ea typeface="+mn-ea"/>
              </a:rPr>
              <a:t>　 ＼　 </a:t>
            </a:r>
            <a:r>
              <a:rPr lang="en-US" altLang="ja-JP" sz="1100" b="1" dirty="0">
                <a:latin typeface="+mn-ea"/>
                <a:ea typeface="+mn-ea"/>
              </a:rPr>
              <a:t>(</a:t>
            </a:r>
            <a:r>
              <a:rPr lang="ja-JP" altLang="en-US" sz="1100" b="1" dirty="0" err="1">
                <a:latin typeface="+mn-ea"/>
                <a:ea typeface="+mn-ea"/>
              </a:rPr>
              <a:t>、</a:t>
            </a:r>
            <a:r>
              <a:rPr lang="en-US" altLang="ja-JP" sz="1100" b="1" dirty="0">
                <a:latin typeface="+mn-ea"/>
                <a:ea typeface="+mn-ea"/>
              </a:rPr>
              <a:t>`</a:t>
            </a:r>
            <a:r>
              <a:rPr lang="ja-JP" altLang="en-US" sz="1100" b="1" dirty="0" err="1">
                <a:latin typeface="+mn-ea"/>
                <a:ea typeface="+mn-ea"/>
              </a:rPr>
              <a:t>ー</a:t>
            </a:r>
            <a:r>
              <a:rPr lang="en-US" altLang="ja-JP" sz="1100" b="1" dirty="0">
                <a:latin typeface="+mn-ea"/>
                <a:ea typeface="+mn-ea"/>
              </a:rPr>
              <a:t>―'´,</a:t>
            </a:r>
            <a:r>
              <a:rPr lang="ja-JP" altLang="en-US" sz="1100" b="1" dirty="0">
                <a:latin typeface="+mn-ea"/>
                <a:ea typeface="+mn-ea"/>
              </a:rPr>
              <a:t>　　 　／</a:t>
            </a:r>
          </a:p>
          <a:p>
            <a:pPr>
              <a:defRPr/>
            </a:pPr>
            <a:endParaRPr lang="ja-JP" altLang="en-US" sz="1100" b="1" dirty="0">
              <a:latin typeface="+mn-ea"/>
              <a:ea typeface="+mn-ea"/>
            </a:endParaRPr>
          </a:p>
        </p:txBody>
      </p:sp>
      <p:sp>
        <p:nvSpPr>
          <p:cNvPr id="48133" name="タイトル 1"/>
          <p:cNvSpPr>
            <a:spLocks noGrp="1"/>
          </p:cNvSpPr>
          <p:nvPr>
            <p:ph type="title"/>
          </p:nvPr>
        </p:nvSpPr>
        <p:spPr/>
        <p:txBody>
          <a:bodyPr/>
          <a:lstStyle/>
          <a:p>
            <a:r>
              <a:rPr lang="ja-JP" altLang="en-US" sz="3200" smtClean="0"/>
              <a:t>ステートパターン．．．</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コンテンツ プレースホルダ 2"/>
          <p:cNvSpPr>
            <a:spLocks noGrp="1"/>
          </p:cNvSpPr>
          <p:nvPr>
            <p:ph idx="1"/>
          </p:nvPr>
        </p:nvSpPr>
        <p:spPr>
          <a:xfrm>
            <a:off x="457200" y="1052513"/>
            <a:ext cx="8229600" cy="1590675"/>
          </a:xfrm>
        </p:spPr>
        <p:txBody>
          <a:bodyPr/>
          <a:lstStyle/>
          <a:p>
            <a:pPr algn="ctr">
              <a:buFontTx/>
              <a:buNone/>
            </a:pPr>
            <a:r>
              <a:rPr lang="ja-JP" altLang="en-US" smtClean="0"/>
              <a:t>ご静聴ありがとうございました。</a:t>
            </a:r>
            <a:endParaRPr lang="en-US" altLang="ja-JP" smtClean="0"/>
          </a:p>
          <a:p>
            <a:pPr algn="ctr">
              <a:buFontTx/>
              <a:buNone/>
            </a:pPr>
            <a:r>
              <a:rPr lang="en-US" altLang="ja-JP" smtClean="0"/>
              <a:t>m(_._)m</a:t>
            </a:r>
            <a:endParaRPr lang="ja-JP" altLang="en-US" smtClean="0"/>
          </a:p>
        </p:txBody>
      </p:sp>
      <p:sp>
        <p:nvSpPr>
          <p:cNvPr id="5" name="テキスト ボックス 4"/>
          <p:cNvSpPr txBox="1"/>
          <p:nvPr/>
        </p:nvSpPr>
        <p:spPr>
          <a:xfrm>
            <a:off x="5286375" y="2214563"/>
            <a:ext cx="3241675" cy="2838450"/>
          </a:xfrm>
          <a:prstGeom prst="rect">
            <a:avLst/>
          </a:prstGeom>
          <a:noFill/>
        </p:spPr>
        <p:txBody>
          <a:bodyPr wrap="none">
            <a:spAutoFit/>
          </a:bodyPr>
          <a:lstStyle/>
          <a:p>
            <a:pPr>
              <a:defRPr/>
            </a:pP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へ</a:t>
            </a:r>
          </a:p>
          <a:p>
            <a:pPr>
              <a:defRPr/>
            </a:pPr>
            <a:r>
              <a:rPr lang="ja-JP" altLang="en-US" sz="1050" b="1" dirty="0">
                <a:latin typeface="+mn-ea"/>
                <a:ea typeface="+mn-ea"/>
              </a:rPr>
              <a:t>　　</a:t>
            </a:r>
            <a:r>
              <a:rPr lang="en-US" altLang="ja-JP" sz="1050" b="1" dirty="0">
                <a:latin typeface="+mn-ea"/>
                <a:ea typeface="+mn-ea"/>
              </a:rPr>
              <a:t>___ </a:t>
            </a:r>
            <a:r>
              <a:rPr lang="ja-JP" altLang="en-US" sz="1050" b="1" dirty="0">
                <a:latin typeface="+mn-ea"/>
                <a:ea typeface="+mn-ea"/>
              </a:rPr>
              <a:t>　　　　　　　 　 　 　 　 　　　　　　　　　　　　ﾑ　　</a:t>
            </a:r>
            <a:r>
              <a:rPr lang="en-US" altLang="ja-JP" sz="1050" b="1" dirty="0" err="1">
                <a:latin typeface="+mn-ea"/>
                <a:ea typeface="+mn-ea"/>
              </a:rPr>
              <a:t>i</a:t>
            </a:r>
            <a:endParaRPr lang="en-US" altLang="ja-JP" sz="1050" b="1" dirty="0">
              <a:latin typeface="+mn-ea"/>
              <a:ea typeface="+mn-ea"/>
            </a:endParaRPr>
          </a:p>
          <a:p>
            <a:pPr>
              <a:defRPr/>
            </a:pPr>
            <a:r>
              <a:rPr lang="ja-JP" altLang="en-US" sz="1050" b="1" dirty="0">
                <a:latin typeface="+mn-ea"/>
                <a:ea typeface="+mn-ea"/>
              </a:rPr>
              <a:t>　「 ﾋ</a:t>
            </a:r>
            <a:r>
              <a:rPr lang="en-US" altLang="ja-JP" sz="1050" b="1" dirty="0">
                <a:latin typeface="+mn-ea"/>
                <a:ea typeface="+mn-ea"/>
              </a:rPr>
              <a:t>_</a:t>
            </a:r>
            <a:r>
              <a:rPr lang="en-US" altLang="ja-JP" sz="1050" b="1" dirty="0" err="1">
                <a:latin typeface="+mn-ea"/>
                <a:ea typeface="+mn-ea"/>
              </a:rPr>
              <a:t>i</a:t>
            </a:r>
            <a:r>
              <a:rPr lang="en-US" altLang="ja-JP" sz="1050" b="1" dirty="0">
                <a:latin typeface="+mn-ea"/>
                <a:ea typeface="+mn-ea"/>
              </a:rPr>
              <a:t>〉</a:t>
            </a:r>
            <a:r>
              <a:rPr lang="ja-JP" altLang="en-US" sz="1050" b="1" dirty="0">
                <a:latin typeface="+mn-ea"/>
                <a:ea typeface="+mn-ea"/>
              </a:rPr>
              <a:t>　　　 　 　　　　　　 　 　　　　　　　　　　　　 ゝ　</a:t>
            </a:r>
            <a:r>
              <a:rPr lang="en-US" altLang="ja-JP" sz="1050" b="1" dirty="0">
                <a:latin typeface="+mn-ea"/>
                <a:ea typeface="+mn-ea"/>
              </a:rPr>
              <a:t>〈</a:t>
            </a:r>
          </a:p>
          <a:p>
            <a:pPr>
              <a:defRPr/>
            </a:pPr>
            <a:r>
              <a:rPr lang="ja-JP" altLang="en-US" sz="1050" b="1" dirty="0">
                <a:latin typeface="+mn-ea"/>
                <a:ea typeface="+mn-ea"/>
              </a:rPr>
              <a:t>　ﾄ　ノ 　　　　　　　　　　　　　　　　　　　　　　　　　　</a:t>
            </a:r>
            <a:r>
              <a:rPr lang="en-US" altLang="ja-JP" sz="1050" b="1" dirty="0" err="1">
                <a:latin typeface="+mn-ea"/>
                <a:ea typeface="+mn-ea"/>
              </a:rPr>
              <a:t>i</a:t>
            </a:r>
            <a:r>
              <a:rPr lang="ja-JP" altLang="en-US" sz="1050" b="1" dirty="0">
                <a:latin typeface="+mn-ea"/>
                <a:ea typeface="+mn-ea"/>
              </a:rPr>
              <a:t>ニ</a:t>
            </a:r>
            <a:r>
              <a:rPr lang="en-US" altLang="ja-JP" sz="1050" b="1" dirty="0">
                <a:latin typeface="+mn-ea"/>
                <a:ea typeface="+mn-ea"/>
              </a:rPr>
              <a:t>(()</a:t>
            </a:r>
          </a:p>
          <a:p>
            <a:pPr>
              <a:defRPr/>
            </a:pPr>
            <a:r>
              <a:rPr lang="ja-JP" altLang="en-US" sz="1050" b="1" dirty="0">
                <a:latin typeface="+mn-ea"/>
                <a:ea typeface="+mn-ea"/>
              </a:rPr>
              <a:t>　</a:t>
            </a:r>
            <a:r>
              <a:rPr lang="en-US" altLang="ja-JP" sz="1050" b="1" dirty="0" err="1">
                <a:latin typeface="+mn-ea"/>
                <a:ea typeface="+mn-ea"/>
              </a:rPr>
              <a:t>i</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_ </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ヽ</a:t>
            </a:r>
          </a:p>
          <a:p>
            <a:pPr>
              <a:defRPr/>
            </a:pP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a:latin typeface="+mn-ea"/>
                <a:ea typeface="+mn-ea"/>
              </a:rPr>
              <a:t>__,</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err="1">
                <a:latin typeface="+mn-ea"/>
                <a:ea typeface="+mn-ea"/>
              </a:rPr>
              <a:t>i</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p>
          <a:p>
            <a:pPr>
              <a:defRPr/>
            </a:pP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 ●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λ</a:t>
            </a:r>
          </a:p>
          <a:p>
            <a:pPr>
              <a:defRPr/>
            </a:pPr>
            <a:r>
              <a:rPr lang="ja-JP" altLang="en-US" sz="1050" b="1" dirty="0">
                <a:latin typeface="+mn-ea"/>
                <a:ea typeface="+mn-ea"/>
              </a:rPr>
              <a:t>　ト－┤</a:t>
            </a:r>
            <a:r>
              <a:rPr lang="en-US" altLang="ja-JP" sz="1050" b="1" dirty="0">
                <a:latin typeface="+mn-ea"/>
                <a:ea typeface="+mn-ea"/>
              </a:rPr>
              <a:t>.</a:t>
            </a:r>
            <a:r>
              <a:rPr lang="ja-JP" altLang="en-US" sz="1050" b="1" dirty="0">
                <a:latin typeface="+mn-ea"/>
                <a:ea typeface="+mn-ea"/>
              </a:rPr>
              <a:t>　　　　　　／ 　 　（</a:t>
            </a:r>
            <a:r>
              <a:rPr lang="en-US" altLang="ja-JP" sz="1050" b="1" dirty="0">
                <a:latin typeface="+mn-ea"/>
                <a:ea typeface="+mn-ea"/>
              </a:rPr>
              <a:t>__</a:t>
            </a:r>
            <a:r>
              <a:rPr lang="ja-JP" altLang="en-US" sz="1050" b="1" dirty="0">
                <a:latin typeface="+mn-ea"/>
                <a:ea typeface="+mn-ea"/>
              </a:rPr>
              <a:t>人</a:t>
            </a:r>
            <a:r>
              <a:rPr lang="en-US" altLang="ja-JP" sz="1050" b="1" dirty="0">
                <a:latin typeface="+mn-ea"/>
                <a:ea typeface="+mn-ea"/>
              </a:rPr>
              <a:t>__</a:t>
            </a:r>
            <a:r>
              <a:rPr lang="ja-JP" altLang="en-US" sz="1050" b="1" dirty="0">
                <a:latin typeface="+mn-ea"/>
                <a:ea typeface="+mn-ea"/>
              </a:rPr>
              <a:t>） 　　　＼　　　 </a:t>
            </a:r>
            <a:r>
              <a:rPr lang="en-US" altLang="ja-JP" sz="1050" b="1" dirty="0">
                <a:latin typeface="+mn-ea"/>
                <a:ea typeface="+mn-ea"/>
              </a:rPr>
              <a:t>,</a:t>
            </a:r>
            <a:r>
              <a:rPr lang="ja-JP" altLang="en-US" sz="1050" b="1" dirty="0">
                <a:latin typeface="+mn-ea"/>
                <a:ea typeface="+mn-ea"/>
              </a:rPr>
              <a:t>ノ　￣ </a:t>
            </a:r>
            <a:r>
              <a:rPr lang="en-US" altLang="ja-JP" sz="1050" b="1" dirty="0">
                <a:latin typeface="+mn-ea"/>
                <a:ea typeface="+mn-ea"/>
              </a:rPr>
              <a:t>,!</a:t>
            </a:r>
          </a:p>
          <a:p>
            <a:pPr>
              <a:defRPr/>
            </a:pP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ゝ</a:t>
            </a:r>
            <a:r>
              <a:rPr lang="en-US" altLang="ja-JP" sz="1050" b="1" dirty="0">
                <a:latin typeface="+mn-ea"/>
                <a:ea typeface="+mn-ea"/>
              </a:rPr>
              <a:t>､_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ﾊ　　　</a:t>
            </a:r>
            <a:r>
              <a:rPr lang="en-US" altLang="ja-JP" sz="1050" b="1" dirty="0">
                <a:latin typeface="+mn-ea"/>
                <a:ea typeface="+mn-ea"/>
              </a:rPr>
              <a:t>,!</a:t>
            </a:r>
          </a:p>
          <a:p>
            <a:pPr>
              <a:defRPr/>
            </a:pPr>
            <a:r>
              <a:rPr lang="en-US" altLang="ja-JP" sz="1050" b="1" dirty="0">
                <a:latin typeface="+mn-ea"/>
                <a:ea typeface="+mn-ea"/>
              </a:rPr>
              <a:t>.</a:t>
            </a:r>
            <a:r>
              <a:rPr lang="ja-JP" altLang="en-US" sz="1050" b="1" dirty="0">
                <a:latin typeface="+mn-ea"/>
                <a:ea typeface="+mn-ea"/>
              </a:rPr>
              <a:t>　ヽ、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､,__</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 　ヽ／</a:t>
            </a:r>
          </a:p>
          <a:p>
            <a:pPr>
              <a:defRPr/>
            </a:pPr>
            <a:r>
              <a:rPr lang="ja-JP" altLang="en-US" sz="1050" b="1" dirty="0">
                <a:latin typeface="+mn-ea"/>
                <a:ea typeface="+mn-ea"/>
              </a:rPr>
              <a:t>　　　＼ノ　ﾉ　　　ﾊ￣</a:t>
            </a:r>
            <a:r>
              <a:rPr lang="en-US" altLang="ja-JP" sz="1050" b="1" dirty="0">
                <a:latin typeface="+mn-ea"/>
                <a:ea typeface="+mn-ea"/>
              </a:rPr>
              <a:t>r/:::r―--―/::</a:t>
            </a:r>
            <a:r>
              <a:rPr lang="ja-JP" altLang="en-US" sz="1050" b="1" dirty="0">
                <a:latin typeface="+mn-ea"/>
                <a:ea typeface="+mn-ea"/>
              </a:rPr>
              <a:t>７　　 ﾉ　　　　／</a:t>
            </a:r>
          </a:p>
          <a:p>
            <a:pPr>
              <a:defRPr/>
            </a:pPr>
            <a:r>
              <a:rPr lang="ja-JP" altLang="en-US" sz="1050" b="1" dirty="0">
                <a:latin typeface="+mn-ea"/>
                <a:ea typeface="+mn-ea"/>
              </a:rPr>
              <a:t>　 　　 　 ヽ</a:t>
            </a:r>
            <a:r>
              <a:rPr lang="en-US" altLang="ja-JP" sz="1050" b="1" dirty="0">
                <a:latin typeface="+mn-ea"/>
                <a:ea typeface="+mn-ea"/>
              </a:rPr>
              <a:t>.</a:t>
            </a:r>
            <a:r>
              <a:rPr lang="ja-JP" altLang="en-US" sz="1050" b="1" dirty="0">
                <a:latin typeface="+mn-ea"/>
                <a:ea typeface="+mn-ea"/>
              </a:rPr>
              <a:t>　　　　　　ヽ</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 :'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a:t>
            </a:r>
          </a:p>
          <a:p>
            <a:pPr>
              <a:defRPr/>
            </a:pPr>
            <a:r>
              <a:rPr lang="ja-JP" altLang="en-US" sz="1050" b="1" dirty="0">
                <a:latin typeface="+mn-ea"/>
                <a:ea typeface="+mn-ea"/>
              </a:rPr>
              <a:t>　　　　　　　 </a:t>
            </a:r>
            <a:r>
              <a:rPr lang="en-US" altLang="ja-JP" sz="1050" b="1" dirty="0">
                <a:latin typeface="+mn-ea"/>
                <a:ea typeface="+mn-ea"/>
              </a:rPr>
              <a:t>`</a:t>
            </a:r>
            <a:r>
              <a:rPr lang="ja-JP" altLang="en-US" sz="1050" b="1" dirty="0" err="1">
                <a:latin typeface="+mn-ea"/>
                <a:ea typeface="+mn-ea"/>
              </a:rPr>
              <a:t>ｰ</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＼ヽ</a:t>
            </a:r>
            <a:r>
              <a:rPr lang="en-US" altLang="ja-JP" sz="1050" b="1" dirty="0">
                <a:latin typeface="+mn-ea"/>
                <a:ea typeface="+mn-ea"/>
              </a:rPr>
              <a:t>::. ;::</a:t>
            </a:r>
            <a:r>
              <a:rPr lang="ja-JP" altLang="en-US" sz="1050" b="1" dirty="0">
                <a:latin typeface="+mn-ea"/>
                <a:ea typeface="+mn-ea"/>
              </a:rPr>
              <a:t>：</a:t>
            </a:r>
            <a:r>
              <a:rPr lang="en-US" altLang="ja-JP" sz="1050" b="1" dirty="0">
                <a:latin typeface="+mn-ea"/>
                <a:ea typeface="+mn-ea"/>
              </a:rPr>
              <a:t>|/</a:t>
            </a:r>
            <a:r>
              <a:rPr lang="ja-JP" altLang="en-US" sz="1050" b="1" dirty="0">
                <a:latin typeface="+mn-ea"/>
                <a:ea typeface="+mn-ea"/>
              </a:rPr>
              <a:t>　　　　　</a:t>
            </a:r>
            <a:r>
              <a:rPr lang="ja-JP" altLang="en-US" sz="1050" b="1" dirty="0" err="1">
                <a:latin typeface="+mn-ea"/>
                <a:ea typeface="+mn-ea"/>
              </a:rPr>
              <a:t>ｒ</a:t>
            </a:r>
            <a:r>
              <a:rPr lang="en-US" altLang="ja-JP" sz="1050" b="1" dirty="0">
                <a:latin typeface="+mn-ea"/>
                <a:ea typeface="+mn-ea"/>
              </a:rPr>
              <a:t>'"</a:t>
            </a:r>
          </a:p>
          <a:p>
            <a:pPr>
              <a:defRPr/>
            </a:pPr>
            <a:r>
              <a:rPr lang="ja-JP" altLang="en-US" sz="1050" b="1" dirty="0">
                <a:latin typeface="+mn-ea"/>
                <a:ea typeface="+mn-ea"/>
              </a:rPr>
              <a:t>　　　　　／￣二二二二二二二二二二二二二二二二ヽ</a:t>
            </a:r>
          </a:p>
          <a:p>
            <a:pPr>
              <a:defRPr/>
            </a:pP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お　し　ま　い　　 　　　　　　│</a:t>
            </a:r>
            <a:r>
              <a:rPr lang="en-US" altLang="ja-JP" sz="1050" b="1" dirty="0">
                <a:latin typeface="+mn-ea"/>
                <a:ea typeface="+mn-ea"/>
              </a:rPr>
              <a:t>|</a:t>
            </a:r>
          </a:p>
          <a:p>
            <a:pPr>
              <a:defRPr/>
            </a:pPr>
            <a:r>
              <a:rPr lang="ja-JP" altLang="en-US" sz="1050" b="1" dirty="0">
                <a:latin typeface="+mn-ea"/>
                <a:ea typeface="+mn-ea"/>
              </a:rPr>
              <a:t>　　　　　＼＿二二二二二二二二二二二二二二二二ノ</a:t>
            </a:r>
          </a:p>
          <a:p>
            <a:pPr>
              <a:defRPr/>
            </a:pPr>
            <a:endParaRPr lang="ja-JP" altLang="en-US" sz="1050" b="1" dirty="0">
              <a:latin typeface="+mn-ea"/>
              <a:ea typeface="+mn-ea"/>
            </a:endParaRPr>
          </a:p>
        </p:txBody>
      </p:sp>
      <p:sp>
        <p:nvSpPr>
          <p:cNvPr id="49156" name="テキスト ボックス 3"/>
          <p:cNvSpPr txBox="1">
            <a:spLocks noChangeArrowheads="1"/>
          </p:cNvSpPr>
          <p:nvPr/>
        </p:nvSpPr>
        <p:spPr bwMode="auto">
          <a:xfrm>
            <a:off x="4357686" y="5214950"/>
            <a:ext cx="4079875" cy="369888"/>
          </a:xfrm>
          <a:prstGeom prst="rect">
            <a:avLst/>
          </a:prstGeom>
          <a:noFill/>
          <a:ln w="9525">
            <a:noFill/>
            <a:miter lim="800000"/>
            <a:headEnd/>
            <a:tailEnd/>
          </a:ln>
        </p:spPr>
        <p:txBody>
          <a:bodyPr wrap="none">
            <a:spAutoFit/>
          </a:bodyPr>
          <a:lstStyle/>
          <a:p>
            <a:r>
              <a:rPr lang="ja-JP" altLang="en-US" dirty="0">
                <a:solidFill>
                  <a:srgbClr val="7030A0"/>
                </a:solidFill>
              </a:rPr>
              <a:t>伝承でもナンでもなかった件について（</a:t>
            </a:r>
            <a:r>
              <a:rPr lang="ja-JP" altLang="en-US" dirty="0" err="1">
                <a:solidFill>
                  <a:srgbClr val="7030A0"/>
                </a:solidFill>
              </a:rPr>
              <a:t>ｗ</a:t>
            </a:r>
            <a:endParaRPr lang="ja-JP" altLang="en-US" dirty="0">
              <a:solidFill>
                <a:srgbClr val="7030A0"/>
              </a:solidFill>
            </a:endParaRPr>
          </a:p>
        </p:txBody>
      </p:sp>
      <p:sp>
        <p:nvSpPr>
          <p:cNvPr id="6" name="テキスト ボックス 5"/>
          <p:cNvSpPr txBox="1"/>
          <p:nvPr/>
        </p:nvSpPr>
        <p:spPr>
          <a:xfrm>
            <a:off x="7000892" y="5643578"/>
            <a:ext cx="1608133" cy="200055"/>
          </a:xfrm>
          <a:prstGeom prst="rect">
            <a:avLst/>
          </a:prstGeom>
          <a:noFill/>
        </p:spPr>
        <p:txBody>
          <a:bodyPr wrap="none" rtlCol="0">
            <a:spAutoFit/>
          </a:bodyPr>
          <a:lstStyle/>
          <a:p>
            <a:r>
              <a:rPr kumimoji="1" lang="en-US" altLang="ja-JP" sz="700" dirty="0" smtClean="0"/>
              <a:t>Special thanks for </a:t>
            </a:r>
            <a:r>
              <a:rPr kumimoji="1" lang="en-US" altLang="ja-JP" sz="700" dirty="0" err="1" smtClean="0"/>
              <a:t>Yaruo</a:t>
            </a:r>
            <a:r>
              <a:rPr kumimoji="1" lang="en-US" altLang="ja-JP" sz="700" dirty="0" smtClean="0"/>
              <a:t> </a:t>
            </a:r>
            <a:r>
              <a:rPr kumimoji="1" lang="en-US" altLang="ja-JP" sz="700" dirty="0" err="1" smtClean="0"/>
              <a:t>charactors</a:t>
            </a:r>
            <a:endParaRPr kumimoji="1" lang="ja-JP" altLang="en-US" sz="7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r>
              <a:rPr lang="ja-JP" altLang="en-US" sz="3200" smtClean="0"/>
              <a:t>開発実績</a:t>
            </a:r>
          </a:p>
        </p:txBody>
      </p:sp>
      <p:sp>
        <p:nvSpPr>
          <p:cNvPr id="6147" name="テキスト プレースホルダ 2"/>
          <p:cNvSpPr>
            <a:spLocks noGrp="1"/>
          </p:cNvSpPr>
          <p:nvPr>
            <p:ph type="body" idx="1"/>
          </p:nvPr>
        </p:nvSpPr>
        <p:spPr>
          <a:xfrm>
            <a:off x="457200" y="1052513"/>
            <a:ext cx="8115300" cy="4733925"/>
          </a:xfrm>
        </p:spPr>
        <p:txBody>
          <a:bodyPr/>
          <a:lstStyle/>
          <a:p>
            <a:pPr>
              <a:buFontTx/>
              <a:buNone/>
            </a:pPr>
            <a:r>
              <a:rPr lang="ja-JP" altLang="en-US" sz="1800" smtClean="0"/>
              <a:t>・プリント基板設計用ＣＡＤ</a:t>
            </a:r>
          </a:p>
          <a:p>
            <a:pPr>
              <a:buFontTx/>
              <a:buNone/>
            </a:pPr>
            <a:r>
              <a:rPr lang="ja-JP" altLang="en-US" sz="1800" smtClean="0"/>
              <a:t>・金融機関</a:t>
            </a:r>
            <a:r>
              <a:rPr lang="en-US" altLang="ja-JP" sz="1800" smtClean="0"/>
              <a:t>Windows</a:t>
            </a:r>
            <a:r>
              <a:rPr lang="ja-JP" altLang="en-US" sz="1800" smtClean="0"/>
              <a:t>ベースプラットフォーム</a:t>
            </a:r>
          </a:p>
          <a:p>
            <a:pPr>
              <a:buFontTx/>
              <a:buNone/>
            </a:pPr>
            <a:r>
              <a:rPr lang="ja-JP" altLang="en-US" sz="1800" smtClean="0"/>
              <a:t>・ホール用音響制御システム</a:t>
            </a:r>
          </a:p>
          <a:p>
            <a:pPr>
              <a:buFontTx/>
              <a:buNone/>
            </a:pPr>
            <a:r>
              <a:rPr lang="ja-JP" altLang="en-US" sz="1800" smtClean="0"/>
              <a:t>・ホテル有料サービスカードシステム</a:t>
            </a:r>
          </a:p>
          <a:p>
            <a:pPr>
              <a:buFontTx/>
              <a:buNone/>
            </a:pPr>
            <a:r>
              <a:rPr lang="ja-JP" altLang="en-US" sz="1800" smtClean="0"/>
              <a:t>・ゴミ処理場入出庫管理、課金システム</a:t>
            </a:r>
          </a:p>
          <a:p>
            <a:pPr>
              <a:buFontTx/>
              <a:buNone/>
            </a:pPr>
            <a:r>
              <a:rPr lang="ja-JP" altLang="en-US" sz="1800" smtClean="0"/>
              <a:t>・河川道路のビデオ映像連動管理図面システム</a:t>
            </a:r>
          </a:p>
          <a:p>
            <a:pPr>
              <a:buFontTx/>
              <a:buNone/>
            </a:pPr>
            <a:r>
              <a:rPr lang="ja-JP" altLang="en-US" sz="1800" smtClean="0"/>
              <a:t>・遠隔監視カメラ映像配信システム</a:t>
            </a:r>
          </a:p>
          <a:p>
            <a:pPr>
              <a:buFontTx/>
              <a:buNone/>
            </a:pPr>
            <a:r>
              <a:rPr lang="ja-JP" altLang="en-US" sz="1800" smtClean="0"/>
              <a:t>・信用取引システム</a:t>
            </a:r>
          </a:p>
          <a:p>
            <a:pPr>
              <a:buFontTx/>
              <a:buNone/>
            </a:pPr>
            <a:r>
              <a:rPr lang="ja-JP" altLang="en-US" sz="1800" smtClean="0"/>
              <a:t>・金融機関</a:t>
            </a:r>
            <a:r>
              <a:rPr lang="en-US" altLang="ja-JP" sz="1800" smtClean="0"/>
              <a:t>WEB</a:t>
            </a:r>
            <a:r>
              <a:rPr lang="ja-JP" altLang="en-US" sz="1800" smtClean="0"/>
              <a:t>ベースフロー制御システム</a:t>
            </a:r>
          </a:p>
          <a:p>
            <a:pPr>
              <a:buFontTx/>
              <a:buNone/>
            </a:pPr>
            <a:r>
              <a:rPr lang="ja-JP" altLang="en-US" sz="1800" smtClean="0"/>
              <a:t>・航空機用上空風力＆タービランスシステム</a:t>
            </a:r>
          </a:p>
          <a:p>
            <a:pPr>
              <a:buFontTx/>
              <a:buNone/>
            </a:pPr>
            <a:r>
              <a:rPr lang="ja-JP" altLang="en-US" sz="1800" smtClean="0"/>
              <a:t>・溶融炉分析システム</a:t>
            </a:r>
          </a:p>
          <a:p>
            <a:pPr>
              <a:buFontTx/>
              <a:buNone/>
            </a:pPr>
            <a:r>
              <a:rPr lang="ja-JP" altLang="en-US" sz="1800" smtClean="0"/>
              <a:t>・組み込み機器用ログデータ解析パッケージ</a:t>
            </a:r>
          </a:p>
          <a:p>
            <a:pPr>
              <a:buFontTx/>
              <a:buNone/>
            </a:pPr>
            <a:r>
              <a:rPr lang="ja-JP" altLang="en-US" sz="1800" smtClean="0"/>
              <a:t>・テナントビル用デマンド管理</a:t>
            </a:r>
            <a:endParaRPr lang="en-US" altLang="ja-JP" sz="1800" smtClean="0"/>
          </a:p>
          <a:p>
            <a:pPr>
              <a:buFontTx/>
              <a:buNone/>
            </a:pPr>
            <a:r>
              <a:rPr lang="ja-JP" altLang="en-US" sz="1800" smtClean="0"/>
              <a:t>ほかにもいっぱい・・・</a:t>
            </a:r>
          </a:p>
          <a:p>
            <a:pPr>
              <a:buFontTx/>
              <a:buNone/>
            </a:pPr>
            <a:endParaRPr lang="ja-JP" altLang="en-US" sz="1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p:txBody>
          <a:bodyPr/>
          <a:lstStyle/>
          <a:p>
            <a:pPr>
              <a:buFontTx/>
              <a:buNone/>
              <a:defRPr/>
            </a:pPr>
            <a:endParaRPr lang="ja-JP" altLang="en-US" sz="900" b="1" dirty="0" smtClean="0">
              <a:latin typeface="+mn-ea"/>
            </a:endParaRPr>
          </a:p>
          <a:p>
            <a:pPr>
              <a:buFontTx/>
              <a:buNone/>
              <a:defRPr/>
            </a:pPr>
            <a:r>
              <a:rPr lang="ja-JP" altLang="en-US" sz="900" b="1" dirty="0" smtClean="0">
                <a:latin typeface="+mn-ea"/>
              </a:rPr>
              <a:t>　　　　　　　　　　　　　　　　　／￣￣￣￣￣￣￣￣￣￣￣￣＼</a:t>
            </a:r>
          </a:p>
          <a:p>
            <a:pPr>
              <a:buFontTx/>
              <a:buNone/>
              <a:defRPr/>
            </a:pPr>
            <a:r>
              <a:rPr lang="ja-JP" altLang="en-US" sz="900" b="1" dirty="0" smtClean="0">
                <a:latin typeface="+mn-ea"/>
              </a:rPr>
              <a:t>　　　　　　　　　　　　　　　 ／　　　　　　　　　　　　　　　　　　　　 　＼</a:t>
            </a:r>
          </a:p>
          <a:p>
            <a:pPr>
              <a:buFontTx/>
              <a:buNone/>
              <a:defRPr/>
            </a:pPr>
            <a:r>
              <a:rPr lang="ja-JP" altLang="en-US" sz="900" b="1" dirty="0" smtClean="0">
                <a:latin typeface="+mn-ea"/>
              </a:rPr>
              <a:t>　　　　　　　　　　　　　　／　　　　　　　　　　　　　　　　　　　　　　　　 ＼</a:t>
            </a:r>
          </a:p>
          <a:p>
            <a:pPr>
              <a:buFontTx/>
              <a:buNone/>
              <a:defRPr/>
            </a:pPr>
            <a:r>
              <a:rPr lang="ja-JP" altLang="en-US" sz="900" b="1" dirty="0" smtClean="0">
                <a:latin typeface="+mn-ea"/>
              </a:rPr>
              <a:t>　　　　　　　　　　　　 ／　　　　　 </a:t>
            </a:r>
            <a:r>
              <a:rPr lang="en-US" altLang="ja-JP" sz="900" b="1" dirty="0" smtClean="0">
                <a:latin typeface="+mn-ea"/>
              </a:rPr>
              <a:t>―――</a:t>
            </a:r>
            <a:r>
              <a:rPr lang="ja-JP" altLang="en-US" sz="900" b="1" dirty="0" smtClean="0">
                <a:latin typeface="+mn-ea"/>
              </a:rPr>
              <a:t>　　　　　　　　　　　　</a:t>
            </a:r>
            <a:r>
              <a:rPr lang="en-US" altLang="ja-JP" sz="900" b="1" dirty="0" smtClean="0">
                <a:latin typeface="+mn-ea"/>
              </a:rPr>
              <a:t>――― </a:t>
            </a:r>
            <a:r>
              <a:rPr lang="ja-JP" altLang="en-US" sz="900" b="1" dirty="0" smtClean="0">
                <a:latin typeface="+mn-ea"/>
              </a:rPr>
              <a:t>　＼　　　　　　　　　</a:t>
            </a:r>
          </a:p>
          <a:p>
            <a:pPr>
              <a:buFontTx/>
              <a:buNone/>
              <a:defRPr/>
            </a:pPr>
            <a:r>
              <a:rPr lang="ja-JP" altLang="en-US" sz="900" b="1" dirty="0" smtClean="0">
                <a:latin typeface="+mn-ea"/>
              </a:rPr>
              <a:t>　　　　　　　　　　　／　　　　　　　 　 ＿　　　　　　　　　　　　　　　 ＿　　　 ＼　　　　　カ</a:t>
            </a:r>
          </a:p>
          <a:p>
            <a:pPr>
              <a:buFontTx/>
              <a:buNone/>
              <a:defRPr/>
            </a:pPr>
            <a:r>
              <a:rPr lang="ja-JP" altLang="en-US" sz="900" b="1" dirty="0" smtClean="0">
                <a:latin typeface="+mn-ea"/>
              </a:rPr>
              <a:t>　　　　　　　　　 ／　 　 　 　 　 </a:t>
            </a:r>
            <a:r>
              <a:rPr lang="en-US" altLang="ja-JP" sz="900" b="1" dirty="0" smtClean="0">
                <a:latin typeface="+mn-ea"/>
              </a:rPr>
              <a:t>/´ ,..::::::::::.</a:t>
            </a:r>
            <a:r>
              <a:rPr lang="ja-JP" altLang="en-US" sz="900" b="1" dirty="0" smtClean="0">
                <a:latin typeface="+mn-ea"/>
              </a:rPr>
              <a:t>ヽ ヽ　　 　 　　　　</a:t>
            </a:r>
            <a:r>
              <a:rPr lang="en-US" altLang="ja-JP" sz="900" b="1" dirty="0" smtClean="0">
                <a:latin typeface="+mn-ea"/>
              </a:rPr>
              <a:t>/´ ,..:::::::::::.</a:t>
            </a:r>
            <a:r>
              <a:rPr lang="ja-JP" altLang="en-US" sz="900" b="1" dirty="0" smtClean="0">
                <a:latin typeface="+mn-ea"/>
              </a:rPr>
              <a:t>ヽ ヽ ＼　　　　　　　　　タ</a:t>
            </a:r>
          </a:p>
          <a:p>
            <a:pPr>
              <a:buFontTx/>
              <a:buNone/>
              <a:defRPr/>
            </a:pPr>
            <a:r>
              <a:rPr lang="ja-JP" altLang="en-US" sz="900" b="1" dirty="0" smtClean="0">
                <a:latin typeface="+mn-ea"/>
              </a:rPr>
              <a:t>　　　　　　　　／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p>
          <a:p>
            <a:pPr>
              <a:buFontTx/>
              <a:buNone/>
              <a:defRPr/>
            </a:pPr>
            <a:r>
              <a:rPr lang="ja-JP" altLang="en-US" sz="900" b="1" dirty="0" smtClean="0">
                <a:latin typeface="+mn-ea"/>
              </a:rPr>
              <a:t>　　　　　　 ／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　　　　＼　　　カ</a:t>
            </a:r>
          </a:p>
          <a:p>
            <a:pPr>
              <a:buFontTx/>
              <a:buNone/>
              <a:defRPr/>
            </a:pPr>
            <a:r>
              <a:rPr lang="ja-JP" altLang="en-US" sz="900" b="1" dirty="0" smtClean="0">
                <a:latin typeface="+mn-ea"/>
              </a:rPr>
              <a:t>　　　　　／　　　　　　　　　　　</a:t>
            </a:r>
            <a:r>
              <a:rPr lang="en-US" altLang="ja-JP" sz="900" b="1" dirty="0" smtClean="0">
                <a:latin typeface="+mn-ea"/>
              </a:rPr>
              <a:t>‘</a:t>
            </a:r>
            <a:r>
              <a:rPr lang="ja-JP" altLang="en-US" sz="900" b="1" dirty="0" err="1" smtClean="0">
                <a:latin typeface="+mn-ea"/>
              </a:rPr>
              <a:t>、</a:t>
            </a:r>
            <a:r>
              <a:rPr lang="ja-JP" altLang="en-US" sz="900" b="1" dirty="0" smtClean="0">
                <a:latin typeface="+mn-ea"/>
              </a:rPr>
              <a:t> ヽ</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err="1" smtClean="0">
                <a:latin typeface="+mn-ea"/>
              </a:rPr>
              <a:t>、</a:t>
            </a:r>
            <a:r>
              <a:rPr lang="ja-JP" altLang="en-US" sz="900" b="1" dirty="0" smtClean="0">
                <a:latin typeface="+mn-ea"/>
              </a:rPr>
              <a:t> ヽ</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　</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a:t>
            </a:r>
            <a:r>
              <a:rPr lang="en-US" altLang="ja-JP" sz="900" b="1" dirty="0" smtClean="0">
                <a:latin typeface="+mn-ea"/>
              </a:rPr>
              <a:t>)</a:t>
            </a:r>
            <a:r>
              <a:rPr lang="ja-JP" altLang="en-US" sz="900" b="1" dirty="0" smtClean="0">
                <a:latin typeface="+mn-ea"/>
              </a:rPr>
              <a:t>￣　／ 　 　 　 </a:t>
            </a:r>
            <a:r>
              <a:rPr lang="en-US" altLang="ja-JP" sz="900" b="1" dirty="0" smtClean="0">
                <a:latin typeface="+mn-ea"/>
              </a:rPr>
              <a:t>|</a:t>
            </a:r>
            <a:r>
              <a:rPr lang="ja-JP" altLang="en-US" sz="900" b="1" dirty="0" smtClean="0">
                <a:latin typeface="+mn-ea"/>
              </a:rPr>
              <a:t>　　　　 ＼　 ￣　　　　　　　　　　　　 </a:t>
            </a:r>
            <a:r>
              <a:rPr lang="en-US" altLang="ja-JP" sz="900" b="1" dirty="0" smtClean="0">
                <a:latin typeface="+mn-ea"/>
              </a:rPr>
              <a:t>|</a:t>
            </a:r>
            <a:r>
              <a:rPr lang="ja-JP" altLang="en-US" sz="900" b="1" dirty="0" smtClean="0">
                <a:latin typeface="+mn-ea"/>
              </a:rPr>
              <a:t>　　　　　タ</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　　　　　　 </a:t>
            </a:r>
            <a:r>
              <a:rPr lang="en-US" altLang="ja-JP" sz="900" b="1" dirty="0" smtClean="0">
                <a:latin typeface="+mn-ea"/>
              </a:rPr>
              <a:t>’,</a:t>
            </a:r>
            <a:r>
              <a:rPr lang="ja-JP" altLang="en-US" sz="900" b="1" dirty="0" smtClean="0">
                <a:latin typeface="+mn-ea"/>
              </a:rPr>
              <a:t>　　　　 　 　 　 　　  </a:t>
            </a:r>
            <a:r>
              <a:rPr lang="en-US" altLang="ja-JP" sz="900" b="1" dirty="0" smtClean="0">
                <a:latin typeface="+mn-ea"/>
              </a:rPr>
              <a:t>|</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　 　 　 　 　</a:t>
            </a:r>
            <a:r>
              <a:rPr lang="en-US" altLang="ja-JP" sz="900" b="1" dirty="0" smtClean="0">
                <a:latin typeface="+mn-ea"/>
              </a:rPr>
              <a:t>/</a:t>
            </a:r>
            <a:r>
              <a:rPr lang="ja-JP" altLang="en-US" sz="900" b="1" dirty="0" smtClean="0">
                <a:latin typeface="+mn-ea"/>
              </a:rPr>
              <a:t>　ヽ　　　　　　｝　　 　 　 　 　 　　 　 </a:t>
            </a:r>
            <a:r>
              <a:rPr lang="en-US" altLang="ja-JP" sz="900" b="1" dirty="0" smtClean="0">
                <a:latin typeface="+mn-ea"/>
              </a:rPr>
              <a:t>|</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ヽ　　　　　　 ヽ＿＿</a:t>
            </a:r>
            <a:r>
              <a:rPr lang="en-US" altLang="ja-JP" sz="900" b="1" dirty="0" smtClean="0">
                <a:latin typeface="+mn-ea"/>
              </a:rPr>
              <a:t>_</a:t>
            </a:r>
            <a:r>
              <a:rPr lang="ja-JP" altLang="en-US" sz="900" b="1" dirty="0" smtClean="0">
                <a:latin typeface="+mn-ea"/>
              </a:rPr>
              <a:t>／ ＿</a:t>
            </a:r>
            <a:r>
              <a:rPr lang="en-US" altLang="ja-JP" sz="900" b="1" dirty="0" smtClean="0">
                <a:latin typeface="+mn-ea"/>
              </a:rPr>
              <a:t>_ </a:t>
            </a:r>
            <a:r>
              <a:rPr lang="ja-JP" altLang="en-US" sz="900" b="1" dirty="0" smtClean="0">
                <a:latin typeface="+mn-ea"/>
              </a:rPr>
              <a:t>＼＿＿</a:t>
            </a:r>
            <a:r>
              <a:rPr lang="en-US" altLang="ja-JP" sz="900" b="1" dirty="0" smtClean="0">
                <a:latin typeface="+mn-ea"/>
              </a:rPr>
              <a:t>_</a:t>
            </a:r>
            <a:r>
              <a:rPr lang="ja-JP" altLang="en-US" sz="900" b="1" dirty="0" smtClean="0">
                <a:latin typeface="+mn-ea"/>
              </a:rPr>
              <a:t>ﾉ　　　　　　　　　　 　 　　｜ </a:t>
            </a:r>
            <a:r>
              <a:rPr lang="en-US" altLang="ja-JP" sz="900" b="1" dirty="0" smtClean="0">
                <a:latin typeface="+mn-ea"/>
              </a:rPr>
              <a:t>.</a:t>
            </a:r>
            <a:r>
              <a:rPr lang="ja-JP" altLang="en-US" sz="900" b="1" dirty="0" smtClean="0">
                <a:latin typeface="+mn-ea"/>
              </a:rPr>
              <a:t>　＿＿＿＿＿＿＿</a:t>
            </a:r>
          </a:p>
          <a:p>
            <a:pPr>
              <a:buFontTx/>
              <a:buNone/>
              <a:defRPr/>
            </a:pPr>
            <a:r>
              <a:rPr lang="ja-JP" altLang="en-US" sz="900" b="1" dirty="0" smtClean="0">
                <a:latin typeface="+mn-ea"/>
              </a:rPr>
              <a:t>　　　　　＼　　　　　　　　　　人　　　　　　　 ヽ　　 </a:t>
            </a:r>
            <a:r>
              <a:rPr lang="en-US" altLang="ja-JP" sz="900" b="1" dirty="0" smtClean="0">
                <a:latin typeface="+mn-ea"/>
              </a:rPr>
              <a:t>´</a:t>
            </a:r>
            <a:r>
              <a:rPr lang="ja-JP" altLang="en-US" sz="900" b="1" dirty="0" smtClean="0">
                <a:latin typeface="+mn-ea"/>
              </a:rPr>
              <a:t>　 　 ｀　　</a:t>
            </a:r>
            <a:r>
              <a:rPr lang="en-US" altLang="ja-JP" sz="900" b="1" dirty="0" smtClean="0">
                <a:latin typeface="+mn-ea"/>
              </a:rPr>
              <a:t>‘</a:t>
            </a:r>
            <a:r>
              <a:rPr lang="ja-JP" altLang="en-US" sz="900" b="1" dirty="0" smtClean="0">
                <a:latin typeface="+mn-ea"/>
              </a:rPr>
              <a:t>　　　　　　　　　　　　 　／ 　││</a:t>
            </a:r>
          </a:p>
          <a:p>
            <a:pPr>
              <a:buFontTx/>
              <a:buNone/>
              <a:defRPr/>
            </a:pPr>
            <a:r>
              <a:rPr lang="ja-JP" altLang="en-US" sz="900" b="1" dirty="0" smtClean="0">
                <a:latin typeface="+mn-ea"/>
              </a:rPr>
              <a:t>　　　　　　 ＼ 　 　 　 　 　 （ し</a:t>
            </a:r>
            <a:r>
              <a:rPr lang="en-US" altLang="ja-JP" sz="900" b="1" dirty="0" smtClean="0">
                <a:latin typeface="+mn-ea"/>
              </a:rPr>
              <a:t>.</a:t>
            </a:r>
            <a:r>
              <a:rPr lang="ja-JP" altLang="en-US" sz="900" b="1" dirty="0" smtClean="0">
                <a:latin typeface="+mn-ea"/>
              </a:rPr>
              <a:t>）　　　　　　　　　　　　　　 　 　 　 　 　 　 　 　 　　 ／　　　││</a:t>
            </a:r>
          </a:p>
          <a:p>
            <a:pPr>
              <a:buFontTx/>
              <a:buNone/>
              <a:defRPr/>
            </a:pPr>
            <a:r>
              <a:rPr lang="ja-JP" altLang="en-US" sz="900" b="1" dirty="0" smtClean="0">
                <a:latin typeface="+mn-ea"/>
              </a:rPr>
              <a:t>　　　　　　　　＼　　　　　　　｀</a:t>
            </a:r>
            <a:r>
              <a:rPr lang="en-US" altLang="ja-JP" sz="900" b="1" dirty="0" smtClean="0">
                <a:latin typeface="+mn-ea"/>
              </a:rPr>
              <a:t>¨</a:t>
            </a:r>
            <a:r>
              <a:rPr lang="ja-JP" altLang="en-US" sz="900" b="1" dirty="0" smtClean="0">
                <a:latin typeface="+mn-ea"/>
              </a:rPr>
              <a:t>　　　　　　　　　　　　　　　　　　　　　　　　　　　／　　　　</a:t>
            </a:r>
            <a:r>
              <a:rPr lang="en-US" altLang="ja-JP" sz="900" b="1" dirty="0" smtClean="0">
                <a:latin typeface="+mn-ea"/>
              </a:rPr>
              <a:t>..││</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 　 　 　││</a:t>
            </a:r>
          </a:p>
          <a:p>
            <a:pPr>
              <a:buFontTx/>
              <a:buNone/>
              <a:defRPr/>
            </a:pPr>
            <a:r>
              <a:rPr lang="ja-JP" altLang="en-US" sz="900" b="1" dirty="0" smtClean="0">
                <a:latin typeface="+mn-ea"/>
              </a:rPr>
              <a:t>　　　　　　　 ／　　　　　　　　　　　　　　　　　　　　　　　　　　　 　 　 　 　 　 　 　 ＼ 　 　││</a:t>
            </a:r>
          </a:p>
          <a:p>
            <a:pPr>
              <a:buFontTx/>
              <a:buNone/>
              <a:defRPr/>
            </a:pPr>
            <a:endParaRPr lang="en-US" altLang="ja-JP" sz="400" b="1" dirty="0" smtClean="0">
              <a:latin typeface="+mn-ea"/>
            </a:endParaRPr>
          </a:p>
          <a:p>
            <a:pPr>
              <a:buFontTx/>
              <a:buNone/>
              <a:defRPr/>
            </a:pPr>
            <a:endParaRPr lang="en-US" altLang="ja-JP" sz="400" b="1" dirty="0" smtClean="0">
              <a:latin typeface="+mn-ea"/>
            </a:endParaRPr>
          </a:p>
          <a:p>
            <a:pPr>
              <a:buFontTx/>
              <a:buNone/>
              <a:defRPr/>
            </a:pPr>
            <a:endParaRPr lang="en-US" altLang="ja-JP" sz="400" b="1" dirty="0" smtClean="0">
              <a:latin typeface="+mn-ea"/>
            </a:endParaRPr>
          </a:p>
          <a:p>
            <a:pPr>
              <a:buFontTx/>
              <a:buNone/>
              <a:defRPr/>
            </a:pPr>
            <a:r>
              <a:rPr lang="ja-JP" altLang="en-US" sz="2800" b="1" dirty="0" smtClean="0">
                <a:latin typeface="+mn-ea"/>
              </a:rPr>
              <a:t>ほとんどが、デスマーチプロジェクト</a:t>
            </a:r>
            <a:endParaRPr lang="en-US" altLang="ja-JP" sz="2800" b="1" dirty="0" smtClean="0">
              <a:latin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テキスト プレースホルダ 2"/>
          <p:cNvSpPr>
            <a:spLocks noGrp="1"/>
          </p:cNvSpPr>
          <p:nvPr>
            <p:ph type="body" idx="1"/>
          </p:nvPr>
        </p:nvSpPr>
        <p:spPr>
          <a:xfrm>
            <a:off x="2214563" y="1285875"/>
            <a:ext cx="6143625" cy="3571875"/>
          </a:xfrm>
        </p:spPr>
        <p:txBody>
          <a:bodyPr/>
          <a:lstStyle/>
          <a:p>
            <a:pPr>
              <a:buFontTx/>
              <a:buNone/>
            </a:pPr>
            <a:r>
              <a:rPr lang="ja-JP" altLang="en-US" sz="900" b="1" smtClean="0"/>
              <a:t>　　　 　 　 　 　 　 </a:t>
            </a:r>
            <a:r>
              <a:rPr lang="en-US" altLang="ja-JP" sz="900" b="1" smtClean="0"/>
              <a:t>/::.::.::</a:t>
            </a:r>
            <a:r>
              <a:rPr lang="ja-JP" altLang="en-US" sz="900" b="1" smtClean="0"/>
              <a:t>／</a:t>
            </a:r>
            <a:r>
              <a:rPr lang="en-US" altLang="ja-JP" sz="900" b="1" smtClean="0"/>
              <a:t>:</a:t>
            </a:r>
            <a:r>
              <a:rPr lang="ja-JP" altLang="en-US" sz="900" b="1" smtClean="0"/>
              <a:t>／／ </a:t>
            </a:r>
            <a:r>
              <a:rPr lang="en-US" altLang="ja-JP" sz="900" b="1" smtClean="0"/>
              <a:t>.::.::.::.::.::.:.</a:t>
            </a:r>
            <a:r>
              <a:rPr lang="ja-JP" altLang="en-US" sz="900" b="1" smtClean="0"/>
              <a:t>／ </a:t>
            </a:r>
            <a:r>
              <a:rPr lang="en-US" altLang="ja-JP" sz="900" b="1" smtClean="0"/>
              <a:t>! .::.::.::.::.::.::.::.::.::.:|::.::.::.::.::.::.::.::.</a:t>
            </a:r>
          </a:p>
          <a:p>
            <a:pPr>
              <a:buFontTx/>
              <a:buNone/>
            </a:pPr>
            <a:r>
              <a:rPr lang="ja-JP" altLang="en-US" sz="900" b="1" smtClean="0"/>
              <a:t>　　　　　　＼　　　ゝ</a:t>
            </a:r>
            <a:r>
              <a:rPr lang="en-US" altLang="ja-JP" sz="900" b="1" smtClean="0"/>
              <a:t>‐</a:t>
            </a:r>
            <a:r>
              <a:rPr lang="ja-JP" altLang="en-US" sz="900" b="1" smtClean="0"/>
              <a:t>＜</a:t>
            </a:r>
            <a:r>
              <a:rPr lang="en-US" altLang="ja-JP" sz="900" b="1" smtClean="0"/>
              <a:t>::./::./ .::.::.::.::</a:t>
            </a:r>
            <a:r>
              <a:rPr lang="ja-JP" altLang="en-US" sz="900" b="1" smtClean="0"/>
              <a:t>＼／　　</a:t>
            </a:r>
            <a:r>
              <a:rPr lang="en-US" altLang="ja-JP" sz="900" b="1" smtClean="0"/>
              <a:t>| .::.::.::.::.::.:: /::.::.:|::.::.::.::.::.::.::.:::</a:t>
            </a:r>
          </a:p>
          <a:p>
            <a:pPr>
              <a:buFontTx/>
              <a:buNone/>
            </a:pPr>
            <a:r>
              <a:rPr lang="ja-JP" altLang="en-US" sz="900" b="1" smtClean="0"/>
              <a:t>　 　 　 ＼ </a:t>
            </a:r>
            <a:r>
              <a:rPr lang="en-US" altLang="ja-JP" sz="900" b="1" smtClean="0"/>
              <a:t>〃</a:t>
            </a:r>
            <a:r>
              <a:rPr lang="ja-JP" altLang="en-US" sz="900" b="1" smtClean="0"/>
              <a:t>　／　＿　 ヽ</a:t>
            </a:r>
            <a:r>
              <a:rPr lang="en-US" altLang="ja-JP" sz="900" b="1" smtClean="0"/>
              <a:t>:/::.::.::.::.::.:</a:t>
            </a:r>
            <a:r>
              <a:rPr lang="ja-JP" altLang="en-US" sz="900" b="1" smtClean="0"/>
              <a:t>／＼　　</a:t>
            </a:r>
            <a:r>
              <a:rPr lang="en-US" altLang="ja-JP" sz="900" b="1" smtClean="0"/>
              <a:t>|::.::.::.::.::.:: /::.::.:: |::.::.::.::.::.</a:t>
            </a:r>
            <a:r>
              <a:rPr lang="ja-JP" altLang="en-US" sz="900" b="1" smtClean="0"/>
              <a:t>ヽ</a:t>
            </a:r>
            <a:r>
              <a:rPr lang="en-US" altLang="ja-JP" sz="900" b="1" smtClean="0"/>
              <a:t>::.::</a:t>
            </a:r>
          </a:p>
          <a:p>
            <a:pPr>
              <a:buFontTx/>
              <a:buNone/>
            </a:pPr>
            <a:r>
              <a:rPr lang="ja-JP" altLang="en-US" sz="900" b="1" smtClean="0"/>
              <a:t>　　　　　　</a:t>
            </a:r>
            <a:r>
              <a:rPr lang="en-US" altLang="ja-JP" sz="900" b="1" smtClean="0"/>
              <a:t>{{</a:t>
            </a:r>
            <a:r>
              <a:rPr lang="ja-JP" altLang="en-US" sz="900" b="1" smtClean="0"/>
              <a:t>　</a:t>
            </a:r>
            <a:r>
              <a:rPr lang="en-US" altLang="ja-JP" sz="900" b="1" smtClean="0"/>
              <a:t>/</a:t>
            </a:r>
            <a:r>
              <a:rPr lang="ja-JP" altLang="en-US" sz="900" b="1" smtClean="0"/>
              <a:t>　／ </a:t>
            </a:r>
            <a:r>
              <a:rPr lang="en-US" altLang="ja-JP" sz="900" b="1" smtClean="0"/>
              <a:t>__</a:t>
            </a:r>
            <a:r>
              <a:rPr lang="ja-JP" altLang="en-US" sz="900" b="1" smtClean="0"/>
              <a:t>　ヽ　</a:t>
            </a:r>
            <a:r>
              <a:rPr lang="en-US" altLang="ja-JP" sz="900" b="1" smtClean="0"/>
              <a:t>',.::</a:t>
            </a:r>
            <a:r>
              <a:rPr lang="ja-JP" altLang="en-US" sz="900" b="1" smtClean="0"/>
              <a:t>／</a:t>
            </a:r>
            <a:r>
              <a:rPr lang="en-US" altLang="ja-JP" sz="900" b="1" smtClean="0"/>
              <a:t>::.</a:t>
            </a:r>
            <a:r>
              <a:rPr lang="ja-JP" altLang="en-US" sz="900" b="1" smtClean="0"/>
              <a:t>／　　　</a:t>
            </a:r>
            <a:r>
              <a:rPr lang="en-US" altLang="ja-JP" sz="900" b="1" smtClean="0"/>
              <a:t>`</a:t>
            </a:r>
            <a:r>
              <a:rPr lang="ja-JP" altLang="en-US" sz="900" b="1" smtClean="0"/>
              <a:t>ｰ </a:t>
            </a:r>
            <a:r>
              <a:rPr lang="en-US" altLang="ja-JP" sz="900" b="1" smtClean="0"/>
              <a:t>|::.::.::.::.:: / |::.::.:/|</a:t>
            </a:r>
            <a:r>
              <a:rPr lang="ja-JP" altLang="en-US" sz="900" b="1" smtClean="0"/>
              <a:t>＿</a:t>
            </a:r>
            <a:r>
              <a:rPr lang="en-US" altLang="ja-JP" sz="900" b="1" smtClean="0"/>
              <a:t>::.::.::.::.:l::.::</a:t>
            </a:r>
          </a:p>
          <a:p>
            <a:pPr>
              <a:buFontTx/>
              <a:buNone/>
            </a:pPr>
            <a:r>
              <a:rPr lang="en-US" altLang="ja-JP" sz="900" b="1" smtClean="0"/>
              <a:t>.</a:t>
            </a:r>
            <a:r>
              <a:rPr lang="ja-JP" altLang="en-US" sz="900" b="1" smtClean="0"/>
              <a:t>　　 ──　　</a:t>
            </a:r>
            <a:r>
              <a:rPr lang="en-US" altLang="ja-JP" sz="900" b="1" smtClean="0"/>
              <a:t>|</a:t>
            </a:r>
            <a:r>
              <a:rPr lang="ja-JP" altLang="en-US" sz="900" b="1" smtClean="0"/>
              <a:t>　 </a:t>
            </a:r>
            <a:r>
              <a:rPr lang="en-US" altLang="ja-JP" sz="900" b="1" smtClean="0"/>
              <a:t>!</a:t>
            </a:r>
            <a:r>
              <a:rPr lang="ja-JP" altLang="en-US" sz="900" b="1" smtClean="0"/>
              <a:t>　</a:t>
            </a:r>
            <a:r>
              <a:rPr lang="en-US" altLang="ja-JP" sz="900" b="1" smtClean="0"/>
              <a:t>/r </a:t>
            </a:r>
            <a:r>
              <a:rPr lang="ja-JP" altLang="en-US" sz="900" b="1" smtClean="0"/>
              <a:t>）　</a:t>
            </a:r>
            <a:r>
              <a:rPr lang="en-US" altLang="ja-JP" sz="900" b="1" smtClean="0"/>
              <a:t>}</a:t>
            </a:r>
            <a:r>
              <a:rPr lang="ja-JP" altLang="en-US" sz="900" b="1" smtClean="0"/>
              <a:t>　</a:t>
            </a:r>
            <a:r>
              <a:rPr lang="en-US" altLang="ja-JP" sz="900" b="1" smtClean="0"/>
              <a:t>|</a:t>
            </a:r>
            <a:r>
              <a:rPr lang="ja-JP" altLang="en-US" sz="900" b="1" smtClean="0"/>
              <a:t>ｲ斤テ左≡ｫ</a:t>
            </a:r>
            <a:r>
              <a:rPr lang="en-US" altLang="ja-JP" sz="900" b="1" smtClean="0"/>
              <a:t>z</a:t>
            </a:r>
            <a:r>
              <a:rPr lang="ja-JP" altLang="en-US" sz="900" b="1" smtClean="0"/>
              <a:t>　</a:t>
            </a:r>
            <a:r>
              <a:rPr lang="en-US" altLang="ja-JP" sz="900" b="1" smtClean="0"/>
              <a:t>/::.::.::.::</a:t>
            </a:r>
            <a:r>
              <a:rPr lang="ja-JP" altLang="en-US" sz="900" b="1" smtClean="0"/>
              <a:t>／ 斗七　</a:t>
            </a:r>
            <a:r>
              <a:rPr lang="en-US" altLang="ja-JP" sz="900" b="1" smtClean="0"/>
              <a:t>!::.::.::.::.::.::.|::.::</a:t>
            </a:r>
          </a:p>
          <a:p>
            <a:pPr>
              <a:buFontTx/>
              <a:buNone/>
            </a:pPr>
            <a:r>
              <a:rPr lang="en-US" altLang="ja-JP" sz="900" b="1" smtClean="0"/>
              <a:t>.</a:t>
            </a:r>
            <a:r>
              <a:rPr lang="ja-JP" altLang="en-US" sz="900" b="1" smtClean="0"/>
              <a:t>　　 　 　 　 ∧　ヽヽ </a:t>
            </a:r>
            <a:r>
              <a:rPr lang="en-US" altLang="ja-JP" sz="900" b="1" smtClean="0"/>
              <a:t>_</a:t>
            </a:r>
            <a:r>
              <a:rPr lang="ja-JP" altLang="en-US" sz="900" b="1" smtClean="0"/>
              <a:t>／　</a:t>
            </a:r>
            <a:r>
              <a:rPr lang="en-US" altLang="ja-JP" sz="900" b="1" smtClean="0"/>
              <a:t>/::!</a:t>
            </a:r>
            <a:r>
              <a:rPr lang="ja-JP" altLang="en-US" sz="900" b="1" smtClean="0"/>
              <a:t>　ﾚﾍ </a:t>
            </a:r>
            <a:r>
              <a:rPr lang="en-US" altLang="ja-JP" sz="900" b="1" smtClean="0"/>
              <a:t>:::::::::/</a:t>
            </a:r>
            <a:r>
              <a:rPr lang="ja-JP" altLang="en-US" sz="900" b="1" smtClean="0"/>
              <a:t>　</a:t>
            </a:r>
            <a:r>
              <a:rPr lang="en-US" altLang="ja-JP" sz="900" b="1" smtClean="0"/>
              <a:t>/::.::. </a:t>
            </a:r>
            <a:r>
              <a:rPr lang="ja-JP" altLang="en-US" sz="900" b="1" smtClean="0"/>
              <a:t>／　 　 </a:t>
            </a:r>
            <a:r>
              <a:rPr lang="en-US" altLang="ja-JP" sz="900" b="1" smtClean="0"/>
              <a:t>j /</a:t>
            </a:r>
            <a:r>
              <a:rPr lang="ja-JP" altLang="en-US" sz="900" b="1" smtClean="0"/>
              <a:t>　 </a:t>
            </a:r>
            <a:r>
              <a:rPr lang="en-US" altLang="ja-JP" sz="900" b="1" smtClean="0"/>
              <a:t>| .::.::.::.::.:: |::.::</a:t>
            </a:r>
            <a:r>
              <a:rPr lang="ja-JP" altLang="en-US" sz="900" b="1" smtClean="0"/>
              <a:t>　　　　そんな星の元に生まれてるんですよ。</a:t>
            </a:r>
          </a:p>
          <a:p>
            <a:pPr>
              <a:buFontTx/>
              <a:buNone/>
            </a:pPr>
            <a:r>
              <a:rPr lang="en-US" altLang="ja-JP" sz="900" b="1" smtClean="0"/>
              <a:t>.</a:t>
            </a:r>
            <a:r>
              <a:rPr lang="ja-JP" altLang="en-US" sz="900" b="1" smtClean="0"/>
              <a:t>　　　　　</a:t>
            </a:r>
            <a:r>
              <a:rPr lang="en-US" altLang="ja-JP" sz="900" b="1" smtClean="0"/>
              <a:t>, -―</a:t>
            </a:r>
            <a:r>
              <a:rPr lang="ja-JP" altLang="en-US" sz="900" b="1" smtClean="0"/>
              <a:t>ﾍ 　</a:t>
            </a:r>
            <a:r>
              <a:rPr lang="en-US" altLang="ja-JP" sz="900" b="1" smtClean="0"/>
              <a:t>`</a:t>
            </a:r>
            <a:r>
              <a:rPr lang="ja-JP" altLang="en-US" sz="900" b="1" smtClean="0"/>
              <a:t>ー 　 </a:t>
            </a:r>
            <a:r>
              <a:rPr lang="en-US" altLang="ja-JP" sz="900" b="1" smtClean="0"/>
              <a:t>/.::.|</a:t>
            </a:r>
            <a:r>
              <a:rPr lang="ja-JP" altLang="en-US" sz="900" b="1" smtClean="0"/>
              <a:t>　</a:t>
            </a:r>
            <a:r>
              <a:rPr lang="en-US" altLang="ja-JP" sz="900" b="1" smtClean="0"/>
              <a:t>r</a:t>
            </a:r>
            <a:r>
              <a:rPr lang="ja-JP" altLang="en-US" sz="900" b="1" smtClean="0"/>
              <a:t>ｰ</a:t>
            </a:r>
            <a:r>
              <a:rPr lang="en-US" altLang="ja-JP" sz="900" b="1" smtClean="0"/>
              <a:t>‘</a:t>
            </a:r>
            <a:r>
              <a:rPr lang="ja-JP" altLang="en-US" sz="900" b="1" smtClean="0"/>
              <a:t>ﾟ</a:t>
            </a:r>
            <a:r>
              <a:rPr lang="en-US" altLang="ja-JP" sz="900" b="1" smtClean="0"/>
              <a:t>:::::::/</a:t>
            </a:r>
            <a:r>
              <a:rPr lang="ja-JP" altLang="en-US" sz="900" b="1" smtClean="0"/>
              <a:t>　</a:t>
            </a:r>
            <a:r>
              <a:rPr lang="en-US" altLang="ja-JP" sz="900" b="1" smtClean="0"/>
              <a:t>/::.:</a:t>
            </a:r>
            <a:r>
              <a:rPr lang="ja-JP" altLang="en-US" sz="900" b="1" smtClean="0"/>
              <a:t>／　　 テ左≠</a:t>
            </a:r>
            <a:r>
              <a:rPr lang="en-US" altLang="ja-JP" sz="900" b="1" smtClean="0"/>
              <a:t>=</a:t>
            </a:r>
            <a:r>
              <a:rPr lang="ja-JP" altLang="en-US" sz="900" b="1" smtClean="0"/>
              <a:t>ヵ</a:t>
            </a:r>
            <a:r>
              <a:rPr lang="en-US" altLang="ja-JP" sz="900" b="1" smtClean="0"/>
              <a:t>::.::.::.::.::. |::.::</a:t>
            </a:r>
            <a:r>
              <a:rPr lang="ja-JP" altLang="en-US" sz="900" b="1" smtClean="0"/>
              <a:t>　　　　</a:t>
            </a:r>
          </a:p>
          <a:p>
            <a:pPr>
              <a:buFontTx/>
              <a:buNone/>
            </a:pPr>
            <a:r>
              <a:rPr lang="ja-JP" altLang="en-US" sz="900" b="1" smtClean="0"/>
              <a:t>＿＿</a:t>
            </a:r>
            <a:r>
              <a:rPr lang="en-US" altLang="ja-JP" sz="900" b="1" smtClean="0"/>
              <a:t>__</a:t>
            </a:r>
            <a:r>
              <a:rPr lang="ja-JP" altLang="en-US" sz="900" b="1" smtClean="0"/>
              <a:t>／　　　</a:t>
            </a:r>
            <a:r>
              <a:rPr lang="en-US" altLang="ja-JP" sz="900" b="1" smtClean="0"/>
              <a:t>{</a:t>
            </a:r>
            <a:r>
              <a:rPr lang="ja-JP" altLang="en-US" sz="900" b="1" smtClean="0"/>
              <a:t>　　　　　</a:t>
            </a:r>
            <a:r>
              <a:rPr lang="en-US" altLang="ja-JP" sz="900" b="1" smtClean="0"/>
              <a:t>/.::.::.|</a:t>
            </a:r>
            <a:r>
              <a:rPr lang="ja-JP" altLang="en-US" sz="900" b="1" smtClean="0"/>
              <a:t>　ゞ辷ｚﾝ　</a:t>
            </a:r>
            <a:r>
              <a:rPr lang="en-US" altLang="ja-JP" sz="900" b="1" smtClean="0"/>
              <a:t>/</a:t>
            </a:r>
            <a:r>
              <a:rPr lang="ja-JP" altLang="en-US" sz="900" b="1" smtClean="0"/>
              <a:t>／　　　　う</a:t>
            </a:r>
            <a:r>
              <a:rPr lang="en-US" altLang="ja-JP" sz="900" b="1" smtClean="0"/>
              <a:t>｡::::::7 /</a:t>
            </a:r>
            <a:r>
              <a:rPr lang="ja-JP" altLang="en-US" sz="900" b="1" smtClean="0"/>
              <a:t>ｲ </a:t>
            </a:r>
            <a:r>
              <a:rPr lang="en-US" altLang="ja-JP" sz="900" b="1" smtClean="0"/>
              <a:t>.::. |::.::.::.|::.::</a:t>
            </a:r>
            <a:r>
              <a:rPr lang="ja-JP" altLang="en-US" sz="900" b="1" smtClean="0"/>
              <a:t>　　　　ざんね～ん。</a:t>
            </a:r>
          </a:p>
          <a:p>
            <a:pPr>
              <a:buFontTx/>
              <a:buNone/>
            </a:pPr>
            <a:r>
              <a:rPr lang="ja-JP" altLang="en-US" sz="900" b="1" smtClean="0"/>
              <a:t>彡</a:t>
            </a:r>
            <a:r>
              <a:rPr lang="en-US" altLang="ja-JP" sz="900" b="1" smtClean="0"/>
              <a:t>_</a:t>
            </a:r>
            <a:r>
              <a:rPr lang="ja-JP" altLang="en-US" sz="900" b="1" smtClean="0"/>
              <a:t>／　　　　　ヽ　　 　ｲ </a:t>
            </a:r>
            <a:r>
              <a:rPr lang="en-US" altLang="ja-JP" sz="900" b="1" smtClean="0"/>
              <a:t>::.::. |</a:t>
            </a:r>
            <a:r>
              <a:rPr lang="ja-JP" altLang="en-US" sz="900" b="1" smtClean="0"/>
              <a:t>　　　　　　　　 　 　 </a:t>
            </a:r>
            <a:r>
              <a:rPr lang="en-US" altLang="ja-JP" sz="900" b="1" smtClean="0"/>
              <a:t>/</a:t>
            </a:r>
            <a:r>
              <a:rPr lang="ja-JP" altLang="en-US" sz="900" b="1" smtClean="0"/>
              <a:t>ﾍ</a:t>
            </a:r>
            <a:r>
              <a:rPr lang="en-US" altLang="ja-JP" sz="900" b="1" smtClean="0"/>
              <a:t>:::::::/</a:t>
            </a:r>
            <a:r>
              <a:rPr lang="ja-JP" altLang="en-US" sz="900" b="1" smtClean="0"/>
              <a:t>　　</a:t>
            </a:r>
            <a:r>
              <a:rPr lang="en-US" altLang="ja-JP" sz="900" b="1" smtClean="0"/>
              <a:t>|.::.::.:|::.::.:∧::.</a:t>
            </a:r>
          </a:p>
          <a:p>
            <a:pPr>
              <a:buFontTx/>
              <a:buNone/>
            </a:pPr>
            <a:r>
              <a:rPr lang="en-US" altLang="ja-JP" sz="900" b="1" smtClean="0"/>
              <a:t>〃</a:t>
            </a:r>
            <a:r>
              <a:rPr lang="ja-JP" altLang="en-US" sz="900" b="1" smtClean="0"/>
              <a:t>　　　</a:t>
            </a:r>
            <a:r>
              <a:rPr lang="en-US" altLang="ja-JP" sz="900" b="1" smtClean="0"/>
              <a:t>V</a:t>
            </a:r>
            <a:r>
              <a:rPr lang="ja-JP" altLang="en-US" sz="900" b="1" smtClean="0"/>
              <a:t>　　　　ヽ　 　 ヽ</a:t>
            </a:r>
            <a:r>
              <a:rPr lang="en-US" altLang="ja-JP" sz="900" b="1" smtClean="0"/>
              <a:t>.::.: |</a:t>
            </a:r>
            <a:r>
              <a:rPr lang="ja-JP" altLang="en-US" sz="900" b="1" smtClean="0"/>
              <a:t>　　　　　 　 　 　 　 ヾ辷</a:t>
            </a:r>
            <a:r>
              <a:rPr lang="en-US" altLang="ja-JP" sz="900" b="1" smtClean="0"/>
              <a:t>:</a:t>
            </a:r>
            <a:r>
              <a:rPr lang="ja-JP" altLang="en-US" sz="900" b="1" smtClean="0"/>
              <a:t>ﾝ　／</a:t>
            </a:r>
            <a:r>
              <a:rPr lang="en-US" altLang="ja-JP" sz="900" b="1" smtClean="0"/>
              <a:t>:l::.::./!::.:/</a:t>
            </a:r>
          </a:p>
          <a:p>
            <a:pPr>
              <a:buFontTx/>
              <a:buNone/>
            </a:pPr>
            <a:r>
              <a:rPr lang="ja-JP" altLang="en-US" sz="900" b="1" smtClean="0"/>
              <a:t>　</a:t>
            </a:r>
            <a:r>
              <a:rPr lang="en-US" altLang="ja-JP" sz="900" b="1" smtClean="0"/>
              <a:t>l</a:t>
            </a:r>
            <a:r>
              <a:rPr lang="ja-JP" altLang="en-US" sz="900" b="1" smtClean="0"/>
              <a:t>　　　 </a:t>
            </a:r>
            <a:r>
              <a:rPr lang="en-US" altLang="ja-JP" sz="900" b="1" smtClean="0"/>
              <a:t>{</a:t>
            </a:r>
            <a:r>
              <a:rPr lang="ja-JP" altLang="en-US" sz="900" b="1" smtClean="0"/>
              <a:t>　　　　　 ∨　　</a:t>
            </a:r>
            <a:r>
              <a:rPr lang="en-US" altLang="ja-JP" sz="900" b="1" smtClean="0"/>
              <a:t>}__.::.|</a:t>
            </a:r>
            <a:r>
              <a:rPr lang="ja-JP" altLang="en-US" sz="900" b="1" smtClean="0"/>
              <a:t>＼　　 　 ＜</a:t>
            </a:r>
            <a:r>
              <a:rPr lang="en-US" altLang="ja-JP" sz="900" b="1" smtClean="0"/>
              <a:t>!</a:t>
            </a:r>
            <a:r>
              <a:rPr lang="ja-JP" altLang="en-US" sz="900" b="1" smtClean="0"/>
              <a:t>　 　 　 　 　･ </a:t>
            </a:r>
            <a:r>
              <a:rPr lang="en-US" altLang="ja-JP" sz="900" b="1" smtClean="0"/>
              <a:t>/::.</a:t>
            </a:r>
            <a:r>
              <a:rPr lang="ja-JP" altLang="en-US" sz="900" b="1" smtClean="0"/>
              <a:t>ｌ</a:t>
            </a:r>
            <a:r>
              <a:rPr lang="en-US" altLang="ja-JP" sz="900" b="1" smtClean="0"/>
              <a:t>::|::./│/</a:t>
            </a:r>
          </a:p>
          <a:p>
            <a:pPr>
              <a:buFontTx/>
              <a:buNone/>
            </a:pPr>
            <a:r>
              <a:rPr lang="ja-JP" altLang="en-US" sz="900" b="1" smtClean="0"/>
              <a:t>　ヽ　　　ヽ　　　　　</a:t>
            </a:r>
            <a:r>
              <a:rPr lang="en-US" altLang="ja-JP" sz="900" b="1" smtClean="0"/>
              <a:t>{</a:t>
            </a:r>
            <a:r>
              <a:rPr lang="ja-JP" altLang="en-US" sz="900" b="1" smtClean="0"/>
              <a:t>　　　　 ￣￣￣｀ヽ </a:t>
            </a:r>
            <a:r>
              <a:rPr lang="en-US" altLang="ja-JP" sz="900" b="1" smtClean="0"/>
              <a:t>_</a:t>
            </a:r>
            <a:r>
              <a:rPr lang="ja-JP" altLang="en-US" sz="900" b="1" smtClean="0"/>
              <a:t>　　　　　　 　 ｲ</a:t>
            </a:r>
            <a:r>
              <a:rPr lang="en-US" altLang="ja-JP" sz="900" b="1" smtClean="0"/>
              <a:t>::.: </a:t>
            </a:r>
            <a:r>
              <a:rPr lang="ja-JP" altLang="en-US" sz="900" b="1" smtClean="0"/>
              <a:t>ｌ</a:t>
            </a:r>
            <a:r>
              <a:rPr lang="en-US" altLang="ja-JP" sz="900" b="1" smtClean="0"/>
              <a:t>::|:/</a:t>
            </a:r>
            <a:r>
              <a:rPr lang="ja-JP" altLang="en-US" sz="900" b="1" smtClean="0"/>
              <a:t>　</a:t>
            </a:r>
            <a:r>
              <a:rPr lang="en-US" altLang="ja-JP" sz="900" b="1" smtClean="0"/>
              <a:t>j/</a:t>
            </a:r>
          </a:p>
          <a:p>
            <a:pPr>
              <a:buFontTx/>
              <a:buNone/>
            </a:pPr>
            <a:r>
              <a:rPr lang="ja-JP" altLang="en-US" sz="900" b="1" smtClean="0"/>
              <a:t>、　＼　　　＼　　　 </a:t>
            </a:r>
            <a:r>
              <a:rPr lang="en-US" altLang="ja-JP" sz="900" b="1" smtClean="0"/>
              <a:t>}</a:t>
            </a:r>
            <a:r>
              <a:rPr lang="ja-JP" altLang="en-US" sz="900" b="1" smtClean="0"/>
              <a:t>　　　　　　　　　　 ） ／￣￣￣</a:t>
            </a:r>
            <a:r>
              <a:rPr lang="en-US" altLang="ja-JP" sz="900" b="1" smtClean="0"/>
              <a:t>l7::.:|::.::.j::l′ /</a:t>
            </a:r>
          </a:p>
          <a:p>
            <a:pPr>
              <a:buFontTx/>
              <a:buNone/>
            </a:pPr>
            <a:endParaRPr lang="en-US" altLang="ja-JP" sz="900" b="1" smtClean="0"/>
          </a:p>
          <a:p>
            <a:pPr>
              <a:buFontTx/>
              <a:buNone/>
            </a:pPr>
            <a:endParaRPr lang="en-US" altLang="ja-JP" sz="900" b="1" smtClean="0"/>
          </a:p>
          <a:p>
            <a:pPr>
              <a:buFontTx/>
              <a:buNone/>
            </a:pPr>
            <a:endParaRPr lang="en-US" altLang="ja-JP" sz="900" b="1" smtClean="0"/>
          </a:p>
          <a:p>
            <a:pPr>
              <a:buFontTx/>
              <a:buNone/>
            </a:pPr>
            <a:r>
              <a:rPr lang="ja-JP" altLang="en-US" sz="1200" b="1" smtClean="0"/>
              <a:t>先日、スタッフから言われました。＿</a:t>
            </a:r>
            <a:r>
              <a:rPr lang="en-US" altLang="ja-JP" sz="1200" b="1" smtClean="0"/>
              <a:t>|</a:t>
            </a:r>
            <a:r>
              <a:rPr lang="ja-JP" altLang="en-US" sz="1200" b="1" smtClean="0"/>
              <a:t>￣</a:t>
            </a:r>
            <a:r>
              <a:rPr lang="en-US" altLang="ja-JP" sz="1200" b="1" smtClean="0"/>
              <a:t>|○</a:t>
            </a:r>
            <a:endParaRPr lang="ja-JP" altLang="en-US" sz="1000" b="1"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r>
              <a:rPr lang="ja-JP" altLang="en-US" sz="3200" smtClean="0"/>
              <a:t>言語は何ができますか？</a:t>
            </a:r>
          </a:p>
        </p:txBody>
      </p:sp>
      <p:sp>
        <p:nvSpPr>
          <p:cNvPr id="3" name="テキスト プレースホルダ 2"/>
          <p:cNvSpPr>
            <a:spLocks noGrp="1"/>
          </p:cNvSpPr>
          <p:nvPr>
            <p:ph type="body" idx="1"/>
          </p:nvPr>
        </p:nvSpPr>
        <p:spPr>
          <a:xfrm>
            <a:off x="457200" y="1052513"/>
            <a:ext cx="4900613" cy="5073650"/>
          </a:xfrm>
        </p:spPr>
        <p:txBody>
          <a:bodyPr/>
          <a:lstStyle/>
          <a:p>
            <a:pPr>
              <a:buFontTx/>
              <a:buNone/>
              <a:defRPr/>
            </a:pPr>
            <a:r>
              <a:rPr lang="ja-JP" altLang="en-US" sz="1200" b="1" dirty="0" smtClean="0">
                <a:latin typeface="+mj-ea"/>
                <a:ea typeface="+mj-ea"/>
              </a:rPr>
              <a:t>　　　 　 　 　  ＿＿＿</a:t>
            </a:r>
            <a:r>
              <a:rPr lang="en-US" altLang="ja-JP" sz="1200" b="1" dirty="0" smtClean="0">
                <a:latin typeface="+mj-ea"/>
                <a:ea typeface="+mj-ea"/>
              </a:rPr>
              <a:t>_</a:t>
            </a:r>
          </a:p>
          <a:p>
            <a:pPr>
              <a:buFontTx/>
              <a:buNone/>
              <a:defRPr/>
            </a:pPr>
            <a:r>
              <a:rPr lang="ja-JP" altLang="en-US" sz="1200" b="1" dirty="0" smtClean="0">
                <a:latin typeface="+mj-ea"/>
                <a:ea typeface="+mj-ea"/>
              </a:rPr>
              <a:t>　　　　　　 ／ ＼　　／＼　ｷﾘｯ</a:t>
            </a:r>
          </a:p>
          <a:p>
            <a:pPr>
              <a:buFontTx/>
              <a:buNone/>
              <a:defRPr/>
            </a:pPr>
            <a:r>
              <a:rPr lang="en-US" altLang="ja-JP" sz="1200" b="1" dirty="0" smtClean="0">
                <a:latin typeface="+mj-ea"/>
                <a:ea typeface="+mj-ea"/>
              </a:rPr>
              <a:t>.</a:t>
            </a:r>
            <a:r>
              <a:rPr lang="ja-JP" altLang="en-US" sz="1200" b="1" dirty="0" smtClean="0">
                <a:latin typeface="+mj-ea"/>
                <a:ea typeface="+mj-ea"/>
              </a:rPr>
              <a:t>　　　　　／　（</a:t>
            </a:r>
            <a:r>
              <a:rPr lang="ja-JP" altLang="en-US" sz="1200" b="1" dirty="0" err="1" smtClean="0">
                <a:latin typeface="+mj-ea"/>
                <a:ea typeface="+mj-ea"/>
              </a:rPr>
              <a:t>ー</a:t>
            </a:r>
            <a:r>
              <a:rPr lang="ja-JP" altLang="en-US" sz="1200" b="1" dirty="0" smtClean="0">
                <a:latin typeface="+mj-ea"/>
                <a:ea typeface="+mj-ea"/>
              </a:rPr>
              <a:t>） 　（</a:t>
            </a:r>
            <a:r>
              <a:rPr lang="ja-JP" altLang="en-US" sz="1200" b="1" dirty="0" err="1" smtClean="0">
                <a:latin typeface="+mj-ea"/>
                <a:ea typeface="+mj-ea"/>
              </a:rPr>
              <a:t>ー</a:t>
            </a:r>
            <a:r>
              <a:rPr lang="ja-JP" altLang="en-US" sz="1200" b="1" dirty="0" smtClean="0">
                <a:latin typeface="+mj-ea"/>
                <a:ea typeface="+mj-ea"/>
              </a:rPr>
              <a:t>）＼　　　　なんでも書ける</a:t>
            </a:r>
            <a:r>
              <a:rPr lang="ja-JP" altLang="en-US" sz="1200" b="1" dirty="0" err="1" smtClean="0">
                <a:latin typeface="+mj-ea"/>
                <a:ea typeface="+mj-ea"/>
              </a:rPr>
              <a:t>お</a:t>
            </a:r>
            <a:endParaRPr lang="ja-JP" altLang="en-US" sz="1200" b="1" dirty="0" smtClean="0">
              <a:latin typeface="+mj-ea"/>
              <a:ea typeface="+mj-ea"/>
            </a:endParaRPr>
          </a:p>
          <a:p>
            <a:pPr>
              <a:buFontTx/>
              <a:buNone/>
              <a:defRPr/>
            </a:pPr>
            <a:r>
              <a:rPr lang="ja-JP" altLang="en-US" sz="1200" b="1" dirty="0" smtClean="0">
                <a:latin typeface="+mj-ea"/>
                <a:ea typeface="+mj-ea"/>
              </a:rPr>
              <a:t>　　　　／　　 ⌒（</a:t>
            </a:r>
            <a:r>
              <a:rPr lang="en-US" altLang="ja-JP" sz="1200" b="1" dirty="0" smtClean="0">
                <a:latin typeface="+mj-ea"/>
                <a:ea typeface="+mj-ea"/>
              </a:rPr>
              <a:t>__</a:t>
            </a:r>
            <a:r>
              <a:rPr lang="ja-JP" altLang="en-US" sz="1200" b="1" dirty="0" smtClean="0">
                <a:latin typeface="+mj-ea"/>
                <a:ea typeface="+mj-ea"/>
              </a:rPr>
              <a:t>人</a:t>
            </a:r>
            <a:r>
              <a:rPr lang="en-US" altLang="ja-JP" sz="1200" b="1" dirty="0" smtClean="0">
                <a:latin typeface="+mj-ea"/>
                <a:ea typeface="+mj-ea"/>
              </a:rPr>
              <a:t>__</a:t>
            </a:r>
            <a:r>
              <a:rPr lang="ja-JP" altLang="en-US" sz="1200" b="1" dirty="0" smtClean="0">
                <a:latin typeface="+mj-ea"/>
                <a:ea typeface="+mj-ea"/>
              </a:rPr>
              <a:t>）⌒ ＼　　　</a:t>
            </a:r>
          </a:p>
          <a:p>
            <a:pPr>
              <a:buFontTx/>
              <a:buNone/>
              <a:defRPr/>
            </a:pP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　　 　　　</a:t>
            </a:r>
            <a:r>
              <a:rPr lang="en-US" altLang="ja-JP" sz="1200" b="1" dirty="0" smtClean="0">
                <a:latin typeface="+mj-ea"/>
                <a:ea typeface="+mj-ea"/>
              </a:rPr>
              <a:t>|r┬-|</a:t>
            </a:r>
            <a:r>
              <a:rPr lang="ja-JP" altLang="en-US" sz="1200" b="1" dirty="0" smtClean="0">
                <a:latin typeface="+mj-ea"/>
                <a:ea typeface="+mj-ea"/>
              </a:rPr>
              <a:t>　　　　</a:t>
            </a:r>
            <a:r>
              <a:rPr lang="en-US" altLang="ja-JP" sz="1200" b="1" dirty="0" smtClean="0">
                <a:latin typeface="+mj-ea"/>
                <a:ea typeface="+mj-ea"/>
              </a:rPr>
              <a:t>|</a:t>
            </a:r>
          </a:p>
          <a:p>
            <a:pPr>
              <a:buFontTx/>
              <a:buNone/>
              <a:defRPr/>
            </a:pPr>
            <a:r>
              <a:rPr lang="ja-JP" altLang="en-US" sz="1200" b="1" dirty="0" smtClean="0">
                <a:latin typeface="+mj-ea"/>
                <a:ea typeface="+mj-ea"/>
              </a:rPr>
              <a:t>　　　　 ＼　　　　 </a:t>
            </a:r>
            <a:r>
              <a:rPr lang="en-US" altLang="ja-JP" sz="1200" b="1" dirty="0" smtClean="0">
                <a:latin typeface="+mj-ea"/>
                <a:ea typeface="+mj-ea"/>
              </a:rPr>
              <a:t>`</a:t>
            </a:r>
            <a:r>
              <a:rPr lang="ja-JP" altLang="en-US" sz="1200" b="1" dirty="0" err="1" smtClean="0">
                <a:latin typeface="+mj-ea"/>
                <a:ea typeface="+mj-ea"/>
              </a:rPr>
              <a:t>ー</a:t>
            </a:r>
            <a:r>
              <a:rPr lang="en-US" altLang="ja-JP" sz="1200" b="1" dirty="0" smtClean="0">
                <a:latin typeface="+mj-ea"/>
                <a:ea typeface="+mj-ea"/>
              </a:rPr>
              <a:t>'´</a:t>
            </a:r>
            <a:r>
              <a:rPr lang="ja-JP" altLang="en-US" sz="1200" b="1" dirty="0" smtClean="0">
                <a:latin typeface="+mj-ea"/>
                <a:ea typeface="+mj-ea"/>
              </a:rPr>
              <a:t>　　 ／</a:t>
            </a:r>
          </a:p>
          <a:p>
            <a:pPr>
              <a:buFontTx/>
              <a:buNone/>
              <a:defRPr/>
            </a:pPr>
            <a:r>
              <a:rPr lang="ja-JP" altLang="en-US" sz="1200" b="1" dirty="0" smtClean="0">
                <a:latin typeface="+mj-ea"/>
                <a:ea typeface="+mj-ea"/>
              </a:rPr>
              <a:t>　　　　ノ　　　　　　　　　　 　＼</a:t>
            </a:r>
          </a:p>
          <a:p>
            <a:pPr>
              <a:buFontTx/>
              <a:buNone/>
              <a:defRPr/>
            </a:pP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　　　　　　　　　　　　 　　ヽ</a:t>
            </a:r>
          </a:p>
          <a:p>
            <a:pPr>
              <a:buFontTx/>
              <a:buNone/>
              <a:defRPr/>
            </a:pP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　　　　ｌ　　　　　　　　　　　　　　＼</a:t>
            </a:r>
          </a:p>
          <a:p>
            <a:pPr>
              <a:buFontTx/>
              <a:buNone/>
              <a:defRPr/>
            </a:pPr>
            <a:r>
              <a:rPr lang="ja-JP" altLang="en-US" sz="1200" b="1" dirty="0" smtClean="0">
                <a:latin typeface="+mj-ea"/>
                <a:ea typeface="+mj-ea"/>
              </a:rPr>
              <a:t>　ヽ　　　 </a:t>
            </a:r>
            <a:r>
              <a:rPr lang="en-US" altLang="ja-JP" sz="1200" b="1" dirty="0" smtClean="0">
                <a:latin typeface="+mj-ea"/>
                <a:ea typeface="+mj-ea"/>
              </a:rPr>
              <a:t>-</a:t>
            </a:r>
            <a:r>
              <a:rPr lang="ja-JP" altLang="en-US" sz="1200" b="1" dirty="0" smtClean="0">
                <a:latin typeface="+mj-ea"/>
                <a:ea typeface="+mj-ea"/>
              </a:rPr>
              <a:t>一</a:t>
            </a:r>
            <a:r>
              <a:rPr lang="en-US" altLang="ja-JP" sz="1200" b="1" dirty="0" smtClean="0">
                <a:latin typeface="+mj-ea"/>
                <a:ea typeface="+mj-ea"/>
              </a:rPr>
              <a:t>''''''"~~</a:t>
            </a:r>
            <a:r>
              <a:rPr lang="ja-JP" altLang="en-US" sz="1200" b="1" dirty="0" smtClean="0">
                <a:latin typeface="+mj-ea"/>
                <a:ea typeface="+mj-ea"/>
              </a:rPr>
              <a:t>｀</a:t>
            </a:r>
            <a:r>
              <a:rPr lang="en-US" altLang="ja-JP" sz="1200" b="1" dirty="0" smtClean="0">
                <a:latin typeface="+mj-ea"/>
                <a:ea typeface="+mj-ea"/>
              </a:rPr>
              <a:t>`'</a:t>
            </a:r>
            <a:r>
              <a:rPr lang="ja-JP" altLang="en-US" sz="1200" b="1" dirty="0" err="1" smtClean="0">
                <a:latin typeface="+mj-ea"/>
                <a:ea typeface="+mj-ea"/>
              </a:rPr>
              <a:t>ー</a:t>
            </a:r>
            <a:r>
              <a:rPr lang="en-US" altLang="ja-JP" sz="1200" b="1" dirty="0" smtClean="0">
                <a:latin typeface="+mj-ea"/>
                <a:ea typeface="+mj-ea"/>
              </a:rPr>
              <a:t>--､</a:t>
            </a: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一</a:t>
            </a:r>
            <a:r>
              <a:rPr lang="en-US" altLang="ja-JP" sz="1200" b="1" dirty="0" smtClean="0">
                <a:latin typeface="+mj-ea"/>
                <a:ea typeface="+mj-ea"/>
              </a:rPr>
              <a:t>'''''''</a:t>
            </a:r>
            <a:r>
              <a:rPr lang="ja-JP" altLang="en-US" sz="1200" b="1" dirty="0" err="1" smtClean="0">
                <a:latin typeface="+mj-ea"/>
                <a:ea typeface="+mj-ea"/>
              </a:rPr>
              <a:t>ー</a:t>
            </a:r>
            <a:r>
              <a:rPr lang="en-US" altLang="ja-JP" sz="1200" b="1" dirty="0" smtClean="0">
                <a:latin typeface="+mj-ea"/>
                <a:ea typeface="+mj-ea"/>
              </a:rPr>
              <a:t>-､.</a:t>
            </a:r>
          </a:p>
          <a:p>
            <a:pPr>
              <a:buFontTx/>
              <a:buNone/>
              <a:defRPr/>
            </a:pPr>
            <a:r>
              <a:rPr lang="ja-JP" altLang="en-US" sz="1200" b="1" dirty="0" smtClean="0">
                <a:latin typeface="+mj-ea"/>
                <a:ea typeface="+mj-ea"/>
              </a:rPr>
              <a:t>　　ヽ ＿＿＿＿</a:t>
            </a:r>
            <a:r>
              <a:rPr lang="en-US" altLang="ja-JP" sz="1200" b="1" dirty="0" smtClean="0">
                <a:latin typeface="+mj-ea"/>
                <a:ea typeface="+mj-ea"/>
              </a:rPr>
              <a:t>(⌒)(⌒)⌒)</a:t>
            </a: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a:t>
            </a:r>
            <a:r>
              <a:rPr lang="en-US" altLang="ja-JP" sz="1200" b="1" dirty="0" smtClean="0">
                <a:latin typeface="+mj-ea"/>
                <a:ea typeface="+mj-ea"/>
              </a:rPr>
              <a:t>(⌒)⌒)⌒))</a:t>
            </a:r>
          </a:p>
          <a:p>
            <a:pPr>
              <a:buFontTx/>
              <a:buNone/>
              <a:defRPr/>
            </a:pPr>
            <a:endParaRPr lang="en-US" altLang="ja-JP" sz="1200" b="1" dirty="0" smtClean="0">
              <a:latin typeface="+mj-ea"/>
              <a:ea typeface="+mj-ea"/>
            </a:endParaRPr>
          </a:p>
          <a:p>
            <a:pPr>
              <a:buFontTx/>
              <a:buNone/>
              <a:defRPr/>
            </a:pPr>
            <a:endParaRPr lang="ja-JP" altLang="en-US" sz="1200" b="1" dirty="0">
              <a:latin typeface="+mj-ea"/>
              <a:ea typeface="+mj-ea"/>
            </a:endParaRPr>
          </a:p>
        </p:txBody>
      </p:sp>
      <p:sp>
        <p:nvSpPr>
          <p:cNvPr id="9220" name="テキスト ボックス 3"/>
          <p:cNvSpPr txBox="1">
            <a:spLocks noChangeArrowheads="1"/>
          </p:cNvSpPr>
          <p:nvPr/>
        </p:nvSpPr>
        <p:spPr bwMode="auto">
          <a:xfrm>
            <a:off x="4714875" y="2357438"/>
            <a:ext cx="3851275" cy="3046412"/>
          </a:xfrm>
          <a:prstGeom prst="rect">
            <a:avLst/>
          </a:prstGeom>
          <a:noFill/>
          <a:ln w="9525">
            <a:noFill/>
            <a:miter lim="800000"/>
            <a:headEnd/>
            <a:tailEnd/>
          </a:ln>
        </p:spPr>
        <p:txBody>
          <a:bodyPr>
            <a:spAutoFit/>
          </a:bodyPr>
          <a:lstStyle/>
          <a:p>
            <a:r>
              <a:rPr lang="en-US" altLang="ja-JP" sz="2400"/>
              <a:t>CISC/RISC </a:t>
            </a:r>
            <a:r>
              <a:rPr lang="ja-JP" altLang="en-US" sz="2400"/>
              <a:t>アセンブラ</a:t>
            </a:r>
            <a:endParaRPr lang="en-US" altLang="ja-JP" sz="2400"/>
          </a:p>
          <a:p>
            <a:r>
              <a:rPr lang="en-US" altLang="ja-JP" sz="2400"/>
              <a:t>COBOL</a:t>
            </a:r>
          </a:p>
          <a:p>
            <a:r>
              <a:rPr lang="en-US" altLang="ja-JP" sz="2400"/>
              <a:t>Pascal</a:t>
            </a:r>
            <a:endParaRPr lang="ja-JP" altLang="en-US" sz="2400"/>
          </a:p>
          <a:p>
            <a:r>
              <a:rPr lang="en-US" altLang="ja-JP" sz="2400"/>
              <a:t>BASIC, Visual BASIC</a:t>
            </a:r>
          </a:p>
          <a:p>
            <a:r>
              <a:rPr lang="en-US" altLang="ja-JP" sz="2400"/>
              <a:t>C</a:t>
            </a:r>
          </a:p>
          <a:p>
            <a:r>
              <a:rPr lang="en-US" altLang="ja-JP" sz="2400"/>
              <a:t>C++</a:t>
            </a:r>
          </a:p>
          <a:p>
            <a:r>
              <a:rPr lang="en-US" altLang="ja-JP" sz="2400"/>
              <a:t>Perl</a:t>
            </a:r>
          </a:p>
          <a:p>
            <a:r>
              <a:rPr lang="en-US" altLang="ja-JP" sz="2400"/>
              <a:t>Java</a:t>
            </a:r>
          </a:p>
        </p:txBody>
      </p:sp>
      <p:sp>
        <p:nvSpPr>
          <p:cNvPr id="5" name="角丸四角形吹き出し 4"/>
          <p:cNvSpPr/>
          <p:nvPr/>
        </p:nvSpPr>
        <p:spPr>
          <a:xfrm>
            <a:off x="6286500" y="1071563"/>
            <a:ext cx="1785938" cy="500062"/>
          </a:xfrm>
          <a:prstGeom prst="wedgeRoundRectCallout">
            <a:avLst>
              <a:gd name="adj1" fmla="val -67717"/>
              <a:gd name="adj2" fmla="val -89888"/>
              <a:gd name="adj3" fmla="val 16667"/>
            </a:avLst>
          </a:prstGeom>
          <a:solidFill>
            <a:srgbClr val="FFDCB9">
              <a:alpha val="54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chemeClr val="accent6">
                    <a:lumMod val="40000"/>
                    <a:lumOff val="60000"/>
                  </a:schemeClr>
                </a:solidFill>
              </a:rPr>
              <a:t>よく、聞かれます</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lang="ja-JP" altLang="en-US" sz="3200" smtClean="0"/>
              <a:t>言語にこだわらない</a:t>
            </a:r>
          </a:p>
        </p:txBody>
      </p:sp>
      <p:sp>
        <p:nvSpPr>
          <p:cNvPr id="10243" name="テキスト プレースホルダ 2"/>
          <p:cNvSpPr>
            <a:spLocks noGrp="1"/>
          </p:cNvSpPr>
          <p:nvPr>
            <p:ph type="body" idx="1"/>
          </p:nvPr>
        </p:nvSpPr>
        <p:spPr/>
        <p:txBody>
          <a:bodyPr/>
          <a:lstStyle/>
          <a:p>
            <a:pPr>
              <a:buFontTx/>
              <a:buNone/>
            </a:pPr>
            <a:r>
              <a:rPr lang="ja-JP" altLang="en-US" sz="2400" smtClean="0"/>
              <a:t>コンピュータにできること＝</a:t>
            </a:r>
            <a:endParaRPr lang="en-US" altLang="ja-JP" sz="2400" smtClean="0"/>
          </a:p>
          <a:p>
            <a:pPr>
              <a:buFontTx/>
              <a:buNone/>
            </a:pPr>
            <a:r>
              <a:rPr lang="ja-JP" altLang="en-US" sz="2400" smtClean="0"/>
              <a:t>ＣＰＵとメモリと周辺機器でのやりとり。</a:t>
            </a:r>
            <a:endParaRPr lang="en-US" altLang="ja-JP" sz="2400" smtClean="0"/>
          </a:p>
          <a:p>
            <a:pPr>
              <a:buFontTx/>
              <a:buNone/>
            </a:pPr>
            <a:r>
              <a:rPr lang="ja-JP" altLang="en-US" sz="2400" smtClean="0"/>
              <a:t>言語は違っていても、できることは限られているし、おんなじ。</a:t>
            </a:r>
            <a:endParaRPr lang="en-US" altLang="ja-JP" sz="2400" smtClean="0"/>
          </a:p>
          <a:p>
            <a:pPr>
              <a:buFontTx/>
              <a:buNone/>
            </a:pPr>
            <a:endParaRPr lang="en-US" altLang="ja-JP" sz="2400" smtClean="0"/>
          </a:p>
          <a:p>
            <a:pPr>
              <a:buFontTx/>
              <a:buNone/>
            </a:pPr>
            <a:r>
              <a:rPr lang="ja-JP" altLang="en-US" sz="2400" smtClean="0"/>
              <a:t>思想の違い　　　：手続き型言語、オブジェクト指向言語</a:t>
            </a:r>
            <a:endParaRPr lang="en-US" altLang="ja-JP" sz="2400" smtClean="0"/>
          </a:p>
          <a:p>
            <a:pPr>
              <a:buFontTx/>
              <a:buNone/>
            </a:pPr>
            <a:endParaRPr lang="en-US" altLang="ja-JP" sz="2400" smtClean="0"/>
          </a:p>
          <a:p>
            <a:pPr>
              <a:buFontTx/>
              <a:buNone/>
            </a:pPr>
            <a:r>
              <a:rPr lang="ja-JP" altLang="en-US" sz="2400" smtClean="0"/>
              <a:t>ライブラリの違い：標準ライブラリ、クラスライブラリ、</a:t>
            </a:r>
            <a:endParaRPr lang="en-US" altLang="ja-JP" sz="2400" smtClean="0"/>
          </a:p>
          <a:p>
            <a:pPr>
              <a:buFontTx/>
              <a:buNone/>
            </a:pPr>
            <a:r>
              <a:rPr lang="en-US" altLang="ja-JP" sz="2400" smtClean="0"/>
              <a:t>                            </a:t>
            </a:r>
            <a:r>
              <a:rPr lang="ja-JP" altLang="en-US" sz="2400" smtClean="0"/>
              <a:t>フレームワーク、</a:t>
            </a:r>
            <a:r>
              <a:rPr lang="en-US" altLang="ja-JP" sz="2400" smtClean="0"/>
              <a:t>etc…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N02">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スライドマスタN02</Template>
  <TotalTime>1270</TotalTime>
  <Words>1776</Words>
  <Application>Microsoft Office PowerPoint</Application>
  <PresentationFormat>画面に合わせる (4:3)</PresentationFormat>
  <Paragraphs>803</Paragraphs>
  <Slides>47</Slides>
  <Notes>4</Notes>
  <HiddenSlides>0</HiddenSlides>
  <MMClips>0</MMClips>
  <ScaleCrop>false</ScaleCrop>
  <HeadingPairs>
    <vt:vector size="4" baseType="variant">
      <vt:variant>
        <vt:lpstr>テーマ</vt:lpstr>
      </vt:variant>
      <vt:variant>
        <vt:i4>1</vt:i4>
      </vt:variant>
      <vt:variant>
        <vt:lpstr>スライド タイトル</vt:lpstr>
      </vt:variant>
      <vt:variant>
        <vt:i4>47</vt:i4>
      </vt:variant>
    </vt:vector>
  </HeadingPairs>
  <TitlesOfParts>
    <vt:vector size="48" baseType="lpstr">
      <vt:lpstr>スライドマスタN02</vt:lpstr>
      <vt:lpstr>匠の伝承</vt:lpstr>
      <vt:lpstr>スピーカー自己紹介</vt:lpstr>
      <vt:lpstr>株式会社シーソフト</vt:lpstr>
      <vt:lpstr>スライド 4</vt:lpstr>
      <vt:lpstr>開発実績</vt:lpstr>
      <vt:lpstr>スライド 6</vt:lpstr>
      <vt:lpstr>スライド 7</vt:lpstr>
      <vt:lpstr>言語は何ができますか？</vt:lpstr>
      <vt:lpstr>言語にこだわらない</vt:lpstr>
      <vt:lpstr>そろそろ本題</vt:lpstr>
      <vt:lpstr>本日覚えて帰っていただきます。</vt:lpstr>
      <vt:lpstr>オブジェクト指向ってなんだ？</vt:lpstr>
      <vt:lpstr>実案件から考察してみよう</vt:lpstr>
      <vt:lpstr>技術的な課題解決が先行する</vt:lpstr>
      <vt:lpstr>フロー（処理の流れ）を検討する</vt:lpstr>
      <vt:lpstr>スライド 16</vt:lpstr>
      <vt:lpstr>設計すっとばしてすぐ開発</vt:lpstr>
      <vt:lpstr>追加要件に対応しづらい 再利用しづらい</vt:lpstr>
      <vt:lpstr>手戻りが多く発生しやすい</vt:lpstr>
      <vt:lpstr>スライド 20</vt:lpstr>
      <vt:lpstr>設計フェーズで「モノ」をとらえる</vt:lpstr>
      <vt:lpstr>ヽ(*｀Д´)ノ</vt:lpstr>
      <vt:lpstr>実際に携わった仕事の例</vt:lpstr>
      <vt:lpstr>実際に困った。</vt:lpstr>
      <vt:lpstr>動詞をクラス名にしない</vt:lpstr>
      <vt:lpstr>オブジェクト指向開発の入り口</vt:lpstr>
      <vt:lpstr>抽象化モデリング</vt:lpstr>
      <vt:lpstr>スライド 28</vt:lpstr>
      <vt:lpstr>状態を管理する</vt:lpstr>
      <vt:lpstr>USB検査プログラムの状態とは？</vt:lpstr>
      <vt:lpstr>あってます？</vt:lpstr>
      <vt:lpstr>どのように考えるか？</vt:lpstr>
      <vt:lpstr>イベント・トレース図を描く</vt:lpstr>
      <vt:lpstr>実際に書いてみる</vt:lpstr>
      <vt:lpstr>発生事象（イベント）を時系列順に書く</vt:lpstr>
      <vt:lpstr>スライド 36</vt:lpstr>
      <vt:lpstr>状態遷移表の見方</vt:lpstr>
      <vt:lpstr>実際に書いてみる</vt:lpstr>
      <vt:lpstr>×あり得ないよね。</vt:lpstr>
      <vt:lpstr>×フラグだよね。</vt:lpstr>
      <vt:lpstr>イベントの追加と状態の追加</vt:lpstr>
      <vt:lpstr>状態遷移表を更新</vt:lpstr>
      <vt:lpstr>実際のコードって、どう書く？</vt:lpstr>
      <vt:lpstr>スライド 44</vt:lpstr>
      <vt:lpstr>実装は状態別に</vt:lpstr>
      <vt:lpstr>ステートパターン．．．</vt:lpstr>
      <vt:lpstr>スライド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Santa</dc:creator>
  <cp:lastModifiedBy>jz5</cp:lastModifiedBy>
  <cp:revision>147</cp:revision>
  <dcterms:created xsi:type="dcterms:W3CDTF">2008-02-08T04:02:17Z</dcterms:created>
  <dcterms:modified xsi:type="dcterms:W3CDTF">2008-10-06T13:45:49Z</dcterms:modified>
</cp:coreProperties>
</file>