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265" r:id="rId2"/>
    <p:sldId id="267" r:id="rId3"/>
    <p:sldId id="268" r:id="rId4"/>
    <p:sldId id="283" r:id="rId5"/>
    <p:sldId id="281" r:id="rId6"/>
    <p:sldId id="282" r:id="rId7"/>
    <p:sldId id="272" r:id="rId8"/>
    <p:sldId id="273" r:id="rId9"/>
    <p:sldId id="274" r:id="rId10"/>
    <p:sldId id="275" r:id="rId11"/>
    <p:sldId id="276" r:id="rId12"/>
    <p:sldId id="285" r:id="rId13"/>
    <p:sldId id="284" r:id="rId14"/>
    <p:sldId id="288" r:id="rId15"/>
    <p:sldId id="291" r:id="rId16"/>
    <p:sldId id="290" r:id="rId17"/>
    <p:sldId id="292" r:id="rId18"/>
    <p:sldId id="294" r:id="rId19"/>
    <p:sldId id="295" r:id="rId20"/>
    <p:sldId id="296" r:id="rId21"/>
    <p:sldId id="289" r:id="rId22"/>
    <p:sldId id="293" r:id="rId2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14" autoAdjust="0"/>
    <p:restoredTop sz="93827" autoAdjust="0"/>
  </p:normalViewPr>
  <p:slideViewPr>
    <p:cSldViewPr>
      <p:cViewPr varScale="1">
        <p:scale>
          <a:sx n="66" d="100"/>
          <a:sy n="66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988BB7-6654-4BF4-AC7D-9D7A64F52FE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A58A8747-46BE-4F67-B69E-94E88BA4A253}">
      <dgm:prSet/>
      <dgm:spPr/>
      <dgm:t>
        <a:bodyPr/>
        <a:lstStyle/>
        <a:p>
          <a:pPr rtl="0"/>
          <a:r>
            <a:rPr kumimoji="1" lang="ja-JP" dirty="0" smtClean="0"/>
            <a:t>サーバー機能</a:t>
          </a:r>
          <a:endParaRPr lang="ja-JP" dirty="0"/>
        </a:p>
      </dgm:t>
    </dgm:pt>
    <dgm:pt modelId="{64001A59-B601-42EB-AB51-4E3502E99E00}" type="parTrans" cxnId="{D57B69B5-A0A3-4FE3-8080-E74EEE11A811}">
      <dgm:prSet/>
      <dgm:spPr/>
      <dgm:t>
        <a:bodyPr/>
        <a:lstStyle/>
        <a:p>
          <a:endParaRPr kumimoji="1" lang="ja-JP" altLang="en-US"/>
        </a:p>
      </dgm:t>
    </dgm:pt>
    <dgm:pt modelId="{C230BB67-7A27-4E50-A91A-2B4DADD7D369}" type="sibTrans" cxnId="{D57B69B5-A0A3-4FE3-8080-E74EEE11A811}">
      <dgm:prSet/>
      <dgm:spPr/>
      <dgm:t>
        <a:bodyPr/>
        <a:lstStyle/>
        <a:p>
          <a:endParaRPr kumimoji="1" lang="ja-JP" altLang="en-US"/>
        </a:p>
      </dgm:t>
    </dgm:pt>
    <dgm:pt modelId="{FDAD54A4-C261-4F25-B953-6EBFDE72342F}">
      <dgm:prSet/>
      <dgm:spPr/>
      <dgm:t>
        <a:bodyPr/>
        <a:lstStyle/>
        <a:p>
          <a:pPr rtl="0"/>
          <a:r>
            <a:rPr kumimoji="1" lang="en-US" dirty="0" smtClean="0"/>
            <a:t>ASP.NET</a:t>
          </a:r>
          <a:endParaRPr lang="ja-JP" dirty="0"/>
        </a:p>
      </dgm:t>
    </dgm:pt>
    <dgm:pt modelId="{CD49438E-77E7-40FA-9A0A-50883FD65E7A}" type="parTrans" cxnId="{26BA9879-7E72-4451-A020-51F94F748E57}">
      <dgm:prSet/>
      <dgm:spPr/>
      <dgm:t>
        <a:bodyPr/>
        <a:lstStyle/>
        <a:p>
          <a:endParaRPr kumimoji="1" lang="ja-JP" altLang="en-US"/>
        </a:p>
      </dgm:t>
    </dgm:pt>
    <dgm:pt modelId="{61063F87-FDF8-48E6-A947-8F63350E6E7A}" type="sibTrans" cxnId="{26BA9879-7E72-4451-A020-51F94F748E57}">
      <dgm:prSet/>
      <dgm:spPr/>
      <dgm:t>
        <a:bodyPr/>
        <a:lstStyle/>
        <a:p>
          <a:endParaRPr kumimoji="1" lang="ja-JP" altLang="en-US"/>
        </a:p>
      </dgm:t>
    </dgm:pt>
    <dgm:pt modelId="{58412096-E999-4728-A7F8-70E9009E0B73}">
      <dgm:prSet/>
      <dgm:spPr/>
      <dgm:t>
        <a:bodyPr/>
        <a:lstStyle/>
        <a:p>
          <a:pPr rtl="0"/>
          <a:r>
            <a:rPr kumimoji="1" lang="ja-JP" dirty="0" smtClean="0"/>
            <a:t>リモート処理</a:t>
          </a:r>
          <a:endParaRPr lang="ja-JP" dirty="0"/>
        </a:p>
      </dgm:t>
    </dgm:pt>
    <dgm:pt modelId="{4973A20C-C26D-43F1-A548-A26E3D7CA261}" type="parTrans" cxnId="{293273D9-D6E9-428D-93B3-58943FF456DE}">
      <dgm:prSet/>
      <dgm:spPr/>
      <dgm:t>
        <a:bodyPr/>
        <a:lstStyle/>
        <a:p>
          <a:endParaRPr kumimoji="1" lang="ja-JP" altLang="en-US"/>
        </a:p>
      </dgm:t>
    </dgm:pt>
    <dgm:pt modelId="{1EDA6940-0A11-4912-BB6E-E7862AFA57C7}" type="sibTrans" cxnId="{293273D9-D6E9-428D-93B3-58943FF456DE}">
      <dgm:prSet/>
      <dgm:spPr/>
      <dgm:t>
        <a:bodyPr/>
        <a:lstStyle/>
        <a:p>
          <a:endParaRPr kumimoji="1" lang="ja-JP" altLang="en-US"/>
        </a:p>
      </dgm:t>
    </dgm:pt>
    <dgm:pt modelId="{71EFDCFC-422D-4662-B5B7-E2011417433D}">
      <dgm:prSet/>
      <dgm:spPr/>
      <dgm:t>
        <a:bodyPr/>
        <a:lstStyle/>
        <a:p>
          <a:pPr rtl="0"/>
          <a:r>
            <a:rPr kumimoji="1" lang="ja-JP" dirty="0" smtClean="0"/>
            <a:t>リフレクション出力</a:t>
          </a:r>
          <a:endParaRPr lang="ja-JP" dirty="0"/>
        </a:p>
      </dgm:t>
    </dgm:pt>
    <dgm:pt modelId="{DD36DFE1-2006-4D61-9BFA-780924132A0E}" type="parTrans" cxnId="{0391E59B-8E16-42F2-B0EC-BC50205ECB37}">
      <dgm:prSet/>
      <dgm:spPr/>
      <dgm:t>
        <a:bodyPr/>
        <a:lstStyle/>
        <a:p>
          <a:endParaRPr kumimoji="1" lang="ja-JP" altLang="en-US"/>
        </a:p>
      </dgm:t>
    </dgm:pt>
    <dgm:pt modelId="{9505390B-870D-40D4-8206-1BD031F83F99}" type="sibTrans" cxnId="{0391E59B-8E16-42F2-B0EC-BC50205ECB37}">
      <dgm:prSet/>
      <dgm:spPr/>
      <dgm:t>
        <a:bodyPr/>
        <a:lstStyle/>
        <a:p>
          <a:endParaRPr kumimoji="1" lang="ja-JP" altLang="en-US"/>
        </a:p>
      </dgm:t>
    </dgm:pt>
    <dgm:pt modelId="{2D9C42E1-FC45-4A71-95CE-9591354CBCC8}">
      <dgm:prSet/>
      <dgm:spPr/>
      <dgm:t>
        <a:bodyPr/>
        <a:lstStyle/>
        <a:p>
          <a:pPr rtl="0"/>
          <a:r>
            <a:rPr kumimoji="1" lang="en-US" dirty="0" smtClean="0"/>
            <a:t>C++ </a:t>
          </a:r>
          <a:r>
            <a:rPr kumimoji="1" lang="ja-JP" dirty="0" smtClean="0"/>
            <a:t>の開発</a:t>
          </a:r>
          <a:endParaRPr lang="ja-JP" dirty="0"/>
        </a:p>
      </dgm:t>
    </dgm:pt>
    <dgm:pt modelId="{DAAA6B71-5A06-4507-8FF8-AF9DFC9198AF}" type="parTrans" cxnId="{8B98E06D-084A-4F8E-9CFF-2788AFECA9AA}">
      <dgm:prSet/>
      <dgm:spPr/>
      <dgm:t>
        <a:bodyPr/>
        <a:lstStyle/>
        <a:p>
          <a:endParaRPr kumimoji="1" lang="ja-JP" altLang="en-US"/>
        </a:p>
      </dgm:t>
    </dgm:pt>
    <dgm:pt modelId="{16A76135-BF13-451B-8720-24D9D99AB229}" type="sibTrans" cxnId="{8B98E06D-084A-4F8E-9CFF-2788AFECA9AA}">
      <dgm:prSet/>
      <dgm:spPr/>
      <dgm:t>
        <a:bodyPr/>
        <a:lstStyle/>
        <a:p>
          <a:endParaRPr kumimoji="1" lang="ja-JP" altLang="en-US"/>
        </a:p>
      </dgm:t>
    </dgm:pt>
    <dgm:pt modelId="{2B589ADA-A523-43BF-B79A-7294B22BA044}">
      <dgm:prSet/>
      <dgm:spPr/>
      <dgm:t>
        <a:bodyPr/>
        <a:lstStyle/>
        <a:p>
          <a:pPr rtl="0"/>
          <a:r>
            <a:rPr kumimoji="1" lang="en-US" dirty="0" smtClean="0"/>
            <a:t>J# </a:t>
          </a:r>
          <a:r>
            <a:rPr kumimoji="1" lang="ja-JP" dirty="0" smtClean="0"/>
            <a:t>および </a:t>
          </a:r>
          <a:r>
            <a:rPr kumimoji="1" lang="en-US" dirty="0" smtClean="0"/>
            <a:t>JSL </a:t>
          </a:r>
          <a:r>
            <a:rPr kumimoji="1" lang="ja-JP" dirty="0" smtClean="0"/>
            <a:t>の開発</a:t>
          </a:r>
          <a:endParaRPr lang="ja-JP" dirty="0"/>
        </a:p>
      </dgm:t>
    </dgm:pt>
    <dgm:pt modelId="{4E1D7D38-44DD-4FA6-AF2E-AF6A36ACDC57}" type="parTrans" cxnId="{71BCA864-BBE5-4506-AFC5-C9ADD4B0C7C3}">
      <dgm:prSet/>
      <dgm:spPr/>
      <dgm:t>
        <a:bodyPr/>
        <a:lstStyle/>
        <a:p>
          <a:endParaRPr kumimoji="1" lang="ja-JP" altLang="en-US"/>
        </a:p>
      </dgm:t>
    </dgm:pt>
    <dgm:pt modelId="{119DACEC-B0E3-4E21-A373-F690F3E6F500}" type="sibTrans" cxnId="{71BCA864-BBE5-4506-AFC5-C9ADD4B0C7C3}">
      <dgm:prSet/>
      <dgm:spPr/>
      <dgm:t>
        <a:bodyPr/>
        <a:lstStyle/>
        <a:p>
          <a:endParaRPr kumimoji="1" lang="ja-JP" altLang="en-US"/>
        </a:p>
      </dgm:t>
    </dgm:pt>
    <dgm:pt modelId="{7665E571-B46B-4EAB-A662-C918470F67EA}" type="pres">
      <dgm:prSet presAssocID="{9A988BB7-6654-4BF4-AC7D-9D7A64F52F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EC96391-5ED1-427F-A91A-679E503A9517}" type="pres">
      <dgm:prSet presAssocID="{A58A8747-46BE-4F67-B69E-94E88BA4A25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DD615C3-7F9B-46F8-9605-B8283B254003}" type="pres">
      <dgm:prSet presAssocID="{C230BB67-7A27-4E50-A91A-2B4DADD7D369}" presName="spacer" presStyleCnt="0"/>
      <dgm:spPr/>
    </dgm:pt>
    <dgm:pt modelId="{DAA9D2E5-A6DF-4201-92BF-FBB27DF960A6}" type="pres">
      <dgm:prSet presAssocID="{FDAD54A4-C261-4F25-B953-6EBFDE72342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68AEEA8-6827-4176-8370-910A1D87A4DC}" type="pres">
      <dgm:prSet presAssocID="{61063F87-FDF8-48E6-A947-8F63350E6E7A}" presName="spacer" presStyleCnt="0"/>
      <dgm:spPr/>
    </dgm:pt>
    <dgm:pt modelId="{1BB01036-1A2C-4BA7-B7C4-CB2C9C29DB57}" type="pres">
      <dgm:prSet presAssocID="{58412096-E999-4728-A7F8-70E9009E0B7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B2B4F0-5DA7-41AA-95B7-A67A7B57B066}" type="pres">
      <dgm:prSet presAssocID="{1EDA6940-0A11-4912-BB6E-E7862AFA57C7}" presName="spacer" presStyleCnt="0"/>
      <dgm:spPr/>
    </dgm:pt>
    <dgm:pt modelId="{5FD052C1-4F8F-4652-B15D-AF87BCB8D916}" type="pres">
      <dgm:prSet presAssocID="{71EFDCFC-422D-4662-B5B7-E2011417433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776F7E-CFA8-4EAD-A418-AC1B30F5B291}" type="pres">
      <dgm:prSet presAssocID="{9505390B-870D-40D4-8206-1BD031F83F99}" presName="spacer" presStyleCnt="0"/>
      <dgm:spPr/>
    </dgm:pt>
    <dgm:pt modelId="{AFDD14FA-F6D3-4CA4-82C7-167A81063472}" type="pres">
      <dgm:prSet presAssocID="{2D9C42E1-FC45-4A71-95CE-9591354CBCC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ADBF05B-A1EB-4E64-8CAE-47D422A99E9D}" type="pres">
      <dgm:prSet presAssocID="{16A76135-BF13-451B-8720-24D9D99AB229}" presName="spacer" presStyleCnt="0"/>
      <dgm:spPr/>
    </dgm:pt>
    <dgm:pt modelId="{64150C4C-D226-410E-B3A3-2EB60EE7C217}" type="pres">
      <dgm:prSet presAssocID="{2B589ADA-A523-43BF-B79A-7294B22BA04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4733CBD-455E-4719-ACEE-B0C41D4AD27E}" type="presOf" srcId="{2B589ADA-A523-43BF-B79A-7294B22BA044}" destId="{64150C4C-D226-410E-B3A3-2EB60EE7C217}" srcOrd="0" destOrd="0" presId="urn:microsoft.com/office/officeart/2005/8/layout/vList2"/>
    <dgm:cxn modelId="{FD01E346-02BA-41FF-A9B1-5E7AFE8E0F3B}" type="presOf" srcId="{2D9C42E1-FC45-4A71-95CE-9591354CBCC8}" destId="{AFDD14FA-F6D3-4CA4-82C7-167A81063472}" srcOrd="0" destOrd="0" presId="urn:microsoft.com/office/officeart/2005/8/layout/vList2"/>
    <dgm:cxn modelId="{293273D9-D6E9-428D-93B3-58943FF456DE}" srcId="{9A988BB7-6654-4BF4-AC7D-9D7A64F52FE9}" destId="{58412096-E999-4728-A7F8-70E9009E0B73}" srcOrd="2" destOrd="0" parTransId="{4973A20C-C26D-43F1-A548-A26E3D7CA261}" sibTransId="{1EDA6940-0A11-4912-BB6E-E7862AFA57C7}"/>
    <dgm:cxn modelId="{9536E3DE-B2AF-4745-95AE-D9FFEAEB37B8}" type="presOf" srcId="{9A988BB7-6654-4BF4-AC7D-9D7A64F52FE9}" destId="{7665E571-B46B-4EAB-A662-C918470F67EA}" srcOrd="0" destOrd="0" presId="urn:microsoft.com/office/officeart/2005/8/layout/vList2"/>
    <dgm:cxn modelId="{A4B21FE9-0417-4485-8409-2D3A373F699C}" type="presOf" srcId="{71EFDCFC-422D-4662-B5B7-E2011417433D}" destId="{5FD052C1-4F8F-4652-B15D-AF87BCB8D916}" srcOrd="0" destOrd="0" presId="urn:microsoft.com/office/officeart/2005/8/layout/vList2"/>
    <dgm:cxn modelId="{FBA6E3BD-8E5E-487B-99A6-86E2BAE9C5F9}" type="presOf" srcId="{A58A8747-46BE-4F67-B69E-94E88BA4A253}" destId="{7EC96391-5ED1-427F-A91A-679E503A9517}" srcOrd="0" destOrd="0" presId="urn:microsoft.com/office/officeart/2005/8/layout/vList2"/>
    <dgm:cxn modelId="{EDDB7717-465D-48FD-A246-56AAAD1A2554}" type="presOf" srcId="{FDAD54A4-C261-4F25-B953-6EBFDE72342F}" destId="{DAA9D2E5-A6DF-4201-92BF-FBB27DF960A6}" srcOrd="0" destOrd="0" presId="urn:microsoft.com/office/officeart/2005/8/layout/vList2"/>
    <dgm:cxn modelId="{71BCA864-BBE5-4506-AFC5-C9ADD4B0C7C3}" srcId="{9A988BB7-6654-4BF4-AC7D-9D7A64F52FE9}" destId="{2B589ADA-A523-43BF-B79A-7294B22BA044}" srcOrd="5" destOrd="0" parTransId="{4E1D7D38-44DD-4FA6-AF2E-AF6A36ACDC57}" sibTransId="{119DACEC-B0E3-4E21-A373-F690F3E6F500}"/>
    <dgm:cxn modelId="{26BA9879-7E72-4451-A020-51F94F748E57}" srcId="{9A988BB7-6654-4BF4-AC7D-9D7A64F52FE9}" destId="{FDAD54A4-C261-4F25-B953-6EBFDE72342F}" srcOrd="1" destOrd="0" parTransId="{CD49438E-77E7-40FA-9A0A-50883FD65E7A}" sibTransId="{61063F87-FDF8-48E6-A947-8F63350E6E7A}"/>
    <dgm:cxn modelId="{8B98E06D-084A-4F8E-9CFF-2788AFECA9AA}" srcId="{9A988BB7-6654-4BF4-AC7D-9D7A64F52FE9}" destId="{2D9C42E1-FC45-4A71-95CE-9591354CBCC8}" srcOrd="4" destOrd="0" parTransId="{DAAA6B71-5A06-4507-8FF8-AF9DFC9198AF}" sibTransId="{16A76135-BF13-451B-8720-24D9D99AB229}"/>
    <dgm:cxn modelId="{0B0ECEAA-29E5-4637-96A5-F102D5B0DA9D}" type="presOf" srcId="{58412096-E999-4728-A7F8-70E9009E0B73}" destId="{1BB01036-1A2C-4BA7-B7C4-CB2C9C29DB57}" srcOrd="0" destOrd="0" presId="urn:microsoft.com/office/officeart/2005/8/layout/vList2"/>
    <dgm:cxn modelId="{D57B69B5-A0A3-4FE3-8080-E74EEE11A811}" srcId="{9A988BB7-6654-4BF4-AC7D-9D7A64F52FE9}" destId="{A58A8747-46BE-4F67-B69E-94E88BA4A253}" srcOrd="0" destOrd="0" parTransId="{64001A59-B601-42EB-AB51-4E3502E99E00}" sibTransId="{C230BB67-7A27-4E50-A91A-2B4DADD7D369}"/>
    <dgm:cxn modelId="{0391E59B-8E16-42F2-B0EC-BC50205ECB37}" srcId="{9A988BB7-6654-4BF4-AC7D-9D7A64F52FE9}" destId="{71EFDCFC-422D-4662-B5B7-E2011417433D}" srcOrd="3" destOrd="0" parTransId="{DD36DFE1-2006-4D61-9BFA-780924132A0E}" sibTransId="{9505390B-870D-40D4-8206-1BD031F83F99}"/>
    <dgm:cxn modelId="{87641D51-8BE4-4DB5-975E-F54D10CBC91D}" type="presParOf" srcId="{7665E571-B46B-4EAB-A662-C918470F67EA}" destId="{7EC96391-5ED1-427F-A91A-679E503A9517}" srcOrd="0" destOrd="0" presId="urn:microsoft.com/office/officeart/2005/8/layout/vList2"/>
    <dgm:cxn modelId="{E52FA84C-F702-42F3-959A-C6AB629E8E77}" type="presParOf" srcId="{7665E571-B46B-4EAB-A662-C918470F67EA}" destId="{ADD615C3-7F9B-46F8-9605-B8283B254003}" srcOrd="1" destOrd="0" presId="urn:microsoft.com/office/officeart/2005/8/layout/vList2"/>
    <dgm:cxn modelId="{8396E65E-4FD1-4570-BC76-7D8C2C01934F}" type="presParOf" srcId="{7665E571-B46B-4EAB-A662-C918470F67EA}" destId="{DAA9D2E5-A6DF-4201-92BF-FBB27DF960A6}" srcOrd="2" destOrd="0" presId="urn:microsoft.com/office/officeart/2005/8/layout/vList2"/>
    <dgm:cxn modelId="{40CF650A-8428-40AF-8E00-BDD04E163F45}" type="presParOf" srcId="{7665E571-B46B-4EAB-A662-C918470F67EA}" destId="{368AEEA8-6827-4176-8370-910A1D87A4DC}" srcOrd="3" destOrd="0" presId="urn:microsoft.com/office/officeart/2005/8/layout/vList2"/>
    <dgm:cxn modelId="{501D2207-1CCF-4279-B3DD-324F3D4CB144}" type="presParOf" srcId="{7665E571-B46B-4EAB-A662-C918470F67EA}" destId="{1BB01036-1A2C-4BA7-B7C4-CB2C9C29DB57}" srcOrd="4" destOrd="0" presId="urn:microsoft.com/office/officeart/2005/8/layout/vList2"/>
    <dgm:cxn modelId="{4FF0752D-3C6A-4500-B799-D0E5BC0B3D81}" type="presParOf" srcId="{7665E571-B46B-4EAB-A662-C918470F67EA}" destId="{99B2B4F0-5DA7-41AA-95B7-A67A7B57B066}" srcOrd="5" destOrd="0" presId="urn:microsoft.com/office/officeart/2005/8/layout/vList2"/>
    <dgm:cxn modelId="{12DD9391-0C95-4D4F-8294-24FCF3524CE2}" type="presParOf" srcId="{7665E571-B46B-4EAB-A662-C918470F67EA}" destId="{5FD052C1-4F8F-4652-B15D-AF87BCB8D916}" srcOrd="6" destOrd="0" presId="urn:microsoft.com/office/officeart/2005/8/layout/vList2"/>
    <dgm:cxn modelId="{4E9AF762-C10E-4708-ACDF-5226C84058AB}" type="presParOf" srcId="{7665E571-B46B-4EAB-A662-C918470F67EA}" destId="{FB776F7E-CFA8-4EAD-A418-AC1B30F5B291}" srcOrd="7" destOrd="0" presId="urn:microsoft.com/office/officeart/2005/8/layout/vList2"/>
    <dgm:cxn modelId="{6C72E0E6-4656-47A5-8B8E-D3F5C778DFF6}" type="presParOf" srcId="{7665E571-B46B-4EAB-A662-C918470F67EA}" destId="{AFDD14FA-F6D3-4CA4-82C7-167A81063472}" srcOrd="8" destOrd="0" presId="urn:microsoft.com/office/officeart/2005/8/layout/vList2"/>
    <dgm:cxn modelId="{71FF51CF-1720-42CB-88D6-335443767231}" type="presParOf" srcId="{7665E571-B46B-4EAB-A662-C918470F67EA}" destId="{DADBF05B-A1EB-4E64-8CAE-47D422A99E9D}" srcOrd="9" destOrd="0" presId="urn:microsoft.com/office/officeart/2005/8/layout/vList2"/>
    <dgm:cxn modelId="{66B498D3-307E-4282-801D-60DD237EEDF1}" type="presParOf" srcId="{7665E571-B46B-4EAB-A662-C918470F67EA}" destId="{64150C4C-D226-410E-B3A3-2EB60EE7C217}" srcOrd="1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988BB7-6654-4BF4-AC7D-9D7A64F52FE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58A8747-46BE-4F67-B69E-94E88BA4A253}">
      <dgm:prSet/>
      <dgm:spPr/>
      <dgm:t>
        <a:bodyPr/>
        <a:lstStyle/>
        <a:p>
          <a:pPr rtl="0"/>
          <a:r>
            <a:rPr lang="en-US" dirty="0" err="1" smtClean="0"/>
            <a:t>Microsoft.WindowsMobile.DirectX</a:t>
          </a:r>
          <a:endParaRPr lang="ja-JP" dirty="0"/>
        </a:p>
      </dgm:t>
    </dgm:pt>
    <dgm:pt modelId="{64001A59-B601-42EB-AB51-4E3502E99E00}" type="parTrans" cxnId="{D57B69B5-A0A3-4FE3-8080-E74EEE11A811}">
      <dgm:prSet/>
      <dgm:spPr/>
      <dgm:t>
        <a:bodyPr/>
        <a:lstStyle/>
        <a:p>
          <a:endParaRPr kumimoji="1" lang="ja-JP" altLang="en-US"/>
        </a:p>
      </dgm:t>
    </dgm:pt>
    <dgm:pt modelId="{C230BB67-7A27-4E50-A91A-2B4DADD7D369}" type="sibTrans" cxnId="{D57B69B5-A0A3-4FE3-8080-E74EEE11A811}">
      <dgm:prSet/>
      <dgm:spPr/>
      <dgm:t>
        <a:bodyPr/>
        <a:lstStyle/>
        <a:p>
          <a:endParaRPr kumimoji="1" lang="ja-JP" altLang="en-US"/>
        </a:p>
      </dgm:t>
    </dgm:pt>
    <dgm:pt modelId="{FDAD54A4-C261-4F25-B953-6EBFDE72342F}">
      <dgm:prSet/>
      <dgm:spPr/>
      <dgm:t>
        <a:bodyPr/>
        <a:lstStyle/>
        <a:p>
          <a:pPr rtl="0"/>
          <a:r>
            <a:rPr lang="en-US" dirty="0" smtClean="0"/>
            <a:t>Microsoft.WindowsMobile.DirectX.Direct3D</a:t>
          </a:r>
          <a:endParaRPr lang="ja-JP" dirty="0"/>
        </a:p>
      </dgm:t>
    </dgm:pt>
    <dgm:pt modelId="{CD49438E-77E7-40FA-9A0A-50883FD65E7A}" type="parTrans" cxnId="{26BA9879-7E72-4451-A020-51F94F748E57}">
      <dgm:prSet/>
      <dgm:spPr/>
      <dgm:t>
        <a:bodyPr/>
        <a:lstStyle/>
        <a:p>
          <a:endParaRPr kumimoji="1" lang="ja-JP" altLang="en-US"/>
        </a:p>
      </dgm:t>
    </dgm:pt>
    <dgm:pt modelId="{61063F87-FDF8-48E6-A947-8F63350E6E7A}" type="sibTrans" cxnId="{26BA9879-7E72-4451-A020-51F94F748E57}">
      <dgm:prSet/>
      <dgm:spPr/>
      <dgm:t>
        <a:bodyPr/>
        <a:lstStyle/>
        <a:p>
          <a:endParaRPr kumimoji="1" lang="ja-JP" altLang="en-US"/>
        </a:p>
      </dgm:t>
    </dgm:pt>
    <dgm:pt modelId="{58412096-E999-4728-A7F8-70E9009E0B73}">
      <dgm:prSet/>
      <dgm:spPr/>
      <dgm:t>
        <a:bodyPr/>
        <a:lstStyle/>
        <a:p>
          <a:pPr rtl="0"/>
          <a:r>
            <a:rPr lang="en-US" dirty="0" smtClean="0"/>
            <a:t>Microsoft.WindowsCE.Forms</a:t>
          </a:r>
          <a:endParaRPr lang="ja-JP" dirty="0"/>
        </a:p>
      </dgm:t>
    </dgm:pt>
    <dgm:pt modelId="{4973A20C-C26D-43F1-A548-A26E3D7CA261}" type="parTrans" cxnId="{293273D9-D6E9-428D-93B3-58943FF456DE}">
      <dgm:prSet/>
      <dgm:spPr/>
      <dgm:t>
        <a:bodyPr/>
        <a:lstStyle/>
        <a:p>
          <a:endParaRPr kumimoji="1" lang="ja-JP" altLang="en-US"/>
        </a:p>
      </dgm:t>
    </dgm:pt>
    <dgm:pt modelId="{1EDA6940-0A11-4912-BB6E-E7862AFA57C7}" type="sibTrans" cxnId="{293273D9-D6E9-428D-93B3-58943FF456DE}">
      <dgm:prSet/>
      <dgm:spPr/>
      <dgm:t>
        <a:bodyPr/>
        <a:lstStyle/>
        <a:p>
          <a:endParaRPr kumimoji="1" lang="ja-JP" altLang="en-US"/>
        </a:p>
      </dgm:t>
    </dgm:pt>
    <dgm:pt modelId="{71EFDCFC-422D-4662-B5B7-E2011417433D}">
      <dgm:prSet/>
      <dgm:spPr/>
      <dgm:t>
        <a:bodyPr/>
        <a:lstStyle/>
        <a:p>
          <a:pPr rtl="0"/>
          <a:r>
            <a:rPr lang="en-US" dirty="0" smtClean="0"/>
            <a:t>IrDA</a:t>
          </a:r>
          <a:endParaRPr lang="ja-JP" dirty="0"/>
        </a:p>
      </dgm:t>
    </dgm:pt>
    <dgm:pt modelId="{DD36DFE1-2006-4D61-9BFA-780924132A0E}" type="parTrans" cxnId="{0391E59B-8E16-42F2-B0EC-BC50205ECB37}">
      <dgm:prSet/>
      <dgm:spPr/>
      <dgm:t>
        <a:bodyPr/>
        <a:lstStyle/>
        <a:p>
          <a:endParaRPr kumimoji="1" lang="ja-JP" altLang="en-US"/>
        </a:p>
      </dgm:t>
    </dgm:pt>
    <dgm:pt modelId="{9505390B-870D-40D4-8206-1BD031F83F99}" type="sibTrans" cxnId="{0391E59B-8E16-42F2-B0EC-BC50205ECB37}">
      <dgm:prSet/>
      <dgm:spPr/>
      <dgm:t>
        <a:bodyPr/>
        <a:lstStyle/>
        <a:p>
          <a:endParaRPr kumimoji="1" lang="ja-JP" altLang="en-US"/>
        </a:p>
      </dgm:t>
    </dgm:pt>
    <dgm:pt modelId="{2D9C42E1-FC45-4A71-95CE-9591354CBCC8}">
      <dgm:prSet/>
      <dgm:spPr/>
      <dgm:t>
        <a:bodyPr/>
        <a:lstStyle/>
        <a:p>
          <a:pPr rtl="0"/>
          <a:r>
            <a:rPr lang="en-US" dirty="0" smtClean="0"/>
            <a:t>SQL Server Compact </a:t>
          </a:r>
          <a:endParaRPr lang="ja-JP" dirty="0"/>
        </a:p>
      </dgm:t>
    </dgm:pt>
    <dgm:pt modelId="{DAAA6B71-5A06-4507-8FF8-AF9DFC9198AF}" type="parTrans" cxnId="{8B98E06D-084A-4F8E-9CFF-2788AFECA9AA}">
      <dgm:prSet/>
      <dgm:spPr/>
      <dgm:t>
        <a:bodyPr/>
        <a:lstStyle/>
        <a:p>
          <a:endParaRPr kumimoji="1" lang="ja-JP" altLang="en-US"/>
        </a:p>
      </dgm:t>
    </dgm:pt>
    <dgm:pt modelId="{16A76135-BF13-451B-8720-24D9D99AB229}" type="sibTrans" cxnId="{8B98E06D-084A-4F8E-9CFF-2788AFECA9AA}">
      <dgm:prSet/>
      <dgm:spPr/>
      <dgm:t>
        <a:bodyPr/>
        <a:lstStyle/>
        <a:p>
          <a:endParaRPr kumimoji="1" lang="ja-JP" altLang="en-US"/>
        </a:p>
      </dgm:t>
    </dgm:pt>
    <dgm:pt modelId="{2B589ADA-A523-43BF-B79A-7294B22BA044}">
      <dgm:prSet/>
      <dgm:spPr/>
      <dgm:t>
        <a:bodyPr/>
        <a:lstStyle/>
        <a:p>
          <a:pPr rtl="0"/>
          <a:r>
            <a:rPr lang="en-US" dirty="0" err="1" smtClean="0"/>
            <a:t>Microsoft.ServiceModel.Channels.Mail</a:t>
          </a:r>
          <a:endParaRPr lang="ja-JP" dirty="0"/>
        </a:p>
      </dgm:t>
    </dgm:pt>
    <dgm:pt modelId="{4E1D7D38-44DD-4FA6-AF2E-AF6A36ACDC57}" type="parTrans" cxnId="{71BCA864-BBE5-4506-AFC5-C9ADD4B0C7C3}">
      <dgm:prSet/>
      <dgm:spPr/>
      <dgm:t>
        <a:bodyPr/>
        <a:lstStyle/>
        <a:p>
          <a:endParaRPr kumimoji="1" lang="ja-JP" altLang="en-US"/>
        </a:p>
      </dgm:t>
    </dgm:pt>
    <dgm:pt modelId="{119DACEC-B0E3-4E21-A373-F690F3E6F500}" type="sibTrans" cxnId="{71BCA864-BBE5-4506-AFC5-C9ADD4B0C7C3}">
      <dgm:prSet/>
      <dgm:spPr/>
      <dgm:t>
        <a:bodyPr/>
        <a:lstStyle/>
        <a:p>
          <a:endParaRPr kumimoji="1" lang="ja-JP" altLang="en-US"/>
        </a:p>
      </dgm:t>
    </dgm:pt>
    <dgm:pt modelId="{719BEBC1-FCD4-40DE-91FD-41D41FC0E9A4}">
      <dgm:prSet/>
      <dgm:spPr/>
      <dgm:t>
        <a:bodyPr/>
        <a:lstStyle/>
        <a:p>
          <a:pPr rtl="0"/>
          <a:r>
            <a:rPr lang="en-US" dirty="0" err="1" smtClean="0"/>
            <a:t>Microsoft.ServiceModel.Channels.Mail.WindowsMobile</a:t>
          </a:r>
          <a:endParaRPr lang="ja-JP" dirty="0"/>
        </a:p>
      </dgm:t>
    </dgm:pt>
    <dgm:pt modelId="{DB793125-2874-47C4-83BC-3FE421929542}" type="parTrans" cxnId="{34BEF5F3-ED63-483F-9DEA-DC3B54C8EFF0}">
      <dgm:prSet/>
      <dgm:spPr/>
      <dgm:t>
        <a:bodyPr/>
        <a:lstStyle/>
        <a:p>
          <a:endParaRPr kumimoji="1" lang="ja-JP" altLang="en-US"/>
        </a:p>
      </dgm:t>
    </dgm:pt>
    <dgm:pt modelId="{56A66212-7997-4658-89BE-F8EF4D9AA903}" type="sibTrans" cxnId="{34BEF5F3-ED63-483F-9DEA-DC3B54C8EFF0}">
      <dgm:prSet/>
      <dgm:spPr/>
      <dgm:t>
        <a:bodyPr/>
        <a:lstStyle/>
        <a:p>
          <a:endParaRPr kumimoji="1" lang="ja-JP" altLang="en-US"/>
        </a:p>
      </dgm:t>
    </dgm:pt>
    <dgm:pt modelId="{7665E571-B46B-4EAB-A662-C918470F67EA}" type="pres">
      <dgm:prSet presAssocID="{9A988BB7-6654-4BF4-AC7D-9D7A64F52F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EC96391-5ED1-427F-A91A-679E503A9517}" type="pres">
      <dgm:prSet presAssocID="{A58A8747-46BE-4F67-B69E-94E88BA4A253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DD615C3-7F9B-46F8-9605-B8283B254003}" type="pres">
      <dgm:prSet presAssocID="{C230BB67-7A27-4E50-A91A-2B4DADD7D369}" presName="spacer" presStyleCnt="0"/>
      <dgm:spPr/>
    </dgm:pt>
    <dgm:pt modelId="{DAA9D2E5-A6DF-4201-92BF-FBB27DF960A6}" type="pres">
      <dgm:prSet presAssocID="{FDAD54A4-C261-4F25-B953-6EBFDE72342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68AEEA8-6827-4176-8370-910A1D87A4DC}" type="pres">
      <dgm:prSet presAssocID="{61063F87-FDF8-48E6-A947-8F63350E6E7A}" presName="spacer" presStyleCnt="0"/>
      <dgm:spPr/>
    </dgm:pt>
    <dgm:pt modelId="{1BB01036-1A2C-4BA7-B7C4-CB2C9C29DB57}" type="pres">
      <dgm:prSet presAssocID="{58412096-E999-4728-A7F8-70E9009E0B73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B2B4F0-5DA7-41AA-95B7-A67A7B57B066}" type="pres">
      <dgm:prSet presAssocID="{1EDA6940-0A11-4912-BB6E-E7862AFA57C7}" presName="spacer" presStyleCnt="0"/>
      <dgm:spPr/>
    </dgm:pt>
    <dgm:pt modelId="{5FD052C1-4F8F-4652-B15D-AF87BCB8D916}" type="pres">
      <dgm:prSet presAssocID="{71EFDCFC-422D-4662-B5B7-E2011417433D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776F7E-CFA8-4EAD-A418-AC1B30F5B291}" type="pres">
      <dgm:prSet presAssocID="{9505390B-870D-40D4-8206-1BD031F83F99}" presName="spacer" presStyleCnt="0"/>
      <dgm:spPr/>
    </dgm:pt>
    <dgm:pt modelId="{AFDD14FA-F6D3-4CA4-82C7-167A81063472}" type="pres">
      <dgm:prSet presAssocID="{2D9C42E1-FC45-4A71-95CE-9591354CBCC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ADBF05B-A1EB-4E64-8CAE-47D422A99E9D}" type="pres">
      <dgm:prSet presAssocID="{16A76135-BF13-451B-8720-24D9D99AB229}" presName="spacer" presStyleCnt="0"/>
      <dgm:spPr/>
    </dgm:pt>
    <dgm:pt modelId="{64150C4C-D226-410E-B3A3-2EB60EE7C217}" type="pres">
      <dgm:prSet presAssocID="{2B589ADA-A523-43BF-B79A-7294B22BA04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467C102-B1F7-425A-BDD3-AC1F2D13DD22}" type="pres">
      <dgm:prSet presAssocID="{119DACEC-B0E3-4E21-A373-F690F3E6F500}" presName="spacer" presStyleCnt="0"/>
      <dgm:spPr/>
    </dgm:pt>
    <dgm:pt modelId="{E4029847-413E-4EA2-8E39-DC39380F804D}" type="pres">
      <dgm:prSet presAssocID="{719BEBC1-FCD4-40DE-91FD-41D41FC0E9A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1BCA864-BBE5-4506-AFC5-C9ADD4B0C7C3}" srcId="{9A988BB7-6654-4BF4-AC7D-9D7A64F52FE9}" destId="{2B589ADA-A523-43BF-B79A-7294B22BA044}" srcOrd="5" destOrd="0" parTransId="{4E1D7D38-44DD-4FA6-AF2E-AF6A36ACDC57}" sibTransId="{119DACEC-B0E3-4E21-A373-F690F3E6F500}"/>
    <dgm:cxn modelId="{07B23BED-329D-479A-94F0-EC3F1F9F4D1B}" type="presOf" srcId="{71EFDCFC-422D-4662-B5B7-E2011417433D}" destId="{5FD052C1-4F8F-4652-B15D-AF87BCB8D916}" srcOrd="0" destOrd="0" presId="urn:microsoft.com/office/officeart/2005/8/layout/vList2"/>
    <dgm:cxn modelId="{C1331B49-9A1B-4208-A5D7-C68E0CD8E57C}" type="presOf" srcId="{FDAD54A4-C261-4F25-B953-6EBFDE72342F}" destId="{DAA9D2E5-A6DF-4201-92BF-FBB27DF960A6}" srcOrd="0" destOrd="0" presId="urn:microsoft.com/office/officeart/2005/8/layout/vList2"/>
    <dgm:cxn modelId="{D57B69B5-A0A3-4FE3-8080-E74EEE11A811}" srcId="{9A988BB7-6654-4BF4-AC7D-9D7A64F52FE9}" destId="{A58A8747-46BE-4F67-B69E-94E88BA4A253}" srcOrd="0" destOrd="0" parTransId="{64001A59-B601-42EB-AB51-4E3502E99E00}" sibTransId="{C230BB67-7A27-4E50-A91A-2B4DADD7D369}"/>
    <dgm:cxn modelId="{8B98E06D-084A-4F8E-9CFF-2788AFECA9AA}" srcId="{9A988BB7-6654-4BF4-AC7D-9D7A64F52FE9}" destId="{2D9C42E1-FC45-4A71-95CE-9591354CBCC8}" srcOrd="4" destOrd="0" parTransId="{DAAA6B71-5A06-4507-8FF8-AF9DFC9198AF}" sibTransId="{16A76135-BF13-451B-8720-24D9D99AB229}"/>
    <dgm:cxn modelId="{293273D9-D6E9-428D-93B3-58943FF456DE}" srcId="{9A988BB7-6654-4BF4-AC7D-9D7A64F52FE9}" destId="{58412096-E999-4728-A7F8-70E9009E0B73}" srcOrd="2" destOrd="0" parTransId="{4973A20C-C26D-43F1-A548-A26E3D7CA261}" sibTransId="{1EDA6940-0A11-4912-BB6E-E7862AFA57C7}"/>
    <dgm:cxn modelId="{54B0EFF5-5368-4DD0-A0D1-A96F4C06C06D}" type="presOf" srcId="{2B589ADA-A523-43BF-B79A-7294B22BA044}" destId="{64150C4C-D226-410E-B3A3-2EB60EE7C217}" srcOrd="0" destOrd="0" presId="urn:microsoft.com/office/officeart/2005/8/layout/vList2"/>
    <dgm:cxn modelId="{34BEF5F3-ED63-483F-9DEA-DC3B54C8EFF0}" srcId="{9A988BB7-6654-4BF4-AC7D-9D7A64F52FE9}" destId="{719BEBC1-FCD4-40DE-91FD-41D41FC0E9A4}" srcOrd="6" destOrd="0" parTransId="{DB793125-2874-47C4-83BC-3FE421929542}" sibTransId="{56A66212-7997-4658-89BE-F8EF4D9AA903}"/>
    <dgm:cxn modelId="{70396AC8-2320-4D8C-85AA-7A3E0A30F67A}" type="presOf" srcId="{58412096-E999-4728-A7F8-70E9009E0B73}" destId="{1BB01036-1A2C-4BA7-B7C4-CB2C9C29DB57}" srcOrd="0" destOrd="0" presId="urn:microsoft.com/office/officeart/2005/8/layout/vList2"/>
    <dgm:cxn modelId="{0391E59B-8E16-42F2-B0EC-BC50205ECB37}" srcId="{9A988BB7-6654-4BF4-AC7D-9D7A64F52FE9}" destId="{71EFDCFC-422D-4662-B5B7-E2011417433D}" srcOrd="3" destOrd="0" parTransId="{DD36DFE1-2006-4D61-9BFA-780924132A0E}" sibTransId="{9505390B-870D-40D4-8206-1BD031F83F99}"/>
    <dgm:cxn modelId="{26BA9879-7E72-4451-A020-51F94F748E57}" srcId="{9A988BB7-6654-4BF4-AC7D-9D7A64F52FE9}" destId="{FDAD54A4-C261-4F25-B953-6EBFDE72342F}" srcOrd="1" destOrd="0" parTransId="{CD49438E-77E7-40FA-9A0A-50883FD65E7A}" sibTransId="{61063F87-FDF8-48E6-A947-8F63350E6E7A}"/>
    <dgm:cxn modelId="{A4E1E1A1-AF56-4D5E-983E-D6A10EAA2E79}" type="presOf" srcId="{719BEBC1-FCD4-40DE-91FD-41D41FC0E9A4}" destId="{E4029847-413E-4EA2-8E39-DC39380F804D}" srcOrd="0" destOrd="0" presId="urn:microsoft.com/office/officeart/2005/8/layout/vList2"/>
    <dgm:cxn modelId="{08BA400E-A72D-4D19-A5B1-FC63F7062D19}" type="presOf" srcId="{2D9C42E1-FC45-4A71-95CE-9591354CBCC8}" destId="{AFDD14FA-F6D3-4CA4-82C7-167A81063472}" srcOrd="0" destOrd="0" presId="urn:microsoft.com/office/officeart/2005/8/layout/vList2"/>
    <dgm:cxn modelId="{8C15701C-8DA7-4012-B42C-D9B8455B2807}" type="presOf" srcId="{9A988BB7-6654-4BF4-AC7D-9D7A64F52FE9}" destId="{7665E571-B46B-4EAB-A662-C918470F67EA}" srcOrd="0" destOrd="0" presId="urn:microsoft.com/office/officeart/2005/8/layout/vList2"/>
    <dgm:cxn modelId="{301D4E8D-7115-4B2A-BA69-BACB2BE9A678}" type="presOf" srcId="{A58A8747-46BE-4F67-B69E-94E88BA4A253}" destId="{7EC96391-5ED1-427F-A91A-679E503A9517}" srcOrd="0" destOrd="0" presId="urn:microsoft.com/office/officeart/2005/8/layout/vList2"/>
    <dgm:cxn modelId="{524FB221-F5E0-44E9-B6FB-F7D1CD377F05}" type="presParOf" srcId="{7665E571-B46B-4EAB-A662-C918470F67EA}" destId="{7EC96391-5ED1-427F-A91A-679E503A9517}" srcOrd="0" destOrd="0" presId="urn:microsoft.com/office/officeart/2005/8/layout/vList2"/>
    <dgm:cxn modelId="{BBA89CA4-1CC7-4156-AEB7-43DEB93CDC04}" type="presParOf" srcId="{7665E571-B46B-4EAB-A662-C918470F67EA}" destId="{ADD615C3-7F9B-46F8-9605-B8283B254003}" srcOrd="1" destOrd="0" presId="urn:microsoft.com/office/officeart/2005/8/layout/vList2"/>
    <dgm:cxn modelId="{4825F84C-4C87-482E-8B4D-CF1C7E19F418}" type="presParOf" srcId="{7665E571-B46B-4EAB-A662-C918470F67EA}" destId="{DAA9D2E5-A6DF-4201-92BF-FBB27DF960A6}" srcOrd="2" destOrd="0" presId="urn:microsoft.com/office/officeart/2005/8/layout/vList2"/>
    <dgm:cxn modelId="{2C40655A-5C84-405B-949F-AB234571455E}" type="presParOf" srcId="{7665E571-B46B-4EAB-A662-C918470F67EA}" destId="{368AEEA8-6827-4176-8370-910A1D87A4DC}" srcOrd="3" destOrd="0" presId="urn:microsoft.com/office/officeart/2005/8/layout/vList2"/>
    <dgm:cxn modelId="{488686CB-4515-4256-B09A-7ED5C01BCC46}" type="presParOf" srcId="{7665E571-B46B-4EAB-A662-C918470F67EA}" destId="{1BB01036-1A2C-4BA7-B7C4-CB2C9C29DB57}" srcOrd="4" destOrd="0" presId="urn:microsoft.com/office/officeart/2005/8/layout/vList2"/>
    <dgm:cxn modelId="{4F86DA14-0A5E-424C-9079-994216AC78D8}" type="presParOf" srcId="{7665E571-B46B-4EAB-A662-C918470F67EA}" destId="{99B2B4F0-5DA7-41AA-95B7-A67A7B57B066}" srcOrd="5" destOrd="0" presId="urn:microsoft.com/office/officeart/2005/8/layout/vList2"/>
    <dgm:cxn modelId="{050071E2-1879-4936-9284-73431AA5A431}" type="presParOf" srcId="{7665E571-B46B-4EAB-A662-C918470F67EA}" destId="{5FD052C1-4F8F-4652-B15D-AF87BCB8D916}" srcOrd="6" destOrd="0" presId="urn:microsoft.com/office/officeart/2005/8/layout/vList2"/>
    <dgm:cxn modelId="{C4FCE027-9020-49B7-8776-89D04CADA0A7}" type="presParOf" srcId="{7665E571-B46B-4EAB-A662-C918470F67EA}" destId="{FB776F7E-CFA8-4EAD-A418-AC1B30F5B291}" srcOrd="7" destOrd="0" presId="urn:microsoft.com/office/officeart/2005/8/layout/vList2"/>
    <dgm:cxn modelId="{A2B0CF63-0AD0-47C4-900E-85D53ADBB5F5}" type="presParOf" srcId="{7665E571-B46B-4EAB-A662-C918470F67EA}" destId="{AFDD14FA-F6D3-4CA4-82C7-167A81063472}" srcOrd="8" destOrd="0" presId="urn:microsoft.com/office/officeart/2005/8/layout/vList2"/>
    <dgm:cxn modelId="{FDE8D6FB-CF92-45A7-AC01-1D1C75F94261}" type="presParOf" srcId="{7665E571-B46B-4EAB-A662-C918470F67EA}" destId="{DADBF05B-A1EB-4E64-8CAE-47D422A99E9D}" srcOrd="9" destOrd="0" presId="urn:microsoft.com/office/officeart/2005/8/layout/vList2"/>
    <dgm:cxn modelId="{BAF15DFE-BFAB-44BF-88FA-1263B60B1600}" type="presParOf" srcId="{7665E571-B46B-4EAB-A662-C918470F67EA}" destId="{64150C4C-D226-410E-B3A3-2EB60EE7C217}" srcOrd="10" destOrd="0" presId="urn:microsoft.com/office/officeart/2005/8/layout/vList2"/>
    <dgm:cxn modelId="{EBE6F65C-C169-4D13-9A20-420DCBC56D90}" type="presParOf" srcId="{7665E571-B46B-4EAB-A662-C918470F67EA}" destId="{8467C102-B1F7-425A-BDD3-AC1F2D13DD22}" srcOrd="11" destOrd="0" presId="urn:microsoft.com/office/officeart/2005/8/layout/vList2"/>
    <dgm:cxn modelId="{2646A18B-F1BB-4B29-B697-F40A27F54477}" type="presParOf" srcId="{7665E571-B46B-4EAB-A662-C918470F67EA}" destId="{E4029847-413E-4EA2-8E39-DC39380F804D}" srcOrd="12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24E629-B6C9-4958-A6CD-FE516EBF348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4AACA99D-EDB8-4929-8F0B-AB6EB59BF2A6}">
      <dgm:prSet/>
      <dgm:spPr/>
      <dgm:t>
        <a:bodyPr/>
        <a:lstStyle/>
        <a:p>
          <a:pPr rtl="0"/>
          <a:r>
            <a:rPr kumimoji="1" lang="en-US" dirty="0" err="1" smtClean="0"/>
            <a:t>MessageWindow</a:t>
          </a:r>
          <a:endParaRPr kumimoji="1" lang="en-US" dirty="0"/>
        </a:p>
      </dgm:t>
    </dgm:pt>
    <dgm:pt modelId="{451A166B-73D6-4C8B-B86A-6D1FA1DCF692}" type="parTrans" cxnId="{7BCAA108-9C07-4436-AA67-74860F8FE2DF}">
      <dgm:prSet/>
      <dgm:spPr/>
      <dgm:t>
        <a:bodyPr/>
        <a:lstStyle/>
        <a:p>
          <a:endParaRPr kumimoji="1" lang="ja-JP" altLang="en-US"/>
        </a:p>
      </dgm:t>
    </dgm:pt>
    <dgm:pt modelId="{C57AF3D0-BAFA-493E-853B-9BFBC3B1B13D}" type="sibTrans" cxnId="{7BCAA108-9C07-4436-AA67-74860F8FE2DF}">
      <dgm:prSet/>
      <dgm:spPr/>
      <dgm:t>
        <a:bodyPr/>
        <a:lstStyle/>
        <a:p>
          <a:endParaRPr kumimoji="1" lang="ja-JP" altLang="en-US"/>
        </a:p>
      </dgm:t>
    </dgm:pt>
    <dgm:pt modelId="{6DF4F6C9-8353-49CB-86E7-95F5A26115A1}">
      <dgm:prSet/>
      <dgm:spPr/>
      <dgm:t>
        <a:bodyPr/>
        <a:lstStyle/>
        <a:p>
          <a:pPr rtl="0"/>
          <a:r>
            <a:rPr kumimoji="1" lang="en-US" dirty="0" err="1" smtClean="0"/>
            <a:t>DocumentList</a:t>
          </a:r>
          <a:endParaRPr kumimoji="1" lang="en-US" dirty="0"/>
        </a:p>
      </dgm:t>
    </dgm:pt>
    <dgm:pt modelId="{548345D9-66BD-48BC-B00F-DE0DDF68CD79}" type="parTrans" cxnId="{2A0BE6A3-85A4-433A-963C-CA33656EF95F}">
      <dgm:prSet/>
      <dgm:spPr/>
      <dgm:t>
        <a:bodyPr/>
        <a:lstStyle/>
        <a:p>
          <a:endParaRPr kumimoji="1" lang="ja-JP" altLang="en-US"/>
        </a:p>
      </dgm:t>
    </dgm:pt>
    <dgm:pt modelId="{99DC81C6-1400-42CA-B35C-D1D5BEC4459E}" type="sibTrans" cxnId="{2A0BE6A3-85A4-433A-963C-CA33656EF95F}">
      <dgm:prSet/>
      <dgm:spPr/>
      <dgm:t>
        <a:bodyPr/>
        <a:lstStyle/>
        <a:p>
          <a:endParaRPr kumimoji="1" lang="ja-JP" altLang="en-US"/>
        </a:p>
      </dgm:t>
    </dgm:pt>
    <dgm:pt modelId="{D1588E6F-504A-449C-841A-4BBE69F49BA0}">
      <dgm:prSet/>
      <dgm:spPr/>
      <dgm:t>
        <a:bodyPr/>
        <a:lstStyle/>
        <a:p>
          <a:pPr rtl="0"/>
          <a:r>
            <a:rPr kumimoji="1" lang="en-US" dirty="0" err="1" smtClean="0"/>
            <a:t>HardwareButton</a:t>
          </a:r>
          <a:endParaRPr kumimoji="1" lang="en-US" dirty="0"/>
        </a:p>
      </dgm:t>
    </dgm:pt>
    <dgm:pt modelId="{17088291-19B1-496A-BC55-3D565DE773DA}" type="parTrans" cxnId="{220430B6-C690-4C22-8524-28A13A07F234}">
      <dgm:prSet/>
      <dgm:spPr/>
      <dgm:t>
        <a:bodyPr/>
        <a:lstStyle/>
        <a:p>
          <a:endParaRPr kumimoji="1" lang="ja-JP" altLang="en-US"/>
        </a:p>
      </dgm:t>
    </dgm:pt>
    <dgm:pt modelId="{082724CD-852B-4B62-8ABC-E3648003333F}" type="sibTrans" cxnId="{220430B6-C690-4C22-8524-28A13A07F234}">
      <dgm:prSet/>
      <dgm:spPr/>
      <dgm:t>
        <a:bodyPr/>
        <a:lstStyle/>
        <a:p>
          <a:endParaRPr kumimoji="1" lang="ja-JP" altLang="en-US"/>
        </a:p>
      </dgm:t>
    </dgm:pt>
    <dgm:pt modelId="{1FCBB81D-58D8-4881-8993-A3279FF65A61}">
      <dgm:prSet/>
      <dgm:spPr/>
      <dgm:t>
        <a:bodyPr/>
        <a:lstStyle/>
        <a:p>
          <a:pPr rtl="0"/>
          <a:r>
            <a:rPr kumimoji="1" lang="en-US" dirty="0" err="1" smtClean="0"/>
            <a:t>InputPanel</a:t>
          </a:r>
          <a:endParaRPr kumimoji="1" lang="en-US" dirty="0"/>
        </a:p>
      </dgm:t>
    </dgm:pt>
    <dgm:pt modelId="{D2AECB5E-36B0-471A-8A86-F78D9FC08B34}" type="parTrans" cxnId="{ED92B613-3F2C-4509-B4F9-BCF0C3768E79}">
      <dgm:prSet/>
      <dgm:spPr/>
      <dgm:t>
        <a:bodyPr/>
        <a:lstStyle/>
        <a:p>
          <a:endParaRPr kumimoji="1" lang="ja-JP" altLang="en-US"/>
        </a:p>
      </dgm:t>
    </dgm:pt>
    <dgm:pt modelId="{D9D338BB-1569-4603-9556-70C59D10D5E9}" type="sibTrans" cxnId="{ED92B613-3F2C-4509-B4F9-BCF0C3768E79}">
      <dgm:prSet/>
      <dgm:spPr/>
      <dgm:t>
        <a:bodyPr/>
        <a:lstStyle/>
        <a:p>
          <a:endParaRPr kumimoji="1" lang="ja-JP" altLang="en-US"/>
        </a:p>
      </dgm:t>
    </dgm:pt>
    <dgm:pt modelId="{49634483-98E1-4320-96B9-F8FA1D5D0998}">
      <dgm:prSet/>
      <dgm:spPr/>
      <dgm:t>
        <a:bodyPr/>
        <a:lstStyle/>
        <a:p>
          <a:pPr rtl="0"/>
          <a:r>
            <a:rPr kumimoji="1" lang="en-US" dirty="0" smtClean="0"/>
            <a:t>Notification</a:t>
          </a:r>
          <a:endParaRPr kumimoji="1" lang="ja-JP" dirty="0"/>
        </a:p>
      </dgm:t>
    </dgm:pt>
    <dgm:pt modelId="{6AE70A34-9C52-487E-BD0F-4102B1D5D12A}" type="parTrans" cxnId="{22626791-3B91-47D8-B202-C2D18444FC8B}">
      <dgm:prSet/>
      <dgm:spPr/>
      <dgm:t>
        <a:bodyPr/>
        <a:lstStyle/>
        <a:p>
          <a:endParaRPr kumimoji="1" lang="ja-JP" altLang="en-US"/>
        </a:p>
      </dgm:t>
    </dgm:pt>
    <dgm:pt modelId="{8ABA98DC-309A-4038-9CF3-F97CC5B3FCA4}" type="sibTrans" cxnId="{22626791-3B91-47D8-B202-C2D18444FC8B}">
      <dgm:prSet/>
      <dgm:spPr/>
      <dgm:t>
        <a:bodyPr/>
        <a:lstStyle/>
        <a:p>
          <a:endParaRPr kumimoji="1" lang="ja-JP" altLang="en-US"/>
        </a:p>
      </dgm:t>
    </dgm:pt>
    <dgm:pt modelId="{891B9A35-2A73-486F-B5F0-7A117F9C3AF1}" type="pres">
      <dgm:prSet presAssocID="{4D24E629-B6C9-4958-A6CD-FE516EBF34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B58F184-30D6-4F90-9E98-0D0F1626544F}" type="pres">
      <dgm:prSet presAssocID="{4AACA99D-EDB8-4929-8F0B-AB6EB59BF2A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6E6346-E7DB-4778-9ACB-682F65A63EB9}" type="pres">
      <dgm:prSet presAssocID="{C57AF3D0-BAFA-493E-853B-9BFBC3B1B13D}" presName="spacer" presStyleCnt="0"/>
      <dgm:spPr/>
    </dgm:pt>
    <dgm:pt modelId="{F07B5E8A-76A6-4CFD-B8FD-907196D4E0C7}" type="pres">
      <dgm:prSet presAssocID="{6DF4F6C9-8353-49CB-86E7-95F5A26115A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FB2F8D6-97F8-4900-B47D-C544CC798414}" type="pres">
      <dgm:prSet presAssocID="{99DC81C6-1400-42CA-B35C-D1D5BEC4459E}" presName="spacer" presStyleCnt="0"/>
      <dgm:spPr/>
    </dgm:pt>
    <dgm:pt modelId="{CE69FCD7-9684-4909-83BF-9B356D1CFEF5}" type="pres">
      <dgm:prSet presAssocID="{D1588E6F-504A-449C-841A-4BBE69F49BA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6121F4A-9A6B-4B98-8D59-A99FAD0217ED}" type="pres">
      <dgm:prSet presAssocID="{082724CD-852B-4B62-8ABC-E3648003333F}" presName="spacer" presStyleCnt="0"/>
      <dgm:spPr/>
    </dgm:pt>
    <dgm:pt modelId="{51E5438A-2677-45F5-856C-B4D0907032AA}" type="pres">
      <dgm:prSet presAssocID="{1FCBB81D-58D8-4881-8993-A3279FF65A6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2BA7453-9185-4276-8C5E-1A85FAD45E77}" type="pres">
      <dgm:prSet presAssocID="{D9D338BB-1569-4603-9556-70C59D10D5E9}" presName="spacer" presStyleCnt="0"/>
      <dgm:spPr/>
    </dgm:pt>
    <dgm:pt modelId="{A147ACFF-3A36-4BB7-8FAB-569CB9AAA4C8}" type="pres">
      <dgm:prSet presAssocID="{49634483-98E1-4320-96B9-F8FA1D5D099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A70E38B-0C91-4FD8-B844-0FC6785F4B16}" type="presOf" srcId="{4D24E629-B6C9-4958-A6CD-FE516EBF3481}" destId="{891B9A35-2A73-486F-B5F0-7A117F9C3AF1}" srcOrd="0" destOrd="0" presId="urn:microsoft.com/office/officeart/2005/8/layout/vList2"/>
    <dgm:cxn modelId="{22626791-3B91-47D8-B202-C2D18444FC8B}" srcId="{4D24E629-B6C9-4958-A6CD-FE516EBF3481}" destId="{49634483-98E1-4320-96B9-F8FA1D5D0998}" srcOrd="4" destOrd="0" parTransId="{6AE70A34-9C52-487E-BD0F-4102B1D5D12A}" sibTransId="{8ABA98DC-309A-4038-9CF3-F97CC5B3FCA4}"/>
    <dgm:cxn modelId="{DF326B15-40DC-47B6-8FF3-C9FDB522B664}" type="presOf" srcId="{49634483-98E1-4320-96B9-F8FA1D5D0998}" destId="{A147ACFF-3A36-4BB7-8FAB-569CB9AAA4C8}" srcOrd="0" destOrd="0" presId="urn:microsoft.com/office/officeart/2005/8/layout/vList2"/>
    <dgm:cxn modelId="{E94F64B6-7F2D-41D9-888A-6EEA33ACDA9D}" type="presOf" srcId="{4AACA99D-EDB8-4929-8F0B-AB6EB59BF2A6}" destId="{BB58F184-30D6-4F90-9E98-0D0F1626544F}" srcOrd="0" destOrd="0" presId="urn:microsoft.com/office/officeart/2005/8/layout/vList2"/>
    <dgm:cxn modelId="{01AD9B63-11F9-47FA-8763-8735F183348A}" type="presOf" srcId="{D1588E6F-504A-449C-841A-4BBE69F49BA0}" destId="{CE69FCD7-9684-4909-83BF-9B356D1CFEF5}" srcOrd="0" destOrd="0" presId="urn:microsoft.com/office/officeart/2005/8/layout/vList2"/>
    <dgm:cxn modelId="{6063F404-49E1-406C-97F6-15B58BA8A1FE}" type="presOf" srcId="{6DF4F6C9-8353-49CB-86E7-95F5A26115A1}" destId="{F07B5E8A-76A6-4CFD-B8FD-907196D4E0C7}" srcOrd="0" destOrd="0" presId="urn:microsoft.com/office/officeart/2005/8/layout/vList2"/>
    <dgm:cxn modelId="{220430B6-C690-4C22-8524-28A13A07F234}" srcId="{4D24E629-B6C9-4958-A6CD-FE516EBF3481}" destId="{D1588E6F-504A-449C-841A-4BBE69F49BA0}" srcOrd="2" destOrd="0" parTransId="{17088291-19B1-496A-BC55-3D565DE773DA}" sibTransId="{082724CD-852B-4B62-8ABC-E3648003333F}"/>
    <dgm:cxn modelId="{2A0BE6A3-85A4-433A-963C-CA33656EF95F}" srcId="{4D24E629-B6C9-4958-A6CD-FE516EBF3481}" destId="{6DF4F6C9-8353-49CB-86E7-95F5A26115A1}" srcOrd="1" destOrd="0" parTransId="{548345D9-66BD-48BC-B00F-DE0DDF68CD79}" sibTransId="{99DC81C6-1400-42CA-B35C-D1D5BEC4459E}"/>
    <dgm:cxn modelId="{14E34A6E-33DB-47EE-9778-45C000E45C80}" type="presOf" srcId="{1FCBB81D-58D8-4881-8993-A3279FF65A61}" destId="{51E5438A-2677-45F5-856C-B4D0907032AA}" srcOrd="0" destOrd="0" presId="urn:microsoft.com/office/officeart/2005/8/layout/vList2"/>
    <dgm:cxn modelId="{7BCAA108-9C07-4436-AA67-74860F8FE2DF}" srcId="{4D24E629-B6C9-4958-A6CD-FE516EBF3481}" destId="{4AACA99D-EDB8-4929-8F0B-AB6EB59BF2A6}" srcOrd="0" destOrd="0" parTransId="{451A166B-73D6-4C8B-B86A-6D1FA1DCF692}" sibTransId="{C57AF3D0-BAFA-493E-853B-9BFBC3B1B13D}"/>
    <dgm:cxn modelId="{ED92B613-3F2C-4509-B4F9-BCF0C3768E79}" srcId="{4D24E629-B6C9-4958-A6CD-FE516EBF3481}" destId="{1FCBB81D-58D8-4881-8993-A3279FF65A61}" srcOrd="3" destOrd="0" parTransId="{D2AECB5E-36B0-471A-8A86-F78D9FC08B34}" sibTransId="{D9D338BB-1569-4603-9556-70C59D10D5E9}"/>
    <dgm:cxn modelId="{72C35E2A-2CAA-41C4-B55D-11BD15EF4E27}" type="presParOf" srcId="{891B9A35-2A73-486F-B5F0-7A117F9C3AF1}" destId="{BB58F184-30D6-4F90-9E98-0D0F1626544F}" srcOrd="0" destOrd="0" presId="urn:microsoft.com/office/officeart/2005/8/layout/vList2"/>
    <dgm:cxn modelId="{06FC8301-62A1-465A-B668-D92F23646789}" type="presParOf" srcId="{891B9A35-2A73-486F-B5F0-7A117F9C3AF1}" destId="{A16E6346-E7DB-4778-9ACB-682F65A63EB9}" srcOrd="1" destOrd="0" presId="urn:microsoft.com/office/officeart/2005/8/layout/vList2"/>
    <dgm:cxn modelId="{9EC3F59B-763D-4B73-A475-35EFACBEDF49}" type="presParOf" srcId="{891B9A35-2A73-486F-B5F0-7A117F9C3AF1}" destId="{F07B5E8A-76A6-4CFD-B8FD-907196D4E0C7}" srcOrd="2" destOrd="0" presId="urn:microsoft.com/office/officeart/2005/8/layout/vList2"/>
    <dgm:cxn modelId="{1A67920C-CA6D-4C86-B8C2-479CDA49AF81}" type="presParOf" srcId="{891B9A35-2A73-486F-B5F0-7A117F9C3AF1}" destId="{2FB2F8D6-97F8-4900-B47D-C544CC798414}" srcOrd="3" destOrd="0" presId="urn:microsoft.com/office/officeart/2005/8/layout/vList2"/>
    <dgm:cxn modelId="{6C171A78-0004-4284-8D7F-182CD497BD1A}" type="presParOf" srcId="{891B9A35-2A73-486F-B5F0-7A117F9C3AF1}" destId="{CE69FCD7-9684-4909-83BF-9B356D1CFEF5}" srcOrd="4" destOrd="0" presId="urn:microsoft.com/office/officeart/2005/8/layout/vList2"/>
    <dgm:cxn modelId="{20F2F86E-9BEF-4B0E-A046-901E3746A155}" type="presParOf" srcId="{891B9A35-2A73-486F-B5F0-7A117F9C3AF1}" destId="{66121F4A-9A6B-4B98-8D59-A99FAD0217ED}" srcOrd="5" destOrd="0" presId="urn:microsoft.com/office/officeart/2005/8/layout/vList2"/>
    <dgm:cxn modelId="{BFD28081-7EF6-408F-8E44-12487FF5B8F7}" type="presParOf" srcId="{891B9A35-2A73-486F-B5F0-7A117F9C3AF1}" destId="{51E5438A-2677-45F5-856C-B4D0907032AA}" srcOrd="6" destOrd="0" presId="urn:microsoft.com/office/officeart/2005/8/layout/vList2"/>
    <dgm:cxn modelId="{2915A915-CC66-4CA2-8B05-CE9A8B801C14}" type="presParOf" srcId="{891B9A35-2A73-486F-B5F0-7A117F9C3AF1}" destId="{22BA7453-9185-4276-8C5E-1A85FAD45E77}" srcOrd="7" destOrd="0" presId="urn:microsoft.com/office/officeart/2005/8/layout/vList2"/>
    <dgm:cxn modelId="{94723952-649E-4C7B-89FE-FFD51015FFD9}" type="presParOf" srcId="{891B9A35-2A73-486F-B5F0-7A117F9C3AF1}" destId="{A147ACFF-3A36-4BB7-8FAB-569CB9AAA4C8}" srcOrd="8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AEEC6D-381C-45AE-9291-2F99A41979C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2DDEA3B-9DEF-4B19-A71C-1274AA1DE843}">
      <dgm:prSet/>
      <dgm:spPr/>
      <dgm:t>
        <a:bodyPr/>
        <a:lstStyle/>
        <a:p>
          <a:pPr rtl="0"/>
          <a:r>
            <a:rPr kumimoji="1" lang="ja-JP" dirty="0" smtClean="0"/>
            <a:t>パブリックプロパティ</a:t>
          </a:r>
          <a:endParaRPr kumimoji="1" lang="en-US" dirty="0"/>
        </a:p>
      </dgm:t>
    </dgm:pt>
    <dgm:pt modelId="{041E1214-6906-4179-88C1-BAAF502BDAAE}" type="parTrans" cxnId="{F8B8A756-0BD2-41B8-8B03-C0C206E88A55}">
      <dgm:prSet/>
      <dgm:spPr/>
      <dgm:t>
        <a:bodyPr/>
        <a:lstStyle/>
        <a:p>
          <a:endParaRPr kumimoji="1" lang="ja-JP" altLang="en-US"/>
        </a:p>
      </dgm:t>
    </dgm:pt>
    <dgm:pt modelId="{F66ED397-AF59-446B-9D37-C216048CF8C6}" type="sibTrans" cxnId="{F8B8A756-0BD2-41B8-8B03-C0C206E88A55}">
      <dgm:prSet/>
      <dgm:spPr/>
      <dgm:t>
        <a:bodyPr/>
        <a:lstStyle/>
        <a:p>
          <a:endParaRPr kumimoji="1" lang="ja-JP" altLang="en-US"/>
        </a:p>
      </dgm:t>
    </dgm:pt>
    <dgm:pt modelId="{29D7D4D7-AD07-4A2F-8958-D400BFD90CCC}">
      <dgm:prSet/>
      <dgm:spPr/>
      <dgm:t>
        <a:bodyPr/>
        <a:lstStyle/>
        <a:p>
          <a:pPr rtl="0"/>
          <a:r>
            <a:rPr kumimoji="1" lang="en-US" dirty="0" err="1" smtClean="0"/>
            <a:t>UserID</a:t>
          </a:r>
          <a:endParaRPr kumimoji="1" lang="en-US" dirty="0"/>
        </a:p>
      </dgm:t>
    </dgm:pt>
    <dgm:pt modelId="{50B1203A-ECF7-4504-A5D3-28F5CE1FC545}" type="parTrans" cxnId="{6741D90A-1EF1-49D3-81D1-1B5D6BA21F4D}">
      <dgm:prSet/>
      <dgm:spPr/>
      <dgm:t>
        <a:bodyPr/>
        <a:lstStyle/>
        <a:p>
          <a:endParaRPr kumimoji="1" lang="ja-JP" altLang="en-US"/>
        </a:p>
      </dgm:t>
    </dgm:pt>
    <dgm:pt modelId="{B7FDFBEB-4A22-4284-B300-EA7E223733C1}" type="sibTrans" cxnId="{6741D90A-1EF1-49D3-81D1-1B5D6BA21F4D}">
      <dgm:prSet/>
      <dgm:spPr/>
      <dgm:t>
        <a:bodyPr/>
        <a:lstStyle/>
        <a:p>
          <a:endParaRPr kumimoji="1" lang="ja-JP" altLang="en-US"/>
        </a:p>
      </dgm:t>
    </dgm:pt>
    <dgm:pt modelId="{D29EDCFD-0B44-4FBB-ABF4-24DA392B48C2}">
      <dgm:prSet/>
      <dgm:spPr/>
      <dgm:t>
        <a:bodyPr/>
        <a:lstStyle/>
        <a:p>
          <a:pPr rtl="0"/>
          <a:r>
            <a:rPr kumimoji="1" lang="en-US" dirty="0" smtClean="0"/>
            <a:t>Password</a:t>
          </a:r>
          <a:endParaRPr lang="ja-JP" dirty="0"/>
        </a:p>
      </dgm:t>
    </dgm:pt>
    <dgm:pt modelId="{A414CE37-F4E5-47A4-A7FF-46BFE1ED357E}" type="parTrans" cxnId="{62CFE8E5-CF5D-4D36-BE23-06171189BC29}">
      <dgm:prSet/>
      <dgm:spPr/>
      <dgm:t>
        <a:bodyPr/>
        <a:lstStyle/>
        <a:p>
          <a:endParaRPr kumimoji="1" lang="ja-JP" altLang="en-US"/>
        </a:p>
      </dgm:t>
    </dgm:pt>
    <dgm:pt modelId="{2A1A2A0C-8905-4611-A159-C2BD19D1CA19}" type="sibTrans" cxnId="{62CFE8E5-CF5D-4D36-BE23-06171189BC29}">
      <dgm:prSet/>
      <dgm:spPr/>
      <dgm:t>
        <a:bodyPr/>
        <a:lstStyle/>
        <a:p>
          <a:endParaRPr kumimoji="1" lang="ja-JP" altLang="en-US"/>
        </a:p>
      </dgm:t>
    </dgm:pt>
    <dgm:pt modelId="{94751A26-0940-4C9F-829C-94C8A5D8A4F1}">
      <dgm:prSet/>
      <dgm:spPr/>
      <dgm:t>
        <a:bodyPr/>
        <a:lstStyle/>
        <a:p>
          <a:pPr rtl="0"/>
          <a:r>
            <a:rPr kumimoji="1" lang="ja-JP" dirty="0" smtClean="0"/>
            <a:t>パブリックメソッド</a:t>
          </a:r>
          <a:endParaRPr kumimoji="1" lang="en-US" dirty="0"/>
        </a:p>
      </dgm:t>
    </dgm:pt>
    <dgm:pt modelId="{0F529488-9A0B-49D3-9586-BB0AFAB2865F}" type="parTrans" cxnId="{F1D9872A-C82E-4D6F-A6D8-6AF3BCAF9BAB}">
      <dgm:prSet/>
      <dgm:spPr/>
      <dgm:t>
        <a:bodyPr/>
        <a:lstStyle/>
        <a:p>
          <a:endParaRPr kumimoji="1" lang="ja-JP" altLang="en-US"/>
        </a:p>
      </dgm:t>
    </dgm:pt>
    <dgm:pt modelId="{E5D8D60A-3C17-4470-B091-AEDCD4D156C5}" type="sibTrans" cxnId="{F1D9872A-C82E-4D6F-A6D8-6AF3BCAF9BAB}">
      <dgm:prSet/>
      <dgm:spPr/>
      <dgm:t>
        <a:bodyPr/>
        <a:lstStyle/>
        <a:p>
          <a:endParaRPr kumimoji="1" lang="ja-JP" altLang="en-US"/>
        </a:p>
      </dgm:t>
    </dgm:pt>
    <dgm:pt modelId="{1F9BC74F-D549-470C-A59B-1CEF614D982F}">
      <dgm:prSet/>
      <dgm:spPr/>
      <dgm:t>
        <a:bodyPr/>
        <a:lstStyle/>
        <a:p>
          <a:pPr rtl="0"/>
          <a:r>
            <a:rPr kumimoji="1" lang="en-US" dirty="0" err="1" smtClean="0"/>
            <a:t>ShowDialog</a:t>
          </a:r>
          <a:endParaRPr kumimoji="1" lang="en-US" dirty="0"/>
        </a:p>
      </dgm:t>
    </dgm:pt>
    <dgm:pt modelId="{767EC02A-AF49-4BD8-8BFA-64C2482D9EC5}" type="parTrans" cxnId="{18E08104-12F1-4390-A7D7-BC5DA7CB61F2}">
      <dgm:prSet/>
      <dgm:spPr/>
      <dgm:t>
        <a:bodyPr/>
        <a:lstStyle/>
        <a:p>
          <a:endParaRPr kumimoji="1" lang="ja-JP" altLang="en-US"/>
        </a:p>
      </dgm:t>
    </dgm:pt>
    <dgm:pt modelId="{45F58DC0-4C71-445F-947C-1EDBF68197BE}" type="sibTrans" cxnId="{18E08104-12F1-4390-A7D7-BC5DA7CB61F2}">
      <dgm:prSet/>
      <dgm:spPr/>
      <dgm:t>
        <a:bodyPr/>
        <a:lstStyle/>
        <a:p>
          <a:endParaRPr kumimoji="1" lang="ja-JP" altLang="en-US"/>
        </a:p>
      </dgm:t>
    </dgm:pt>
    <dgm:pt modelId="{3A7DFFB2-9D3C-4830-9600-5EAD29F7C668}">
      <dgm:prSet/>
      <dgm:spPr/>
      <dgm:t>
        <a:bodyPr/>
        <a:lstStyle/>
        <a:p>
          <a:pPr rtl="0"/>
          <a:r>
            <a:rPr kumimoji="1" lang="ja-JP" dirty="0" smtClean="0"/>
            <a:t>右上</a:t>
          </a:r>
          <a:r>
            <a:rPr kumimoji="1" lang="en-US" dirty="0" smtClean="0"/>
            <a:t>[OK]</a:t>
          </a:r>
          <a:r>
            <a:rPr kumimoji="1" lang="ja-JP" dirty="0" smtClean="0"/>
            <a:t>ボタン</a:t>
          </a:r>
          <a:r>
            <a:rPr kumimoji="1" lang="ja-JP" altLang="en-US" dirty="0" smtClean="0"/>
            <a:t>は？</a:t>
          </a:r>
          <a:endParaRPr kumimoji="1" lang="ja-JP" dirty="0"/>
        </a:p>
      </dgm:t>
    </dgm:pt>
    <dgm:pt modelId="{2079508E-ECF2-414F-87B6-6A220A24BECF}" type="parTrans" cxnId="{D129BB01-11D0-4300-980C-74025F263CA6}">
      <dgm:prSet/>
      <dgm:spPr/>
      <dgm:t>
        <a:bodyPr/>
        <a:lstStyle/>
        <a:p>
          <a:endParaRPr kumimoji="1" lang="ja-JP" altLang="en-US"/>
        </a:p>
      </dgm:t>
    </dgm:pt>
    <dgm:pt modelId="{DA716723-EDA8-4B93-A5E6-36D825F9E71C}" type="sibTrans" cxnId="{D129BB01-11D0-4300-980C-74025F263CA6}">
      <dgm:prSet/>
      <dgm:spPr/>
      <dgm:t>
        <a:bodyPr/>
        <a:lstStyle/>
        <a:p>
          <a:endParaRPr kumimoji="1" lang="ja-JP" altLang="en-US"/>
        </a:p>
      </dgm:t>
    </dgm:pt>
    <dgm:pt modelId="{0136827C-E434-4643-B98D-D52ED422ED90}" type="pres">
      <dgm:prSet presAssocID="{06AEEC6D-381C-45AE-9291-2F99A41979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5E1BE7D-157A-4A92-A025-BC3F18BCE405}" type="pres">
      <dgm:prSet presAssocID="{02DDEA3B-9DEF-4B19-A71C-1274AA1DE84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8BAEEFA-A17A-4118-8CB3-95E8C6CC2BFE}" type="pres">
      <dgm:prSet presAssocID="{02DDEA3B-9DEF-4B19-A71C-1274AA1DE8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6DFF778-2D05-45CA-A0DA-6C6D8969F0BA}" type="pres">
      <dgm:prSet presAssocID="{94751A26-0940-4C9F-829C-94C8A5D8A4F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27E078D-5026-4B96-8AAE-7A71F6524453}" type="pres">
      <dgm:prSet presAssocID="{94751A26-0940-4C9F-829C-94C8A5D8A4F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164F8F1-4924-4394-B839-2939CC7F9ABE}" type="pres">
      <dgm:prSet presAssocID="{3A7DFFB2-9D3C-4830-9600-5EAD29F7C66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A5E2FC6-37C4-43E1-9641-46063F4C7C37}" type="presOf" srcId="{06AEEC6D-381C-45AE-9291-2F99A41979CC}" destId="{0136827C-E434-4643-B98D-D52ED422ED90}" srcOrd="0" destOrd="0" presId="urn:microsoft.com/office/officeart/2005/8/layout/vList2"/>
    <dgm:cxn modelId="{466C114F-596E-4868-9B16-C87DE89FC1B1}" type="presOf" srcId="{D29EDCFD-0B44-4FBB-ABF4-24DA392B48C2}" destId="{D8BAEEFA-A17A-4118-8CB3-95E8C6CC2BFE}" srcOrd="0" destOrd="1" presId="urn:microsoft.com/office/officeart/2005/8/layout/vList2"/>
    <dgm:cxn modelId="{6741D90A-1EF1-49D3-81D1-1B5D6BA21F4D}" srcId="{02DDEA3B-9DEF-4B19-A71C-1274AA1DE843}" destId="{29D7D4D7-AD07-4A2F-8958-D400BFD90CCC}" srcOrd="0" destOrd="0" parTransId="{50B1203A-ECF7-4504-A5D3-28F5CE1FC545}" sibTransId="{B7FDFBEB-4A22-4284-B300-EA7E223733C1}"/>
    <dgm:cxn modelId="{CE487B60-7CFE-4D9B-A605-42BDEF92013D}" type="presOf" srcId="{1F9BC74F-D549-470C-A59B-1CEF614D982F}" destId="{B27E078D-5026-4B96-8AAE-7A71F6524453}" srcOrd="0" destOrd="0" presId="urn:microsoft.com/office/officeart/2005/8/layout/vList2"/>
    <dgm:cxn modelId="{62CFE8E5-CF5D-4D36-BE23-06171189BC29}" srcId="{02DDEA3B-9DEF-4B19-A71C-1274AA1DE843}" destId="{D29EDCFD-0B44-4FBB-ABF4-24DA392B48C2}" srcOrd="1" destOrd="0" parTransId="{A414CE37-F4E5-47A4-A7FF-46BFE1ED357E}" sibTransId="{2A1A2A0C-8905-4611-A159-C2BD19D1CA19}"/>
    <dgm:cxn modelId="{F1D9872A-C82E-4D6F-A6D8-6AF3BCAF9BAB}" srcId="{06AEEC6D-381C-45AE-9291-2F99A41979CC}" destId="{94751A26-0940-4C9F-829C-94C8A5D8A4F1}" srcOrd="1" destOrd="0" parTransId="{0F529488-9A0B-49D3-9586-BB0AFAB2865F}" sibTransId="{E5D8D60A-3C17-4470-B091-AEDCD4D156C5}"/>
    <dgm:cxn modelId="{245658D0-9E24-4FB1-96D4-2C92B1C256CF}" type="presOf" srcId="{02DDEA3B-9DEF-4B19-A71C-1274AA1DE843}" destId="{C5E1BE7D-157A-4A92-A025-BC3F18BCE405}" srcOrd="0" destOrd="0" presId="urn:microsoft.com/office/officeart/2005/8/layout/vList2"/>
    <dgm:cxn modelId="{03D63A28-9DC1-47FC-A80F-ACB04D30FCF9}" type="presOf" srcId="{29D7D4D7-AD07-4A2F-8958-D400BFD90CCC}" destId="{D8BAEEFA-A17A-4118-8CB3-95E8C6CC2BFE}" srcOrd="0" destOrd="0" presId="urn:microsoft.com/office/officeart/2005/8/layout/vList2"/>
    <dgm:cxn modelId="{F8B8A756-0BD2-41B8-8B03-C0C206E88A55}" srcId="{06AEEC6D-381C-45AE-9291-2F99A41979CC}" destId="{02DDEA3B-9DEF-4B19-A71C-1274AA1DE843}" srcOrd="0" destOrd="0" parTransId="{041E1214-6906-4179-88C1-BAAF502BDAAE}" sibTransId="{F66ED397-AF59-446B-9D37-C216048CF8C6}"/>
    <dgm:cxn modelId="{EF4F97C6-DB56-4D15-A429-32464E8FC768}" type="presOf" srcId="{3A7DFFB2-9D3C-4830-9600-5EAD29F7C668}" destId="{2164F8F1-4924-4394-B839-2939CC7F9ABE}" srcOrd="0" destOrd="0" presId="urn:microsoft.com/office/officeart/2005/8/layout/vList2"/>
    <dgm:cxn modelId="{D129BB01-11D0-4300-980C-74025F263CA6}" srcId="{06AEEC6D-381C-45AE-9291-2F99A41979CC}" destId="{3A7DFFB2-9D3C-4830-9600-5EAD29F7C668}" srcOrd="2" destOrd="0" parTransId="{2079508E-ECF2-414F-87B6-6A220A24BECF}" sibTransId="{DA716723-EDA8-4B93-A5E6-36D825F9E71C}"/>
    <dgm:cxn modelId="{18E08104-12F1-4390-A7D7-BC5DA7CB61F2}" srcId="{94751A26-0940-4C9F-829C-94C8A5D8A4F1}" destId="{1F9BC74F-D549-470C-A59B-1CEF614D982F}" srcOrd="0" destOrd="0" parTransId="{767EC02A-AF49-4BD8-8BFA-64C2482D9EC5}" sibTransId="{45F58DC0-4C71-445F-947C-1EDBF68197BE}"/>
    <dgm:cxn modelId="{C528732F-C3D6-47DF-8A74-9B628B367146}" type="presOf" srcId="{94751A26-0940-4C9F-829C-94C8A5D8A4F1}" destId="{76DFF778-2D05-45CA-A0DA-6C6D8969F0BA}" srcOrd="0" destOrd="0" presId="urn:microsoft.com/office/officeart/2005/8/layout/vList2"/>
    <dgm:cxn modelId="{58A22346-1CDC-429F-91C3-64B3891F1242}" type="presParOf" srcId="{0136827C-E434-4643-B98D-D52ED422ED90}" destId="{C5E1BE7D-157A-4A92-A025-BC3F18BCE405}" srcOrd="0" destOrd="0" presId="urn:microsoft.com/office/officeart/2005/8/layout/vList2"/>
    <dgm:cxn modelId="{6E1BA20C-3AD8-4518-B88C-3001460456AD}" type="presParOf" srcId="{0136827C-E434-4643-B98D-D52ED422ED90}" destId="{D8BAEEFA-A17A-4118-8CB3-95E8C6CC2BFE}" srcOrd="1" destOrd="0" presId="urn:microsoft.com/office/officeart/2005/8/layout/vList2"/>
    <dgm:cxn modelId="{5C28B5A4-200A-4D45-BE27-4474DDACF28C}" type="presParOf" srcId="{0136827C-E434-4643-B98D-D52ED422ED90}" destId="{76DFF778-2D05-45CA-A0DA-6C6D8969F0BA}" srcOrd="2" destOrd="0" presId="urn:microsoft.com/office/officeart/2005/8/layout/vList2"/>
    <dgm:cxn modelId="{C9CF1BE8-236A-414D-A7B6-28C6BC196306}" type="presParOf" srcId="{0136827C-E434-4643-B98D-D52ED422ED90}" destId="{B27E078D-5026-4B96-8AAE-7A71F6524453}" srcOrd="3" destOrd="0" presId="urn:microsoft.com/office/officeart/2005/8/layout/vList2"/>
    <dgm:cxn modelId="{C3B69349-E33B-4162-AAC0-2F22FC3F9318}" type="presParOf" srcId="{0136827C-E434-4643-B98D-D52ED422ED90}" destId="{2164F8F1-4924-4394-B839-2939CC7F9ABE}" srcOrd="4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9731A0-8F15-4125-8D4A-9530C45661F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031BC2B-1B9F-417C-BF68-5DCE79FD49A8}">
      <dgm:prSet/>
      <dgm:spPr/>
      <dgm:t>
        <a:bodyPr/>
        <a:lstStyle/>
        <a:p>
          <a:pPr rtl="0"/>
          <a:r>
            <a:rPr kumimoji="1" lang="ja-JP" dirty="0" smtClean="0"/>
            <a:t>ネットワーク設定</a:t>
          </a:r>
          <a:endParaRPr kumimoji="1" lang="en-US" dirty="0"/>
        </a:p>
      </dgm:t>
    </dgm:pt>
    <dgm:pt modelId="{E480A5FB-79F0-40D3-82DD-C39D691F3B56}" type="parTrans" cxnId="{20670BB3-AAF1-4467-B10A-926F00F27282}">
      <dgm:prSet/>
      <dgm:spPr/>
      <dgm:t>
        <a:bodyPr/>
        <a:lstStyle/>
        <a:p>
          <a:endParaRPr kumimoji="1" lang="ja-JP" altLang="en-US"/>
        </a:p>
      </dgm:t>
    </dgm:pt>
    <dgm:pt modelId="{160184FF-95D7-4E11-B31E-2AD3D4B11B9A}" type="sibTrans" cxnId="{20670BB3-AAF1-4467-B10A-926F00F27282}">
      <dgm:prSet/>
      <dgm:spPr/>
      <dgm:t>
        <a:bodyPr/>
        <a:lstStyle/>
        <a:p>
          <a:endParaRPr kumimoji="1" lang="ja-JP" altLang="en-US"/>
        </a:p>
      </dgm:t>
    </dgm:pt>
    <dgm:pt modelId="{2CEFC77E-F18C-485C-A268-E9C767B826B8}">
      <dgm:prSet/>
      <dgm:spPr/>
      <dgm:t>
        <a:bodyPr/>
        <a:lstStyle/>
        <a:p>
          <a:pPr rtl="0"/>
          <a:r>
            <a:rPr kumimoji="1" lang="ja-JP" dirty="0" smtClean="0"/>
            <a:t>［ファイル］</a:t>
          </a:r>
          <a:r>
            <a:rPr kumimoji="1" lang="en-US" dirty="0" smtClean="0"/>
            <a:t>‐</a:t>
          </a:r>
          <a:r>
            <a:rPr kumimoji="1" lang="ja-JP" dirty="0" smtClean="0"/>
            <a:t>［構成］メニュー</a:t>
          </a:r>
          <a:endParaRPr kumimoji="1" lang="en-US" dirty="0"/>
        </a:p>
      </dgm:t>
    </dgm:pt>
    <dgm:pt modelId="{32F3F05F-392E-4D6D-808C-3A05B7A746A9}" type="parTrans" cxnId="{9DD1E318-016B-4D0F-A428-4848D596D938}">
      <dgm:prSet/>
      <dgm:spPr/>
      <dgm:t>
        <a:bodyPr/>
        <a:lstStyle/>
        <a:p>
          <a:endParaRPr kumimoji="1" lang="ja-JP" altLang="en-US"/>
        </a:p>
      </dgm:t>
    </dgm:pt>
    <dgm:pt modelId="{EE5AA0DE-0D9D-42CA-839D-7E02CB5A7A33}" type="sibTrans" cxnId="{9DD1E318-016B-4D0F-A428-4848D596D938}">
      <dgm:prSet/>
      <dgm:spPr/>
      <dgm:t>
        <a:bodyPr/>
        <a:lstStyle/>
        <a:p>
          <a:endParaRPr kumimoji="1" lang="ja-JP" altLang="en-US"/>
        </a:p>
      </dgm:t>
    </dgm:pt>
    <dgm:pt modelId="{F3717034-B4CB-4608-8F1B-182AE4E70E3F}">
      <dgm:prSet/>
      <dgm:spPr/>
      <dgm:t>
        <a:bodyPr/>
        <a:lstStyle/>
        <a:p>
          <a:pPr rtl="0"/>
          <a:endParaRPr kumimoji="1" lang="en-US" dirty="0"/>
        </a:p>
      </dgm:t>
    </dgm:pt>
    <dgm:pt modelId="{B0DFAA83-E3EE-4DEC-90EB-0B08A61D1C97}" type="parTrans" cxnId="{4A4E58FC-5A9A-454B-AAE3-8AE485D3E643}">
      <dgm:prSet/>
      <dgm:spPr/>
      <dgm:t>
        <a:bodyPr/>
        <a:lstStyle/>
        <a:p>
          <a:endParaRPr kumimoji="1" lang="ja-JP" altLang="en-US"/>
        </a:p>
      </dgm:t>
    </dgm:pt>
    <dgm:pt modelId="{A1312AEA-985D-426D-B393-5D1192851687}" type="sibTrans" cxnId="{4A4E58FC-5A9A-454B-AAE3-8AE485D3E643}">
      <dgm:prSet/>
      <dgm:spPr/>
      <dgm:t>
        <a:bodyPr/>
        <a:lstStyle/>
        <a:p>
          <a:endParaRPr kumimoji="1" lang="ja-JP" altLang="en-US"/>
        </a:p>
      </dgm:t>
    </dgm:pt>
    <dgm:pt modelId="{4ECCDB2A-DE45-4202-8F63-D3C9B531DE18}">
      <dgm:prSet/>
      <dgm:spPr/>
      <dgm:t>
        <a:bodyPr/>
        <a:lstStyle/>
        <a:p>
          <a:pPr rtl="0"/>
          <a:endParaRPr kumimoji="1" lang="en-US" dirty="0"/>
        </a:p>
      </dgm:t>
    </dgm:pt>
    <dgm:pt modelId="{359A1221-0643-47E5-B1A9-598FAF5034F5}" type="parTrans" cxnId="{7B11D038-C476-4839-B5D4-75DBC8E7E8F5}">
      <dgm:prSet/>
      <dgm:spPr/>
      <dgm:t>
        <a:bodyPr/>
        <a:lstStyle/>
        <a:p>
          <a:endParaRPr kumimoji="1" lang="ja-JP" altLang="en-US"/>
        </a:p>
      </dgm:t>
    </dgm:pt>
    <dgm:pt modelId="{06212C87-37EA-4E67-948D-6DF4F22F6CF3}" type="sibTrans" cxnId="{7B11D038-C476-4839-B5D4-75DBC8E7E8F5}">
      <dgm:prSet/>
      <dgm:spPr/>
      <dgm:t>
        <a:bodyPr/>
        <a:lstStyle/>
        <a:p>
          <a:endParaRPr kumimoji="1" lang="ja-JP" altLang="en-US"/>
        </a:p>
      </dgm:t>
    </dgm:pt>
    <dgm:pt modelId="{11329FE9-6571-449E-AB87-7955AC0AA734}">
      <dgm:prSet/>
      <dgm:spPr/>
      <dgm:t>
        <a:bodyPr/>
        <a:lstStyle/>
        <a:p>
          <a:pPr rtl="0"/>
          <a:r>
            <a:rPr kumimoji="1" lang="ja-JP" dirty="0" smtClean="0"/>
            <a:t>アセンブリ以外のファイルの配置</a:t>
          </a:r>
          <a:endParaRPr kumimoji="1" lang="en-US" dirty="0"/>
        </a:p>
      </dgm:t>
    </dgm:pt>
    <dgm:pt modelId="{444829E1-813E-4F15-85B9-D74AEF7D312A}" type="parTrans" cxnId="{5043CAA7-B71D-4F79-BEB6-2B1C827C116C}">
      <dgm:prSet/>
      <dgm:spPr/>
      <dgm:t>
        <a:bodyPr/>
        <a:lstStyle/>
        <a:p>
          <a:endParaRPr kumimoji="1" lang="ja-JP" altLang="en-US"/>
        </a:p>
      </dgm:t>
    </dgm:pt>
    <dgm:pt modelId="{80293F03-5D7B-472D-971B-56A757FDC920}" type="sibTrans" cxnId="{5043CAA7-B71D-4F79-BEB6-2B1C827C116C}">
      <dgm:prSet/>
      <dgm:spPr/>
      <dgm:t>
        <a:bodyPr/>
        <a:lstStyle/>
        <a:p>
          <a:endParaRPr kumimoji="1" lang="ja-JP" altLang="en-US"/>
        </a:p>
      </dgm:t>
    </dgm:pt>
    <dgm:pt modelId="{6A19C3A3-BA0E-47B6-90BD-BC8141349844}">
      <dgm:prSet/>
      <dgm:spPr/>
      <dgm:t>
        <a:bodyPr/>
        <a:lstStyle/>
        <a:p>
          <a:pPr rtl="0"/>
          <a:endParaRPr kumimoji="1" lang="ja-JP" dirty="0"/>
        </a:p>
      </dgm:t>
    </dgm:pt>
    <dgm:pt modelId="{D947F5C7-C7DA-44F4-BC98-3F2F4448C31B}" type="parTrans" cxnId="{088593CE-2F12-47E5-B35A-30AF9D9ED9B4}">
      <dgm:prSet/>
      <dgm:spPr/>
      <dgm:t>
        <a:bodyPr/>
        <a:lstStyle/>
        <a:p>
          <a:endParaRPr kumimoji="1" lang="ja-JP" altLang="en-US"/>
        </a:p>
      </dgm:t>
    </dgm:pt>
    <dgm:pt modelId="{1D159A2E-2243-444D-AA4F-C8059A5142A4}" type="sibTrans" cxnId="{088593CE-2F12-47E5-B35A-30AF9D9ED9B4}">
      <dgm:prSet/>
      <dgm:spPr/>
      <dgm:t>
        <a:bodyPr/>
        <a:lstStyle/>
        <a:p>
          <a:endParaRPr kumimoji="1" lang="ja-JP" altLang="en-US"/>
        </a:p>
      </dgm:t>
    </dgm:pt>
    <dgm:pt modelId="{37EC7C03-B62B-4EF8-9C69-A9AC4CBE48F5}">
      <dgm:prSet/>
      <dgm:spPr/>
      <dgm:t>
        <a:bodyPr/>
        <a:lstStyle/>
        <a:p>
          <a:pPr rtl="0"/>
          <a:endParaRPr kumimoji="1" lang="ja-JP" dirty="0"/>
        </a:p>
      </dgm:t>
    </dgm:pt>
    <dgm:pt modelId="{A3ADEA63-8DF8-4B4A-9AE2-17C6BC601650}" type="parTrans" cxnId="{33583ED0-77AA-42E0-83C1-4DB9BDE90ADD}">
      <dgm:prSet/>
      <dgm:spPr/>
      <dgm:t>
        <a:bodyPr/>
        <a:lstStyle/>
        <a:p>
          <a:endParaRPr kumimoji="1" lang="ja-JP" altLang="en-US"/>
        </a:p>
      </dgm:t>
    </dgm:pt>
    <dgm:pt modelId="{362893A1-811B-48D5-8708-CB61BCD4B990}" type="sibTrans" cxnId="{33583ED0-77AA-42E0-83C1-4DB9BDE90ADD}">
      <dgm:prSet/>
      <dgm:spPr/>
      <dgm:t>
        <a:bodyPr/>
        <a:lstStyle/>
        <a:p>
          <a:endParaRPr kumimoji="1" lang="ja-JP" altLang="en-US"/>
        </a:p>
      </dgm:t>
    </dgm:pt>
    <dgm:pt modelId="{BB556444-F7A3-4E30-A929-1A2F95633A0A}">
      <dgm:prSet/>
      <dgm:spPr/>
      <dgm:t>
        <a:bodyPr/>
        <a:lstStyle/>
        <a:p>
          <a:pPr rtl="0"/>
          <a:endParaRPr kumimoji="1" lang="ja-JP" dirty="0"/>
        </a:p>
      </dgm:t>
    </dgm:pt>
    <dgm:pt modelId="{CCA8456B-B750-43D0-91BB-91B46D204F1D}" type="parTrans" cxnId="{AEDF2D87-614E-491E-A5F4-E137ED87ED77}">
      <dgm:prSet/>
      <dgm:spPr/>
      <dgm:t>
        <a:bodyPr/>
        <a:lstStyle/>
        <a:p>
          <a:endParaRPr kumimoji="1" lang="ja-JP" altLang="en-US"/>
        </a:p>
      </dgm:t>
    </dgm:pt>
    <dgm:pt modelId="{562F6DF7-DC72-44D3-A9D2-7168B48A6EA4}" type="sibTrans" cxnId="{AEDF2D87-614E-491E-A5F4-E137ED87ED77}">
      <dgm:prSet/>
      <dgm:spPr/>
      <dgm:t>
        <a:bodyPr/>
        <a:lstStyle/>
        <a:p>
          <a:endParaRPr kumimoji="1" lang="ja-JP" altLang="en-US"/>
        </a:p>
      </dgm:t>
    </dgm:pt>
    <dgm:pt modelId="{B881EB4D-2199-4966-81FC-4D9B8F255B6D}">
      <dgm:prSet/>
      <dgm:spPr/>
      <dgm:t>
        <a:bodyPr/>
        <a:lstStyle/>
        <a:p>
          <a:pPr rtl="0"/>
          <a:endParaRPr kumimoji="1" lang="ja-JP" dirty="0"/>
        </a:p>
      </dgm:t>
    </dgm:pt>
    <dgm:pt modelId="{46D5BC40-C802-4B77-94AB-6B4F0629CF24}" type="parTrans" cxnId="{4D59DE88-4D9E-4798-BA4A-544A056654E8}">
      <dgm:prSet/>
      <dgm:spPr/>
      <dgm:t>
        <a:bodyPr/>
        <a:lstStyle/>
        <a:p>
          <a:endParaRPr kumimoji="1" lang="ja-JP" altLang="en-US"/>
        </a:p>
      </dgm:t>
    </dgm:pt>
    <dgm:pt modelId="{0C044043-AA23-4DC7-8312-AC4935520624}" type="sibTrans" cxnId="{4D59DE88-4D9E-4798-BA4A-544A056654E8}">
      <dgm:prSet/>
      <dgm:spPr/>
      <dgm:t>
        <a:bodyPr/>
        <a:lstStyle/>
        <a:p>
          <a:endParaRPr kumimoji="1" lang="ja-JP" altLang="en-US"/>
        </a:p>
      </dgm:t>
    </dgm:pt>
    <dgm:pt modelId="{58E7F67D-D803-446A-87E1-85A707A5C18E}">
      <dgm:prSet/>
      <dgm:spPr/>
      <dgm:t>
        <a:bodyPr/>
        <a:lstStyle/>
        <a:p>
          <a:pPr rtl="0"/>
          <a:endParaRPr kumimoji="1" lang="en-US" dirty="0"/>
        </a:p>
      </dgm:t>
    </dgm:pt>
    <dgm:pt modelId="{1DF824AE-14C2-4A60-87AC-A0DA45E23B6F}" type="parTrans" cxnId="{CB1CE36D-A7BA-435E-A725-74F4921EB760}">
      <dgm:prSet/>
      <dgm:spPr/>
      <dgm:t>
        <a:bodyPr/>
        <a:lstStyle/>
        <a:p>
          <a:endParaRPr kumimoji="1" lang="ja-JP" altLang="en-US"/>
        </a:p>
      </dgm:t>
    </dgm:pt>
    <dgm:pt modelId="{5080BFB0-87FA-49BA-9917-85F480CC8583}" type="sibTrans" cxnId="{CB1CE36D-A7BA-435E-A725-74F4921EB760}">
      <dgm:prSet/>
      <dgm:spPr/>
      <dgm:t>
        <a:bodyPr/>
        <a:lstStyle/>
        <a:p>
          <a:endParaRPr kumimoji="1" lang="ja-JP" altLang="en-US"/>
        </a:p>
      </dgm:t>
    </dgm:pt>
    <dgm:pt modelId="{7850DF22-595A-4700-9219-CB128EAA09FE}">
      <dgm:prSet/>
      <dgm:spPr/>
      <dgm:t>
        <a:bodyPr/>
        <a:lstStyle/>
        <a:p>
          <a:pPr rtl="0"/>
          <a:r>
            <a:rPr kumimoji="1" lang="ja-JP" dirty="0" smtClean="0"/>
            <a:t>接続されたネットワークカード</a:t>
          </a:r>
          <a:endParaRPr kumimoji="1" lang="en-US" dirty="0"/>
        </a:p>
      </dgm:t>
    </dgm:pt>
    <dgm:pt modelId="{0845067B-A52F-4C5D-A1C0-8F3CAF465BC6}" type="parTrans" cxnId="{426D757C-00A3-47F5-AF43-58B23FC1AB6C}">
      <dgm:prSet/>
      <dgm:spPr/>
      <dgm:t>
        <a:bodyPr/>
        <a:lstStyle/>
        <a:p>
          <a:endParaRPr kumimoji="1" lang="ja-JP" altLang="en-US"/>
        </a:p>
      </dgm:t>
    </dgm:pt>
    <dgm:pt modelId="{C9F2BFE5-622C-4B4C-A328-384B1BCA3F3D}" type="sibTrans" cxnId="{426D757C-00A3-47F5-AF43-58B23FC1AB6C}">
      <dgm:prSet/>
      <dgm:spPr/>
      <dgm:t>
        <a:bodyPr/>
        <a:lstStyle/>
        <a:p>
          <a:endParaRPr kumimoji="1" lang="ja-JP" altLang="en-US"/>
        </a:p>
      </dgm:t>
    </dgm:pt>
    <dgm:pt modelId="{0E86A263-22C1-4517-99A2-7F036A4BE976}" type="pres">
      <dgm:prSet presAssocID="{7A9731A0-8F15-4125-8D4A-9530C45661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5E233DA-9094-4A41-A88B-BE7F8CB91A9B}" type="pres">
      <dgm:prSet presAssocID="{C031BC2B-1B9F-417C-BF68-5DCE79FD49A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0A622D3-0D71-4F17-8711-E29D87BC6920}" type="pres">
      <dgm:prSet presAssocID="{C031BC2B-1B9F-417C-BF68-5DCE79FD49A8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07BED32-1618-40EC-AFF8-D99A294D30D2}" type="pres">
      <dgm:prSet presAssocID="{11329FE9-6571-449E-AB87-7955AC0AA73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F1EF6E-30E2-4017-A5CF-9C55E75D9F6C}" type="pres">
      <dgm:prSet presAssocID="{11329FE9-6571-449E-AB87-7955AC0AA73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675D5B5-CDCA-4412-9F01-A1005C99D043}" type="presOf" srcId="{B881EB4D-2199-4966-81FC-4D9B8F255B6D}" destId="{C9F1EF6E-30E2-4017-A5CF-9C55E75D9F6C}" srcOrd="0" destOrd="2" presId="urn:microsoft.com/office/officeart/2005/8/layout/vList2"/>
    <dgm:cxn modelId="{2CA7027E-55F7-48F4-A246-5A5A42C70FDD}" type="presOf" srcId="{11329FE9-6571-449E-AB87-7955AC0AA734}" destId="{D07BED32-1618-40EC-AFF8-D99A294D30D2}" srcOrd="0" destOrd="0" presId="urn:microsoft.com/office/officeart/2005/8/layout/vList2"/>
    <dgm:cxn modelId="{AEDF2D87-614E-491E-A5F4-E137ED87ED77}" srcId="{11329FE9-6571-449E-AB87-7955AC0AA734}" destId="{BB556444-F7A3-4E30-A929-1A2F95633A0A}" srcOrd="1" destOrd="0" parTransId="{CCA8456B-B750-43D0-91BB-91B46D204F1D}" sibTransId="{562F6DF7-DC72-44D3-A9D2-7168B48A6EA4}"/>
    <dgm:cxn modelId="{314608DB-1EC0-4693-ADEA-D6D9755797B2}" type="presOf" srcId="{C031BC2B-1B9F-417C-BF68-5DCE79FD49A8}" destId="{F5E233DA-9094-4A41-A88B-BE7F8CB91A9B}" srcOrd="0" destOrd="0" presId="urn:microsoft.com/office/officeart/2005/8/layout/vList2"/>
    <dgm:cxn modelId="{426D757C-00A3-47F5-AF43-58B23FC1AB6C}" srcId="{C031BC2B-1B9F-417C-BF68-5DCE79FD49A8}" destId="{7850DF22-595A-4700-9219-CB128EAA09FE}" srcOrd="1" destOrd="0" parTransId="{0845067B-A52F-4C5D-A1C0-8F3CAF465BC6}" sibTransId="{C9F2BFE5-622C-4B4C-A328-384B1BCA3F3D}"/>
    <dgm:cxn modelId="{C3E255AB-5EE0-466A-B726-29955672F1EB}" type="presOf" srcId="{2CEFC77E-F18C-485C-A268-E9C767B826B8}" destId="{C0A622D3-0D71-4F17-8711-E29D87BC6920}" srcOrd="0" destOrd="0" presId="urn:microsoft.com/office/officeart/2005/8/layout/vList2"/>
    <dgm:cxn modelId="{4FD45612-F67B-464E-9879-F352BC8B745B}" type="presOf" srcId="{BB556444-F7A3-4E30-A929-1A2F95633A0A}" destId="{C9F1EF6E-30E2-4017-A5CF-9C55E75D9F6C}" srcOrd="0" destOrd="1" presId="urn:microsoft.com/office/officeart/2005/8/layout/vList2"/>
    <dgm:cxn modelId="{3323598C-29DA-408E-A31A-E6E472ABEFDF}" type="presOf" srcId="{6A19C3A3-BA0E-47B6-90BD-BC8141349844}" destId="{C9F1EF6E-30E2-4017-A5CF-9C55E75D9F6C}" srcOrd="0" destOrd="0" presId="urn:microsoft.com/office/officeart/2005/8/layout/vList2"/>
    <dgm:cxn modelId="{088593CE-2F12-47E5-B35A-30AF9D9ED9B4}" srcId="{11329FE9-6571-449E-AB87-7955AC0AA734}" destId="{6A19C3A3-BA0E-47B6-90BD-BC8141349844}" srcOrd="0" destOrd="0" parTransId="{D947F5C7-C7DA-44F4-BC98-3F2F4448C31B}" sibTransId="{1D159A2E-2243-444D-AA4F-C8059A5142A4}"/>
    <dgm:cxn modelId="{6257A801-15D7-4EB9-93E1-880B82EEC59A}" type="presOf" srcId="{F3717034-B4CB-4608-8F1B-182AE4E70E3F}" destId="{C0A622D3-0D71-4F17-8711-E29D87BC6920}" srcOrd="0" destOrd="3" presId="urn:microsoft.com/office/officeart/2005/8/layout/vList2"/>
    <dgm:cxn modelId="{F9E20B3A-5DF9-43FF-A35C-DBB64F320640}" type="presOf" srcId="{7A9731A0-8F15-4125-8D4A-9530C45661FE}" destId="{0E86A263-22C1-4517-99A2-7F036A4BE976}" srcOrd="0" destOrd="0" presId="urn:microsoft.com/office/officeart/2005/8/layout/vList2"/>
    <dgm:cxn modelId="{CB1CE36D-A7BA-435E-A725-74F4921EB760}" srcId="{C031BC2B-1B9F-417C-BF68-5DCE79FD49A8}" destId="{58E7F67D-D803-446A-87E1-85A707A5C18E}" srcOrd="2" destOrd="0" parTransId="{1DF824AE-14C2-4A60-87AC-A0DA45E23B6F}" sibTransId="{5080BFB0-87FA-49BA-9917-85F480CC8583}"/>
    <dgm:cxn modelId="{7B11D038-C476-4839-B5D4-75DBC8E7E8F5}" srcId="{C031BC2B-1B9F-417C-BF68-5DCE79FD49A8}" destId="{4ECCDB2A-DE45-4202-8F63-D3C9B531DE18}" srcOrd="4" destOrd="0" parTransId="{359A1221-0643-47E5-B1A9-598FAF5034F5}" sibTransId="{06212C87-37EA-4E67-948D-6DF4F22F6CF3}"/>
    <dgm:cxn modelId="{4D59DE88-4D9E-4798-BA4A-544A056654E8}" srcId="{11329FE9-6571-449E-AB87-7955AC0AA734}" destId="{B881EB4D-2199-4966-81FC-4D9B8F255B6D}" srcOrd="2" destOrd="0" parTransId="{46D5BC40-C802-4B77-94AB-6B4F0629CF24}" sibTransId="{0C044043-AA23-4DC7-8312-AC4935520624}"/>
    <dgm:cxn modelId="{EA135508-4F04-45D6-A871-C03FFE1FF946}" type="presOf" srcId="{37EC7C03-B62B-4EF8-9C69-A9AC4CBE48F5}" destId="{C9F1EF6E-30E2-4017-A5CF-9C55E75D9F6C}" srcOrd="0" destOrd="3" presId="urn:microsoft.com/office/officeart/2005/8/layout/vList2"/>
    <dgm:cxn modelId="{A4B974D6-FBDA-4715-9787-B1F0301D88E6}" type="presOf" srcId="{4ECCDB2A-DE45-4202-8F63-D3C9B531DE18}" destId="{C0A622D3-0D71-4F17-8711-E29D87BC6920}" srcOrd="0" destOrd="4" presId="urn:microsoft.com/office/officeart/2005/8/layout/vList2"/>
    <dgm:cxn modelId="{4A4E58FC-5A9A-454B-AAE3-8AE485D3E643}" srcId="{C031BC2B-1B9F-417C-BF68-5DCE79FD49A8}" destId="{F3717034-B4CB-4608-8F1B-182AE4E70E3F}" srcOrd="3" destOrd="0" parTransId="{B0DFAA83-E3EE-4DEC-90EB-0B08A61D1C97}" sibTransId="{A1312AEA-985D-426D-B393-5D1192851687}"/>
    <dgm:cxn modelId="{33583ED0-77AA-42E0-83C1-4DB9BDE90ADD}" srcId="{11329FE9-6571-449E-AB87-7955AC0AA734}" destId="{37EC7C03-B62B-4EF8-9C69-A9AC4CBE48F5}" srcOrd="3" destOrd="0" parTransId="{A3ADEA63-8DF8-4B4A-9AE2-17C6BC601650}" sibTransId="{362893A1-811B-48D5-8708-CB61BCD4B990}"/>
    <dgm:cxn modelId="{20670BB3-AAF1-4467-B10A-926F00F27282}" srcId="{7A9731A0-8F15-4125-8D4A-9530C45661FE}" destId="{C031BC2B-1B9F-417C-BF68-5DCE79FD49A8}" srcOrd="0" destOrd="0" parTransId="{E480A5FB-79F0-40D3-82DD-C39D691F3B56}" sibTransId="{160184FF-95D7-4E11-B31E-2AD3D4B11B9A}"/>
    <dgm:cxn modelId="{E160AF33-54BF-471D-8296-05ED786A7010}" type="presOf" srcId="{58E7F67D-D803-446A-87E1-85A707A5C18E}" destId="{C0A622D3-0D71-4F17-8711-E29D87BC6920}" srcOrd="0" destOrd="2" presId="urn:microsoft.com/office/officeart/2005/8/layout/vList2"/>
    <dgm:cxn modelId="{EF0FEACD-F467-44F2-A4D8-67549146E262}" type="presOf" srcId="{7850DF22-595A-4700-9219-CB128EAA09FE}" destId="{C0A622D3-0D71-4F17-8711-E29D87BC6920}" srcOrd="0" destOrd="1" presId="urn:microsoft.com/office/officeart/2005/8/layout/vList2"/>
    <dgm:cxn modelId="{9DD1E318-016B-4D0F-A428-4848D596D938}" srcId="{C031BC2B-1B9F-417C-BF68-5DCE79FD49A8}" destId="{2CEFC77E-F18C-485C-A268-E9C767B826B8}" srcOrd="0" destOrd="0" parTransId="{32F3F05F-392E-4D6D-808C-3A05B7A746A9}" sibTransId="{EE5AA0DE-0D9D-42CA-839D-7E02CB5A7A33}"/>
    <dgm:cxn modelId="{5043CAA7-B71D-4F79-BEB6-2B1C827C116C}" srcId="{7A9731A0-8F15-4125-8D4A-9530C45661FE}" destId="{11329FE9-6571-449E-AB87-7955AC0AA734}" srcOrd="1" destOrd="0" parTransId="{444829E1-813E-4F15-85B9-D74AEF7D312A}" sibTransId="{80293F03-5D7B-472D-971B-56A757FDC920}"/>
    <dgm:cxn modelId="{259558FB-C737-4279-A738-8A1C62FCCEFC}" type="presParOf" srcId="{0E86A263-22C1-4517-99A2-7F036A4BE976}" destId="{F5E233DA-9094-4A41-A88B-BE7F8CB91A9B}" srcOrd="0" destOrd="0" presId="urn:microsoft.com/office/officeart/2005/8/layout/vList2"/>
    <dgm:cxn modelId="{7E2D25C3-935C-4E35-A599-05EA1E349C53}" type="presParOf" srcId="{0E86A263-22C1-4517-99A2-7F036A4BE976}" destId="{C0A622D3-0D71-4F17-8711-E29D87BC6920}" srcOrd="1" destOrd="0" presId="urn:microsoft.com/office/officeart/2005/8/layout/vList2"/>
    <dgm:cxn modelId="{548E6078-8135-4103-8547-EA573840ADC0}" type="presParOf" srcId="{0E86A263-22C1-4517-99A2-7F036A4BE976}" destId="{D07BED32-1618-40EC-AFF8-D99A294D30D2}" srcOrd="2" destOrd="0" presId="urn:microsoft.com/office/officeart/2005/8/layout/vList2"/>
    <dgm:cxn modelId="{7405E321-4B4F-4209-A257-25E7290471AA}" type="presParOf" srcId="{0E86A263-22C1-4517-99A2-7F036A4BE976}" destId="{C9F1EF6E-30E2-4017-A5CF-9C55E75D9F6C}" srcOrd="3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6A1255-9D75-4CAE-ABEC-55A26723BBE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A049DB06-7B37-440F-8418-3B2050DD06EC}">
      <dgm:prSet/>
      <dgm:spPr/>
      <dgm:t>
        <a:bodyPr/>
        <a:lstStyle/>
        <a:p>
          <a:pPr rtl="0"/>
          <a:r>
            <a:rPr kumimoji="1" lang="en-US" dirty="0" smtClean="0"/>
            <a:t>EXE</a:t>
          </a:r>
          <a:r>
            <a:rPr kumimoji="1" lang="ja-JP" dirty="0" smtClean="0"/>
            <a:t>をコピーした場合</a:t>
          </a:r>
          <a:endParaRPr kumimoji="1" lang="en-US" dirty="0"/>
        </a:p>
      </dgm:t>
    </dgm:pt>
    <dgm:pt modelId="{CAB0CECD-F33C-478C-852A-D7A89F8FD743}" type="parTrans" cxnId="{4A5D3627-7B03-46FD-80FB-5C44D2D6C2B8}">
      <dgm:prSet/>
      <dgm:spPr/>
      <dgm:t>
        <a:bodyPr/>
        <a:lstStyle/>
        <a:p>
          <a:endParaRPr kumimoji="1" lang="ja-JP" altLang="en-US"/>
        </a:p>
      </dgm:t>
    </dgm:pt>
    <dgm:pt modelId="{588A0609-F060-45C0-95A3-0092D4D9CA3F}" type="sibTrans" cxnId="{4A5D3627-7B03-46FD-80FB-5C44D2D6C2B8}">
      <dgm:prSet/>
      <dgm:spPr/>
      <dgm:t>
        <a:bodyPr/>
        <a:lstStyle/>
        <a:p>
          <a:endParaRPr kumimoji="1" lang="ja-JP" altLang="en-US"/>
        </a:p>
      </dgm:t>
    </dgm:pt>
    <dgm:pt modelId="{4725DB73-25FC-47A2-907D-17870530BA11}">
      <dgm:prSet/>
      <dgm:spPr/>
      <dgm:t>
        <a:bodyPr/>
        <a:lstStyle/>
        <a:p>
          <a:pPr rtl="0"/>
          <a:r>
            <a:rPr kumimoji="1" lang="en-US" dirty="0" smtClean="0"/>
            <a:t>.NET Compact Framework Version 2.0</a:t>
          </a:r>
          <a:r>
            <a:rPr kumimoji="1" lang="ja-JP" dirty="0" smtClean="0"/>
            <a:t>　⇒○</a:t>
          </a:r>
          <a:endParaRPr kumimoji="1" lang="en-US" dirty="0"/>
        </a:p>
      </dgm:t>
    </dgm:pt>
    <dgm:pt modelId="{BD1439D7-B24A-44D2-9F15-AA30B858B5A7}" type="parTrans" cxnId="{9BFCEF89-9778-43B8-9F45-174A246CA8D0}">
      <dgm:prSet/>
      <dgm:spPr/>
      <dgm:t>
        <a:bodyPr/>
        <a:lstStyle/>
        <a:p>
          <a:endParaRPr kumimoji="1" lang="ja-JP" altLang="en-US"/>
        </a:p>
      </dgm:t>
    </dgm:pt>
    <dgm:pt modelId="{68A8EB81-D7F2-43E9-A3BA-7B009883173E}" type="sibTrans" cxnId="{9BFCEF89-9778-43B8-9F45-174A246CA8D0}">
      <dgm:prSet/>
      <dgm:spPr/>
      <dgm:t>
        <a:bodyPr/>
        <a:lstStyle/>
        <a:p>
          <a:endParaRPr kumimoji="1" lang="ja-JP" altLang="en-US"/>
        </a:p>
      </dgm:t>
    </dgm:pt>
    <dgm:pt modelId="{E0E7AE19-1384-46B7-899F-6C6ECFF4473D}">
      <dgm:prSet/>
      <dgm:spPr/>
      <dgm:t>
        <a:bodyPr/>
        <a:lstStyle/>
        <a:p>
          <a:pPr rtl="0"/>
          <a:r>
            <a:rPr kumimoji="1" lang="en-US" dirty="0" smtClean="0"/>
            <a:t>.NET Compact Framework Version 3.5</a:t>
          </a:r>
          <a:r>
            <a:rPr kumimoji="1" lang="ja-JP" dirty="0" smtClean="0"/>
            <a:t>　⇒</a:t>
          </a:r>
          <a:r>
            <a:rPr kumimoji="1" lang="en-US" dirty="0" smtClean="0"/>
            <a:t>×</a:t>
          </a:r>
          <a:endParaRPr kumimoji="1" lang="en-US" dirty="0"/>
        </a:p>
      </dgm:t>
    </dgm:pt>
    <dgm:pt modelId="{D8D57BF1-87F2-49D7-B6D6-34A0A129BCA6}" type="parTrans" cxnId="{85E57285-E9DC-41C4-861B-90985679C11C}">
      <dgm:prSet/>
      <dgm:spPr/>
      <dgm:t>
        <a:bodyPr/>
        <a:lstStyle/>
        <a:p>
          <a:endParaRPr kumimoji="1" lang="ja-JP" altLang="en-US"/>
        </a:p>
      </dgm:t>
    </dgm:pt>
    <dgm:pt modelId="{E1601E31-EE52-47D1-881D-7C020F1116EC}" type="sibTrans" cxnId="{85E57285-E9DC-41C4-861B-90985679C11C}">
      <dgm:prSet/>
      <dgm:spPr/>
      <dgm:t>
        <a:bodyPr/>
        <a:lstStyle/>
        <a:p>
          <a:endParaRPr kumimoji="1" lang="ja-JP" altLang="en-US"/>
        </a:p>
      </dgm:t>
    </dgm:pt>
    <dgm:pt modelId="{5BF8CECD-4CC8-4A50-8816-4E1BD52CF304}">
      <dgm:prSet/>
      <dgm:spPr/>
      <dgm:t>
        <a:bodyPr/>
        <a:lstStyle/>
        <a:p>
          <a:pPr rtl="0"/>
          <a:r>
            <a:rPr kumimoji="1" lang="ja-JP" dirty="0" smtClean="0"/>
            <a:t>ＥＸＥを配置した場合</a:t>
          </a:r>
          <a:endParaRPr kumimoji="1" lang="en-US" dirty="0"/>
        </a:p>
      </dgm:t>
    </dgm:pt>
    <dgm:pt modelId="{47AD288D-69CE-4559-80AC-5B134E8375A0}" type="parTrans" cxnId="{62A0907E-2E1A-4587-82CD-52D654701881}">
      <dgm:prSet/>
      <dgm:spPr/>
      <dgm:t>
        <a:bodyPr/>
        <a:lstStyle/>
        <a:p>
          <a:endParaRPr kumimoji="1" lang="ja-JP" altLang="en-US"/>
        </a:p>
      </dgm:t>
    </dgm:pt>
    <dgm:pt modelId="{E3205336-F0B5-4E7F-94BD-224FC5204DFD}" type="sibTrans" cxnId="{62A0907E-2E1A-4587-82CD-52D654701881}">
      <dgm:prSet/>
      <dgm:spPr/>
      <dgm:t>
        <a:bodyPr/>
        <a:lstStyle/>
        <a:p>
          <a:endParaRPr kumimoji="1" lang="ja-JP" altLang="en-US"/>
        </a:p>
      </dgm:t>
    </dgm:pt>
    <dgm:pt modelId="{273789C7-0DBC-492F-A124-E9FA1E3A34BA}">
      <dgm:prSet/>
      <dgm:spPr/>
      <dgm:t>
        <a:bodyPr/>
        <a:lstStyle/>
        <a:p>
          <a:pPr rtl="0"/>
          <a:r>
            <a:rPr kumimoji="1" lang="en-US" dirty="0" smtClean="0"/>
            <a:t>.NET Compact Framework Version 2.0</a:t>
          </a:r>
          <a:r>
            <a:rPr kumimoji="1" lang="ja-JP" dirty="0" smtClean="0"/>
            <a:t>　⇒○</a:t>
          </a:r>
          <a:endParaRPr kumimoji="1" lang="en-US" dirty="0"/>
        </a:p>
      </dgm:t>
    </dgm:pt>
    <dgm:pt modelId="{EE001EC7-C1A4-412C-921C-84005554B269}" type="parTrans" cxnId="{B54B91A8-BB7C-402C-90AC-D30C1AFAC9A8}">
      <dgm:prSet/>
      <dgm:spPr/>
      <dgm:t>
        <a:bodyPr/>
        <a:lstStyle/>
        <a:p>
          <a:endParaRPr kumimoji="1" lang="ja-JP" altLang="en-US"/>
        </a:p>
      </dgm:t>
    </dgm:pt>
    <dgm:pt modelId="{1D6C2FF0-D4C5-4A37-B280-BD9178B39C19}" type="sibTrans" cxnId="{B54B91A8-BB7C-402C-90AC-D30C1AFAC9A8}">
      <dgm:prSet/>
      <dgm:spPr/>
      <dgm:t>
        <a:bodyPr/>
        <a:lstStyle/>
        <a:p>
          <a:endParaRPr kumimoji="1" lang="ja-JP" altLang="en-US"/>
        </a:p>
      </dgm:t>
    </dgm:pt>
    <dgm:pt modelId="{C3F52FBF-45A2-425D-8353-88BDFBAE2709}">
      <dgm:prSet/>
      <dgm:spPr/>
      <dgm:t>
        <a:bodyPr/>
        <a:lstStyle/>
        <a:p>
          <a:pPr rtl="0"/>
          <a:r>
            <a:rPr kumimoji="1" lang="en-US" dirty="0" smtClean="0"/>
            <a:t>Microsoft .NET CF 2.0 JA-String Resource</a:t>
          </a:r>
          <a:endParaRPr lang="ja-JP" dirty="0"/>
        </a:p>
      </dgm:t>
    </dgm:pt>
    <dgm:pt modelId="{820C1D1D-1895-4051-8E19-2211C0EA5C2D}" type="parTrans" cxnId="{A5352C5C-6E9B-48BB-87BB-3D6E3FF09223}">
      <dgm:prSet/>
      <dgm:spPr/>
      <dgm:t>
        <a:bodyPr/>
        <a:lstStyle/>
        <a:p>
          <a:endParaRPr kumimoji="1" lang="ja-JP" altLang="en-US"/>
        </a:p>
      </dgm:t>
    </dgm:pt>
    <dgm:pt modelId="{5C776B18-2E77-496C-98A1-DDCFA44D1C3B}" type="sibTrans" cxnId="{A5352C5C-6E9B-48BB-87BB-3D6E3FF09223}">
      <dgm:prSet/>
      <dgm:spPr/>
      <dgm:t>
        <a:bodyPr/>
        <a:lstStyle/>
        <a:p>
          <a:endParaRPr kumimoji="1" lang="ja-JP" altLang="en-US"/>
        </a:p>
      </dgm:t>
    </dgm:pt>
    <dgm:pt modelId="{5C7719C6-5731-4D7A-B79C-45455CDC497E}">
      <dgm:prSet/>
      <dgm:spPr/>
      <dgm:t>
        <a:bodyPr/>
        <a:lstStyle/>
        <a:p>
          <a:pPr rtl="0"/>
          <a:r>
            <a:rPr kumimoji="1" lang="en-US" dirty="0" smtClean="0"/>
            <a:t>.NET Compact Framework Version 3.5</a:t>
          </a:r>
          <a:r>
            <a:rPr kumimoji="1" lang="ja-JP" dirty="0" smtClean="0"/>
            <a:t>　⇒○</a:t>
          </a:r>
          <a:endParaRPr kumimoji="1" lang="en-US" dirty="0"/>
        </a:p>
      </dgm:t>
    </dgm:pt>
    <dgm:pt modelId="{EA460CFD-FEA3-4101-8521-6C6D2B48465C}" type="parTrans" cxnId="{62847A07-E7EF-4492-9D6E-FD211CAD66C7}">
      <dgm:prSet/>
      <dgm:spPr/>
      <dgm:t>
        <a:bodyPr/>
        <a:lstStyle/>
        <a:p>
          <a:endParaRPr kumimoji="1" lang="ja-JP" altLang="en-US"/>
        </a:p>
      </dgm:t>
    </dgm:pt>
    <dgm:pt modelId="{C2613175-CB07-43B3-857E-21DE142B36EB}" type="sibTrans" cxnId="{62847A07-E7EF-4492-9D6E-FD211CAD66C7}">
      <dgm:prSet/>
      <dgm:spPr/>
      <dgm:t>
        <a:bodyPr/>
        <a:lstStyle/>
        <a:p>
          <a:endParaRPr kumimoji="1" lang="ja-JP" altLang="en-US"/>
        </a:p>
      </dgm:t>
    </dgm:pt>
    <dgm:pt modelId="{5CD599DB-000F-4214-BCFE-B59D95D07A07}">
      <dgm:prSet/>
      <dgm:spPr/>
      <dgm:t>
        <a:bodyPr/>
        <a:lstStyle/>
        <a:p>
          <a:pPr rtl="0"/>
          <a:r>
            <a:rPr kumimoji="1" lang="en-US" dirty="0" smtClean="0"/>
            <a:t>Microsoft .NET CF 3.5 JA</a:t>
          </a:r>
          <a:endParaRPr kumimoji="1" lang="en-US" dirty="0"/>
        </a:p>
      </dgm:t>
    </dgm:pt>
    <dgm:pt modelId="{A2443D78-EE5C-4BC6-AA03-5362745725B4}" type="parTrans" cxnId="{2D066A9A-71BD-4766-A154-8A3268499945}">
      <dgm:prSet/>
      <dgm:spPr/>
      <dgm:t>
        <a:bodyPr/>
        <a:lstStyle/>
        <a:p>
          <a:endParaRPr kumimoji="1" lang="ja-JP" altLang="en-US"/>
        </a:p>
      </dgm:t>
    </dgm:pt>
    <dgm:pt modelId="{99BE09F0-012A-44F4-A885-E9A6684E37DC}" type="sibTrans" cxnId="{2D066A9A-71BD-4766-A154-8A3268499945}">
      <dgm:prSet/>
      <dgm:spPr/>
      <dgm:t>
        <a:bodyPr/>
        <a:lstStyle/>
        <a:p>
          <a:endParaRPr kumimoji="1" lang="ja-JP" altLang="en-US"/>
        </a:p>
      </dgm:t>
    </dgm:pt>
    <dgm:pt modelId="{59725005-49DD-45A4-A13F-928EAC532758}">
      <dgm:prSet/>
      <dgm:spPr/>
      <dgm:t>
        <a:bodyPr/>
        <a:lstStyle/>
        <a:p>
          <a:pPr rtl="0"/>
          <a:r>
            <a:rPr kumimoji="1" lang="en-US" dirty="0" smtClean="0"/>
            <a:t>Microsoft .NET CF 3.5 JA-String Resource</a:t>
          </a:r>
          <a:endParaRPr lang="ja-JP" dirty="0"/>
        </a:p>
      </dgm:t>
    </dgm:pt>
    <dgm:pt modelId="{61C25468-1842-4B10-ABCC-8FF0181D479E}" type="parTrans" cxnId="{CA1CE5F1-3645-44EA-A5D8-BBC8B5E5981F}">
      <dgm:prSet/>
      <dgm:spPr/>
      <dgm:t>
        <a:bodyPr/>
        <a:lstStyle/>
        <a:p>
          <a:endParaRPr kumimoji="1" lang="ja-JP" altLang="en-US"/>
        </a:p>
      </dgm:t>
    </dgm:pt>
    <dgm:pt modelId="{55EEBEE7-C093-4E2E-8741-1B1BE16A4C52}" type="sibTrans" cxnId="{CA1CE5F1-3645-44EA-A5D8-BBC8B5E5981F}">
      <dgm:prSet/>
      <dgm:spPr/>
      <dgm:t>
        <a:bodyPr/>
        <a:lstStyle/>
        <a:p>
          <a:endParaRPr kumimoji="1" lang="ja-JP" altLang="en-US"/>
        </a:p>
      </dgm:t>
    </dgm:pt>
    <dgm:pt modelId="{B816E9EC-D544-4AE9-9F45-117A078E8C9B}">
      <dgm:prSet/>
      <dgm:spPr/>
      <dgm:t>
        <a:bodyPr/>
        <a:lstStyle/>
        <a:p>
          <a:pPr rtl="0"/>
          <a:r>
            <a:rPr kumimoji="1" lang="ja-JP" dirty="0" smtClean="0"/>
            <a:t>データ記録</a:t>
          </a:r>
          <a:r>
            <a:rPr kumimoji="1" lang="en-US" dirty="0" smtClean="0"/>
            <a:t>:+7.20MB</a:t>
          </a:r>
          <a:r>
            <a:rPr kumimoji="1" lang="ja-JP" dirty="0" err="1" smtClean="0"/>
            <a:t>、</a:t>
          </a:r>
          <a:r>
            <a:rPr kumimoji="1" lang="en-US" dirty="0" smtClean="0"/>
            <a:t> </a:t>
          </a:r>
          <a:r>
            <a:rPr kumimoji="1" lang="ja-JP" dirty="0" smtClean="0"/>
            <a:t>プログラム実行</a:t>
          </a:r>
          <a:r>
            <a:rPr kumimoji="1" lang="en-US" dirty="0" smtClean="0"/>
            <a:t>:+4.91MB</a:t>
          </a:r>
          <a:endParaRPr kumimoji="1" lang="en-US" dirty="0"/>
        </a:p>
      </dgm:t>
    </dgm:pt>
    <dgm:pt modelId="{AF0F3C86-BD9F-488B-BBB8-5C75A4A03752}" type="parTrans" cxnId="{181E92BD-F771-486D-BEFF-372C69A17A5A}">
      <dgm:prSet/>
      <dgm:spPr/>
      <dgm:t>
        <a:bodyPr/>
        <a:lstStyle/>
        <a:p>
          <a:endParaRPr kumimoji="1" lang="ja-JP" altLang="en-US"/>
        </a:p>
      </dgm:t>
    </dgm:pt>
    <dgm:pt modelId="{C8326504-AF1E-4A95-BA84-4A5667AE28AF}" type="sibTrans" cxnId="{181E92BD-F771-486D-BEFF-372C69A17A5A}">
      <dgm:prSet/>
      <dgm:spPr/>
      <dgm:t>
        <a:bodyPr/>
        <a:lstStyle/>
        <a:p>
          <a:endParaRPr kumimoji="1" lang="ja-JP" altLang="en-US"/>
        </a:p>
      </dgm:t>
    </dgm:pt>
    <dgm:pt modelId="{A41691BD-E0C5-4229-80DD-2AEF30D39711}" type="pres">
      <dgm:prSet presAssocID="{666A1255-9D75-4CAE-ABEC-55A26723BB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8EA479E-5B29-415A-92F2-F3463E8A5F65}" type="pres">
      <dgm:prSet presAssocID="{A049DB06-7B37-440F-8418-3B2050DD06E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24E6F8-0918-412D-B8E9-61285A58FB8A}" type="pres">
      <dgm:prSet presAssocID="{A049DB06-7B37-440F-8418-3B2050DD06E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52CFED7-02A6-4534-9765-41C4B2280CF9}" type="pres">
      <dgm:prSet presAssocID="{5BF8CECD-4CC8-4A50-8816-4E1BD52CF30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A310326-1273-4EA7-99D2-CA1D77FD9FE9}" type="pres">
      <dgm:prSet presAssocID="{5BF8CECD-4CC8-4A50-8816-4E1BD52CF30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A5D3627-7B03-46FD-80FB-5C44D2D6C2B8}" srcId="{666A1255-9D75-4CAE-ABEC-55A26723BBE6}" destId="{A049DB06-7B37-440F-8418-3B2050DD06EC}" srcOrd="0" destOrd="0" parTransId="{CAB0CECD-F33C-478C-852A-D7A89F8FD743}" sibTransId="{588A0609-F060-45C0-95A3-0092D4D9CA3F}"/>
    <dgm:cxn modelId="{B54B91A8-BB7C-402C-90AC-D30C1AFAC9A8}" srcId="{5BF8CECD-4CC8-4A50-8816-4E1BD52CF304}" destId="{273789C7-0DBC-492F-A124-E9FA1E3A34BA}" srcOrd="0" destOrd="0" parTransId="{EE001EC7-C1A4-412C-921C-84005554B269}" sibTransId="{1D6C2FF0-D4C5-4A37-B280-BD9178B39C19}"/>
    <dgm:cxn modelId="{BF0BD1EE-22C5-4335-A3E8-D74F657FF1B8}" type="presOf" srcId="{A049DB06-7B37-440F-8418-3B2050DD06EC}" destId="{98EA479E-5B29-415A-92F2-F3463E8A5F65}" srcOrd="0" destOrd="0" presId="urn:microsoft.com/office/officeart/2005/8/layout/vList2"/>
    <dgm:cxn modelId="{A5352C5C-6E9B-48BB-87BB-3D6E3FF09223}" srcId="{273789C7-0DBC-492F-A124-E9FA1E3A34BA}" destId="{C3F52FBF-45A2-425D-8353-88BDFBAE2709}" srcOrd="0" destOrd="0" parTransId="{820C1D1D-1895-4051-8E19-2211C0EA5C2D}" sibTransId="{5C776B18-2E77-496C-98A1-DDCFA44D1C3B}"/>
    <dgm:cxn modelId="{181E92BD-F771-486D-BEFF-372C69A17A5A}" srcId="{5C7719C6-5731-4D7A-B79C-45455CDC497E}" destId="{B816E9EC-D544-4AE9-9F45-117A078E8C9B}" srcOrd="2" destOrd="0" parTransId="{AF0F3C86-BD9F-488B-BBB8-5C75A4A03752}" sibTransId="{C8326504-AF1E-4A95-BA84-4A5667AE28AF}"/>
    <dgm:cxn modelId="{3595366A-3D29-4289-962D-1BEEE53D6835}" type="presOf" srcId="{E0E7AE19-1384-46B7-899F-6C6ECFF4473D}" destId="{3A24E6F8-0918-412D-B8E9-61285A58FB8A}" srcOrd="0" destOrd="1" presId="urn:microsoft.com/office/officeart/2005/8/layout/vList2"/>
    <dgm:cxn modelId="{816AF845-3E95-49EC-AF42-D215D3AA8D38}" type="presOf" srcId="{5BF8CECD-4CC8-4A50-8816-4E1BD52CF304}" destId="{C52CFED7-02A6-4534-9765-41C4B2280CF9}" srcOrd="0" destOrd="0" presId="urn:microsoft.com/office/officeart/2005/8/layout/vList2"/>
    <dgm:cxn modelId="{93C69ABB-F1AB-441A-AB2A-76F9BEC447F5}" type="presOf" srcId="{273789C7-0DBC-492F-A124-E9FA1E3A34BA}" destId="{4A310326-1273-4EA7-99D2-CA1D77FD9FE9}" srcOrd="0" destOrd="0" presId="urn:microsoft.com/office/officeart/2005/8/layout/vList2"/>
    <dgm:cxn modelId="{A7E9161C-B0D9-4227-AD91-2A88D3CF7368}" type="presOf" srcId="{5CD599DB-000F-4214-BCFE-B59D95D07A07}" destId="{4A310326-1273-4EA7-99D2-CA1D77FD9FE9}" srcOrd="0" destOrd="3" presId="urn:microsoft.com/office/officeart/2005/8/layout/vList2"/>
    <dgm:cxn modelId="{85E57285-E9DC-41C4-861B-90985679C11C}" srcId="{A049DB06-7B37-440F-8418-3B2050DD06EC}" destId="{E0E7AE19-1384-46B7-899F-6C6ECFF4473D}" srcOrd="1" destOrd="0" parTransId="{D8D57BF1-87F2-49D7-B6D6-34A0A129BCA6}" sibTransId="{E1601E31-EE52-47D1-881D-7C020F1116EC}"/>
    <dgm:cxn modelId="{CA1CE5F1-3645-44EA-A5D8-BBC8B5E5981F}" srcId="{5C7719C6-5731-4D7A-B79C-45455CDC497E}" destId="{59725005-49DD-45A4-A13F-928EAC532758}" srcOrd="1" destOrd="0" parTransId="{61C25468-1842-4B10-ABCC-8FF0181D479E}" sibTransId="{55EEBEE7-C093-4E2E-8741-1B1BE16A4C52}"/>
    <dgm:cxn modelId="{3346527F-1D49-4DC0-BA5A-D6C021B72E0E}" type="presOf" srcId="{4725DB73-25FC-47A2-907D-17870530BA11}" destId="{3A24E6F8-0918-412D-B8E9-61285A58FB8A}" srcOrd="0" destOrd="0" presId="urn:microsoft.com/office/officeart/2005/8/layout/vList2"/>
    <dgm:cxn modelId="{02620D76-7C60-4975-BCDB-1C3CFC1101F6}" type="presOf" srcId="{B816E9EC-D544-4AE9-9F45-117A078E8C9B}" destId="{4A310326-1273-4EA7-99D2-CA1D77FD9FE9}" srcOrd="0" destOrd="5" presId="urn:microsoft.com/office/officeart/2005/8/layout/vList2"/>
    <dgm:cxn modelId="{074E9D38-A43C-4F1A-926F-2E6BEA47CF1E}" type="presOf" srcId="{59725005-49DD-45A4-A13F-928EAC532758}" destId="{4A310326-1273-4EA7-99D2-CA1D77FD9FE9}" srcOrd="0" destOrd="4" presId="urn:microsoft.com/office/officeart/2005/8/layout/vList2"/>
    <dgm:cxn modelId="{2D066A9A-71BD-4766-A154-8A3268499945}" srcId="{5C7719C6-5731-4D7A-B79C-45455CDC497E}" destId="{5CD599DB-000F-4214-BCFE-B59D95D07A07}" srcOrd="0" destOrd="0" parTransId="{A2443D78-EE5C-4BC6-AA03-5362745725B4}" sibTransId="{99BE09F0-012A-44F4-A885-E9A6684E37DC}"/>
    <dgm:cxn modelId="{9BFCEF89-9778-43B8-9F45-174A246CA8D0}" srcId="{A049DB06-7B37-440F-8418-3B2050DD06EC}" destId="{4725DB73-25FC-47A2-907D-17870530BA11}" srcOrd="0" destOrd="0" parTransId="{BD1439D7-B24A-44D2-9F15-AA30B858B5A7}" sibTransId="{68A8EB81-D7F2-43E9-A3BA-7B009883173E}"/>
    <dgm:cxn modelId="{9F0E87FD-56B8-4A8E-A8A7-D5E7330260F0}" type="presOf" srcId="{666A1255-9D75-4CAE-ABEC-55A26723BBE6}" destId="{A41691BD-E0C5-4229-80DD-2AEF30D39711}" srcOrd="0" destOrd="0" presId="urn:microsoft.com/office/officeart/2005/8/layout/vList2"/>
    <dgm:cxn modelId="{39D19AE5-F841-444F-8085-8FD7F5064FAF}" type="presOf" srcId="{C3F52FBF-45A2-425D-8353-88BDFBAE2709}" destId="{4A310326-1273-4EA7-99D2-CA1D77FD9FE9}" srcOrd="0" destOrd="1" presId="urn:microsoft.com/office/officeart/2005/8/layout/vList2"/>
    <dgm:cxn modelId="{62A0907E-2E1A-4587-82CD-52D654701881}" srcId="{666A1255-9D75-4CAE-ABEC-55A26723BBE6}" destId="{5BF8CECD-4CC8-4A50-8816-4E1BD52CF304}" srcOrd="1" destOrd="0" parTransId="{47AD288D-69CE-4559-80AC-5B134E8375A0}" sibTransId="{E3205336-F0B5-4E7F-94BD-224FC5204DFD}"/>
    <dgm:cxn modelId="{62847A07-E7EF-4492-9D6E-FD211CAD66C7}" srcId="{5BF8CECD-4CC8-4A50-8816-4E1BD52CF304}" destId="{5C7719C6-5731-4D7A-B79C-45455CDC497E}" srcOrd="1" destOrd="0" parTransId="{EA460CFD-FEA3-4101-8521-6C6D2B48465C}" sibTransId="{C2613175-CB07-43B3-857E-21DE142B36EB}"/>
    <dgm:cxn modelId="{2586642F-47BE-4510-A5F3-EE09C68272BA}" type="presOf" srcId="{5C7719C6-5731-4D7A-B79C-45455CDC497E}" destId="{4A310326-1273-4EA7-99D2-CA1D77FD9FE9}" srcOrd="0" destOrd="2" presId="urn:microsoft.com/office/officeart/2005/8/layout/vList2"/>
    <dgm:cxn modelId="{1237C592-96B3-4992-AE6D-AFCFF6596EBF}" type="presParOf" srcId="{A41691BD-E0C5-4229-80DD-2AEF30D39711}" destId="{98EA479E-5B29-415A-92F2-F3463E8A5F65}" srcOrd="0" destOrd="0" presId="urn:microsoft.com/office/officeart/2005/8/layout/vList2"/>
    <dgm:cxn modelId="{C831C1EA-055A-476B-8F00-6E89B71AD8E4}" type="presParOf" srcId="{A41691BD-E0C5-4229-80DD-2AEF30D39711}" destId="{3A24E6F8-0918-412D-B8E9-61285A58FB8A}" srcOrd="1" destOrd="0" presId="urn:microsoft.com/office/officeart/2005/8/layout/vList2"/>
    <dgm:cxn modelId="{4143AD91-F690-476F-A827-60BDFBDCBC83}" type="presParOf" srcId="{A41691BD-E0C5-4229-80DD-2AEF30D39711}" destId="{C52CFED7-02A6-4534-9765-41C4B2280CF9}" srcOrd="2" destOrd="0" presId="urn:microsoft.com/office/officeart/2005/8/layout/vList2"/>
    <dgm:cxn modelId="{EBC68D43-A098-4652-A432-955E44E5579C}" type="presParOf" srcId="{A41691BD-E0C5-4229-80DD-2AEF30D39711}" destId="{4A310326-1273-4EA7-99D2-CA1D77FD9FE9}" srcOrd="3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81314A-9C7C-456A-BFC3-3B29FD76C2E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2DD58D2C-525E-4977-BEFF-36791875B6BB}">
      <dgm:prSet custT="1"/>
      <dgm:spPr/>
      <dgm:t>
        <a:bodyPr/>
        <a:lstStyle/>
        <a:p>
          <a:pPr rtl="0"/>
          <a:r>
            <a:rPr kumimoji="1" lang="en-US" sz="2100" dirty="0" err="1" smtClean="0"/>
            <a:t>System.Data.SqlClient</a:t>
          </a:r>
          <a:r>
            <a:rPr kumimoji="1" lang="en-US" sz="2100" dirty="0" smtClean="0"/>
            <a:t/>
          </a:r>
          <a:br>
            <a:rPr kumimoji="1" lang="en-US" sz="2100" dirty="0" smtClean="0"/>
          </a:br>
          <a:r>
            <a:rPr kumimoji="1" lang="en-US" sz="1400" dirty="0" smtClean="0"/>
            <a:t>.NET Compact Framework Data Provider for SQL Server</a:t>
          </a:r>
          <a:endParaRPr kumimoji="1" lang="en-US" sz="1400" dirty="0"/>
        </a:p>
      </dgm:t>
    </dgm:pt>
    <dgm:pt modelId="{A8C6B541-9E50-456F-AC20-5910CE12BE33}" type="parTrans" cxnId="{01668800-D997-4980-86AA-5871BE4E781B}">
      <dgm:prSet/>
      <dgm:spPr/>
      <dgm:t>
        <a:bodyPr/>
        <a:lstStyle/>
        <a:p>
          <a:endParaRPr kumimoji="1" lang="ja-JP" altLang="en-US"/>
        </a:p>
      </dgm:t>
    </dgm:pt>
    <dgm:pt modelId="{8AC3FEA6-72B9-4E91-8901-0F2FA15EEC19}" type="sibTrans" cxnId="{01668800-D997-4980-86AA-5871BE4E781B}">
      <dgm:prSet/>
      <dgm:spPr/>
      <dgm:t>
        <a:bodyPr/>
        <a:lstStyle/>
        <a:p>
          <a:endParaRPr kumimoji="1" lang="ja-JP" altLang="en-US"/>
        </a:p>
      </dgm:t>
    </dgm:pt>
    <dgm:pt modelId="{9A30EE5A-50EF-499D-8727-624A066E3A09}">
      <dgm:prSet/>
      <dgm:spPr/>
      <dgm:t>
        <a:bodyPr/>
        <a:lstStyle/>
        <a:p>
          <a:pPr rtl="0"/>
          <a:r>
            <a:rPr kumimoji="1" lang="en-US" dirty="0" smtClean="0"/>
            <a:t>.NET CF</a:t>
          </a:r>
          <a:r>
            <a:rPr kumimoji="1" lang="ja-JP" dirty="0" smtClean="0"/>
            <a:t>から</a:t>
          </a:r>
          <a:r>
            <a:rPr kumimoji="1" lang="en-US" dirty="0" smtClean="0"/>
            <a:t>SQL Server 7.0</a:t>
          </a:r>
          <a:r>
            <a:rPr kumimoji="1" lang="ja-JP" dirty="0" smtClean="0"/>
            <a:t>以降へ接続</a:t>
          </a:r>
          <a:endParaRPr kumimoji="1" lang="en-US" dirty="0"/>
        </a:p>
      </dgm:t>
    </dgm:pt>
    <dgm:pt modelId="{23BDD48C-047E-4727-8526-9CED768B1D10}" type="parTrans" cxnId="{0FDD349B-7BD8-4504-AD07-EEBB8AB5302E}">
      <dgm:prSet/>
      <dgm:spPr/>
      <dgm:t>
        <a:bodyPr/>
        <a:lstStyle/>
        <a:p>
          <a:endParaRPr kumimoji="1" lang="ja-JP" altLang="en-US"/>
        </a:p>
      </dgm:t>
    </dgm:pt>
    <dgm:pt modelId="{B363CAC8-C0FE-4904-9C2D-9F51C86AE498}" type="sibTrans" cxnId="{0FDD349B-7BD8-4504-AD07-EEBB8AB5302E}">
      <dgm:prSet/>
      <dgm:spPr/>
      <dgm:t>
        <a:bodyPr/>
        <a:lstStyle/>
        <a:p>
          <a:endParaRPr kumimoji="1" lang="ja-JP" altLang="en-US"/>
        </a:p>
      </dgm:t>
    </dgm:pt>
    <dgm:pt modelId="{04150C20-2913-4C12-8573-B1A6E21DD0EF}">
      <dgm:prSet/>
      <dgm:spPr/>
      <dgm:t>
        <a:bodyPr/>
        <a:lstStyle/>
        <a:p>
          <a:pPr rtl="0"/>
          <a:r>
            <a:rPr kumimoji="1" lang="en-US" dirty="0" err="1" smtClean="0"/>
            <a:t>System.Data.SqlServerCe</a:t>
          </a:r>
          <a:endParaRPr kumimoji="1" lang="en-US" dirty="0"/>
        </a:p>
      </dgm:t>
    </dgm:pt>
    <dgm:pt modelId="{73A5F06E-DE89-4BCA-A91D-6AFC1C1C0571}" type="parTrans" cxnId="{5C7E2A36-E2D6-4F6F-8DF9-2FB7463D3CFE}">
      <dgm:prSet/>
      <dgm:spPr/>
      <dgm:t>
        <a:bodyPr/>
        <a:lstStyle/>
        <a:p>
          <a:endParaRPr kumimoji="1" lang="ja-JP" altLang="en-US"/>
        </a:p>
      </dgm:t>
    </dgm:pt>
    <dgm:pt modelId="{EE700994-78E0-4303-9080-642948DD6729}" type="sibTrans" cxnId="{5C7E2A36-E2D6-4F6F-8DF9-2FB7463D3CFE}">
      <dgm:prSet/>
      <dgm:spPr/>
      <dgm:t>
        <a:bodyPr/>
        <a:lstStyle/>
        <a:p>
          <a:endParaRPr kumimoji="1" lang="ja-JP" altLang="en-US"/>
        </a:p>
      </dgm:t>
    </dgm:pt>
    <dgm:pt modelId="{DC139480-8EBD-49E7-86A4-C20BA5915AD0}">
      <dgm:prSet/>
      <dgm:spPr/>
      <dgm:t>
        <a:bodyPr/>
        <a:lstStyle/>
        <a:p>
          <a:pPr rtl="0"/>
          <a:r>
            <a:rPr kumimoji="1" lang="en-US" dirty="0" smtClean="0"/>
            <a:t>SQL Server Compact Edition</a:t>
          </a:r>
          <a:r>
            <a:rPr kumimoji="1" lang="ja-JP" dirty="0" smtClean="0"/>
            <a:t>へ接続</a:t>
          </a:r>
          <a:endParaRPr kumimoji="1" lang="en-US" dirty="0"/>
        </a:p>
      </dgm:t>
    </dgm:pt>
    <dgm:pt modelId="{942BBBC1-70E3-4B77-8820-2F12145389C8}" type="parTrans" cxnId="{FDBC7DCE-ED95-4370-A215-85410A2D89ED}">
      <dgm:prSet/>
      <dgm:spPr/>
      <dgm:t>
        <a:bodyPr/>
        <a:lstStyle/>
        <a:p>
          <a:endParaRPr kumimoji="1" lang="ja-JP" altLang="en-US"/>
        </a:p>
      </dgm:t>
    </dgm:pt>
    <dgm:pt modelId="{B5070BA9-4E4D-4907-82C0-3E07068820EF}" type="sibTrans" cxnId="{FDBC7DCE-ED95-4370-A215-85410A2D89ED}">
      <dgm:prSet/>
      <dgm:spPr/>
      <dgm:t>
        <a:bodyPr/>
        <a:lstStyle/>
        <a:p>
          <a:endParaRPr kumimoji="1" lang="ja-JP" altLang="en-US"/>
        </a:p>
      </dgm:t>
    </dgm:pt>
    <dgm:pt modelId="{4535BA52-0B18-4C77-A143-AC3BFA77EFB5}" type="pres">
      <dgm:prSet presAssocID="{5181314A-9C7C-456A-BFC3-3B29FD76C2E9}" presName="linear" presStyleCnt="0">
        <dgm:presLayoutVars>
          <dgm:animLvl val="lvl"/>
          <dgm:resizeHandles val="exact"/>
        </dgm:presLayoutVars>
      </dgm:prSet>
      <dgm:spPr/>
    </dgm:pt>
    <dgm:pt modelId="{E283D98E-328A-4AC9-9C0A-9A898D911839}" type="pres">
      <dgm:prSet presAssocID="{2DD58D2C-525E-4977-BEFF-36791875B6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B1D5F34-1290-4CEC-84D9-927D781EFE54}" type="pres">
      <dgm:prSet presAssocID="{2DD58D2C-525E-4977-BEFF-36791875B6BB}" presName="childText" presStyleLbl="revTx" presStyleIdx="0" presStyleCnt="2">
        <dgm:presLayoutVars>
          <dgm:bulletEnabled val="1"/>
        </dgm:presLayoutVars>
      </dgm:prSet>
      <dgm:spPr/>
    </dgm:pt>
    <dgm:pt modelId="{07CB2DC1-8244-49F4-96FF-56863E5DFE3F}" type="pres">
      <dgm:prSet presAssocID="{04150C20-2913-4C12-8573-B1A6E21DD0E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D1DD6ED-A25E-4173-A085-10A5091071E8}" type="pres">
      <dgm:prSet presAssocID="{04150C20-2913-4C12-8573-B1A6E21DD0E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C7E2A36-E2D6-4F6F-8DF9-2FB7463D3CFE}" srcId="{5181314A-9C7C-456A-BFC3-3B29FD76C2E9}" destId="{04150C20-2913-4C12-8573-B1A6E21DD0EF}" srcOrd="1" destOrd="0" parTransId="{73A5F06E-DE89-4BCA-A91D-6AFC1C1C0571}" sibTransId="{EE700994-78E0-4303-9080-642948DD6729}"/>
    <dgm:cxn modelId="{F4F82262-420D-4964-A0CE-152AEEF80ECD}" type="presOf" srcId="{DC139480-8EBD-49E7-86A4-C20BA5915AD0}" destId="{9D1DD6ED-A25E-4173-A085-10A5091071E8}" srcOrd="0" destOrd="0" presId="urn:microsoft.com/office/officeart/2005/8/layout/vList2"/>
    <dgm:cxn modelId="{719506DB-D8E0-452D-B858-352F4A9B3A4D}" type="presOf" srcId="{04150C20-2913-4C12-8573-B1A6E21DD0EF}" destId="{07CB2DC1-8244-49F4-96FF-56863E5DFE3F}" srcOrd="0" destOrd="0" presId="urn:microsoft.com/office/officeart/2005/8/layout/vList2"/>
    <dgm:cxn modelId="{A2186035-2AD0-4E53-AA39-4AF3B429E795}" type="presOf" srcId="{2DD58D2C-525E-4977-BEFF-36791875B6BB}" destId="{E283D98E-328A-4AC9-9C0A-9A898D911839}" srcOrd="0" destOrd="0" presId="urn:microsoft.com/office/officeart/2005/8/layout/vList2"/>
    <dgm:cxn modelId="{3FD3A0E8-7020-4F8F-A30B-EB08C90A89FB}" type="presOf" srcId="{9A30EE5A-50EF-499D-8727-624A066E3A09}" destId="{FB1D5F34-1290-4CEC-84D9-927D781EFE54}" srcOrd="0" destOrd="0" presId="urn:microsoft.com/office/officeart/2005/8/layout/vList2"/>
    <dgm:cxn modelId="{0FDD349B-7BD8-4504-AD07-EEBB8AB5302E}" srcId="{2DD58D2C-525E-4977-BEFF-36791875B6BB}" destId="{9A30EE5A-50EF-499D-8727-624A066E3A09}" srcOrd="0" destOrd="0" parTransId="{23BDD48C-047E-4727-8526-9CED768B1D10}" sibTransId="{B363CAC8-C0FE-4904-9C2D-9F51C86AE498}"/>
    <dgm:cxn modelId="{01668800-D997-4980-86AA-5871BE4E781B}" srcId="{5181314A-9C7C-456A-BFC3-3B29FD76C2E9}" destId="{2DD58D2C-525E-4977-BEFF-36791875B6BB}" srcOrd="0" destOrd="0" parTransId="{A8C6B541-9E50-456F-AC20-5910CE12BE33}" sibTransId="{8AC3FEA6-72B9-4E91-8901-0F2FA15EEC19}"/>
    <dgm:cxn modelId="{FDBC7DCE-ED95-4370-A215-85410A2D89ED}" srcId="{04150C20-2913-4C12-8573-B1A6E21DD0EF}" destId="{DC139480-8EBD-49E7-86A4-C20BA5915AD0}" srcOrd="0" destOrd="0" parTransId="{942BBBC1-70E3-4B77-8820-2F12145389C8}" sibTransId="{B5070BA9-4E4D-4907-82C0-3E07068820EF}"/>
    <dgm:cxn modelId="{B79DAC33-8CBA-4A86-8ADE-444A92F36341}" type="presOf" srcId="{5181314A-9C7C-456A-BFC3-3B29FD76C2E9}" destId="{4535BA52-0B18-4C77-A143-AC3BFA77EFB5}" srcOrd="0" destOrd="0" presId="urn:microsoft.com/office/officeart/2005/8/layout/vList2"/>
    <dgm:cxn modelId="{E139B0F2-73B4-4C18-9E52-62E5DD95C735}" type="presParOf" srcId="{4535BA52-0B18-4C77-A143-AC3BFA77EFB5}" destId="{E283D98E-328A-4AC9-9C0A-9A898D911839}" srcOrd="0" destOrd="0" presId="urn:microsoft.com/office/officeart/2005/8/layout/vList2"/>
    <dgm:cxn modelId="{0AD8441F-1299-46ED-911C-63496ACB6E33}" type="presParOf" srcId="{4535BA52-0B18-4C77-A143-AC3BFA77EFB5}" destId="{FB1D5F34-1290-4CEC-84D9-927D781EFE54}" srcOrd="1" destOrd="0" presId="urn:microsoft.com/office/officeart/2005/8/layout/vList2"/>
    <dgm:cxn modelId="{B1A2AF28-3AB5-483D-9A86-C6FF7579C67A}" type="presParOf" srcId="{4535BA52-0B18-4C77-A143-AC3BFA77EFB5}" destId="{07CB2DC1-8244-49F4-96FF-56863E5DFE3F}" srcOrd="2" destOrd="0" presId="urn:microsoft.com/office/officeart/2005/8/layout/vList2"/>
    <dgm:cxn modelId="{A93AAD40-E26B-4D3A-B18D-84B7BFF8013D}" type="presParOf" srcId="{4535BA52-0B18-4C77-A143-AC3BFA77EFB5}" destId="{9D1DD6ED-A25E-4173-A085-10A5091071E8}" srcOrd="3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2008/10/17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494825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64353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#4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57158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ite.org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qlite.phxsoftwar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ja-JP" sz="4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emoneα</a:t>
            </a:r>
            <a:r>
              <a:rPr lang="ja-JP" altLang="en-US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プログラミング入門</a:t>
            </a:r>
            <a:endParaRPr kumimoji="1" lang="ja-JP" alt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2008.10.25</a:t>
            </a:r>
          </a:p>
          <a:p>
            <a:r>
              <a:rPr lang="ja-JP" altLang="en-US" dirty="0" smtClean="0"/>
              <a:t>初音　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dirty="0" smtClean="0"/>
              <a:t>Microsoft.WindowsCE.Forms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86808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err="1" smtClean="0"/>
              <a:t>InputPanel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89554" y="1123969"/>
            <a:ext cx="322519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テキスト ボックス 4"/>
          <p:cNvSpPr txBox="1"/>
          <p:nvPr/>
        </p:nvSpPr>
        <p:spPr>
          <a:xfrm>
            <a:off x="3857621" y="1142984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データを入力するためのソフト入力パネル </a:t>
            </a:r>
            <a:r>
              <a:rPr lang="en-US" altLang="ja-JP" sz="2400" dirty="0" smtClean="0"/>
              <a:t>(SIP: Soft Input Panel) </a:t>
            </a:r>
            <a:r>
              <a:rPr lang="ja-JP" altLang="en-US" sz="2400" dirty="0" smtClean="0"/>
              <a:t>を制御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サンプルアプリの作成</a:t>
            </a:r>
            <a:endParaRPr kumimoji="1" lang="en-US" altLang="ja-JP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kumimoji="1" lang="ja-JP" alt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5000628" y="3643314"/>
            <a:ext cx="1928826" cy="1852618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XML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Web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サービス</a:t>
            </a:r>
          </a:p>
        </p:txBody>
      </p:sp>
      <p:sp>
        <p:nvSpPr>
          <p:cNvPr id="7" name="角丸四角形 6"/>
          <p:cNvSpPr/>
          <p:nvPr/>
        </p:nvSpPr>
        <p:spPr bwMode="auto">
          <a:xfrm>
            <a:off x="2143108" y="3646690"/>
            <a:ext cx="2071702" cy="1852618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Windows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Mobile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アプリ</a:t>
            </a:r>
          </a:p>
        </p:txBody>
      </p:sp>
      <p:sp>
        <p:nvSpPr>
          <p:cNvPr id="8" name="左右矢印 7"/>
          <p:cNvSpPr/>
          <p:nvPr/>
        </p:nvSpPr>
        <p:spPr>
          <a:xfrm>
            <a:off x="3714744" y="4143380"/>
            <a:ext cx="1785950" cy="785818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ＳＯＡＰ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ログイン画面</a:t>
            </a:r>
            <a:endParaRPr kumimoji="1" lang="ja-JP" altLang="en-US" dirty="0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3643306" y="1052513"/>
          <a:ext cx="5000660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052513"/>
            <a:ext cx="3231322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3929058" y="1285860"/>
            <a:ext cx="4714908" cy="41434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 anchorCtr="1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XML Web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サービス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メイン画面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071546"/>
            <a:ext cx="323314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角丸四角形 8"/>
          <p:cNvSpPr/>
          <p:nvPr/>
        </p:nvSpPr>
        <p:spPr>
          <a:xfrm>
            <a:off x="4071934" y="1571612"/>
            <a:ext cx="435771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err="1" smtClean="0">
                <a:solidFill>
                  <a:schemeClr val="tx1"/>
                </a:solidFill>
              </a:rPr>
              <a:t>SetRecords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071934" y="3357562"/>
            <a:ext cx="435771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err="1" smtClean="0">
                <a:solidFill>
                  <a:schemeClr val="tx1"/>
                </a:solidFill>
              </a:rPr>
              <a:t>GetFriendTimelineRecords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 rot="20934130">
            <a:off x="3017374" y="2104223"/>
            <a:ext cx="185738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665870" flipH="1">
            <a:off x="2517308" y="3467894"/>
            <a:ext cx="185738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エミュレータ設定のツボ</a:t>
            </a:r>
            <a:endParaRPr kumimoji="1" lang="ja-JP" altLang="en-US" dirty="0"/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86808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2571744"/>
            <a:ext cx="59340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4714884"/>
            <a:ext cx="59340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実機</a:t>
            </a:r>
            <a:r>
              <a:rPr kumimoji="1"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ＤＥＭＯ</a:t>
            </a:r>
            <a:endParaRPr kumimoji="1" lang="en-US" altLang="ja-JP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kumimoji="1" lang="ja-JP" alt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8662" y="3824591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emone</a:t>
            </a:r>
            <a:r>
              <a:rPr lang="en-US" sz="2400" dirty="0" smtClean="0"/>
              <a:t> </a:t>
            </a:r>
            <a:r>
              <a:rPr lang="en-US" altLang="ja-JP" sz="2400" dirty="0" smtClean="0"/>
              <a:t>α (S01SH2)</a:t>
            </a:r>
            <a:endParaRPr lang="en-US" sz="2400" dirty="0" smtClean="0"/>
          </a:p>
          <a:p>
            <a:r>
              <a:rPr lang="en-US" sz="2400" dirty="0" smtClean="0"/>
              <a:t>OS	</a:t>
            </a:r>
            <a:r>
              <a:rPr lang="ja-JP" altLang="en-US" sz="2400" dirty="0" smtClean="0"/>
              <a:t>：</a:t>
            </a:r>
            <a:r>
              <a:rPr lang="en-US" sz="2400" dirty="0" smtClean="0"/>
              <a:t>Windows Mobile 6 Classic CE OS 5.2.1433 </a:t>
            </a:r>
          </a:p>
          <a:p>
            <a:r>
              <a:rPr lang="en-US" sz="2400" dirty="0" smtClean="0"/>
              <a:t>CPU	</a:t>
            </a:r>
            <a:r>
              <a:rPr lang="ja-JP" altLang="en-US" sz="2400" dirty="0" smtClean="0"/>
              <a:t>：</a:t>
            </a:r>
            <a:r>
              <a:rPr lang="en-US" sz="2400" dirty="0" smtClean="0"/>
              <a:t>ARM PXA270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4615542" y="4181781"/>
            <a:ext cx="1071570" cy="5000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7818" y="5110475"/>
            <a:ext cx="3522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電話機能がないと</a:t>
            </a:r>
            <a:r>
              <a:rPr lang="en-US" altLang="ja-JP" sz="2400" dirty="0" smtClean="0"/>
              <a:t>Classic</a:t>
            </a:r>
            <a:endParaRPr kumimoji="1" lang="ja-JP" altLang="en-US" sz="2400" dirty="0"/>
          </a:p>
        </p:txBody>
      </p:sp>
      <p:cxnSp>
        <p:nvCxnSpPr>
          <p:cNvPr id="12" name="カギ線コネクタ 11"/>
          <p:cNvCxnSpPr>
            <a:stCxn id="10" idx="1"/>
            <a:endCxn id="9" idx="2"/>
          </p:cNvCxnSpPr>
          <p:nvPr/>
        </p:nvCxnSpPr>
        <p:spPr>
          <a:xfrm rot="10800000">
            <a:off x="5151328" y="4681848"/>
            <a:ext cx="206491" cy="65946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角丸四角形 14"/>
          <p:cNvSpPr/>
          <p:nvPr/>
        </p:nvSpPr>
        <p:spPr>
          <a:xfrm>
            <a:off x="2071670" y="4181781"/>
            <a:ext cx="2500330" cy="5000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29190" y="5539103"/>
            <a:ext cx="2529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2003</a:t>
            </a:r>
            <a:r>
              <a:rPr lang="ja-JP" altLang="en-US" sz="2400" dirty="0" smtClean="0"/>
              <a:t>年以降の</a:t>
            </a:r>
            <a:r>
              <a:rPr lang="en-US" altLang="ja-JP" sz="2400" dirty="0" smtClean="0"/>
              <a:t>CE</a:t>
            </a:r>
            <a:endParaRPr kumimoji="1" lang="ja-JP" altLang="en-US" sz="2400" dirty="0"/>
          </a:p>
        </p:txBody>
      </p:sp>
      <p:cxnSp>
        <p:nvCxnSpPr>
          <p:cNvPr id="17" name="カギ線コネクタ 11"/>
          <p:cNvCxnSpPr>
            <a:stCxn id="16" idx="1"/>
            <a:endCxn id="15" idx="2"/>
          </p:cNvCxnSpPr>
          <p:nvPr/>
        </p:nvCxnSpPr>
        <p:spPr>
          <a:xfrm rot="10800000">
            <a:off x="3321836" y="4681848"/>
            <a:ext cx="1607355" cy="1088089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作成したアセンブリを実機（</a:t>
            </a:r>
            <a:r>
              <a:rPr lang="en-US" altLang="ja-JP" dirty="0" err="1" smtClean="0"/>
              <a:t>emone</a:t>
            </a:r>
            <a:r>
              <a:rPr lang="en-US" altLang="ja-JP" dirty="0" smtClean="0"/>
              <a:t> α</a:t>
            </a:r>
            <a:r>
              <a:rPr kumimoji="1" lang="ja-JP" altLang="en-US" dirty="0" smtClean="0"/>
              <a:t>）に配置</a:t>
            </a:r>
            <a:endParaRPr kumimoji="1" lang="ja-JP" altLang="en-US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86808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en-US" altLang="ja-JP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.NET CF</a:t>
            </a:r>
            <a:r>
              <a:rPr kumimoji="1"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の</a:t>
            </a:r>
            <a:r>
              <a:rPr kumimoji="1" lang="en-US" altLang="ja-JP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ADO.NET</a:t>
            </a:r>
            <a:endParaRPr kumimoji="1" lang="en-US" altLang="ja-JP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kumimoji="1" lang="en-US" altLang="ja-JP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9" name="コンテンツ プレースホルダ 5"/>
          <p:cNvGraphicFramePr>
            <a:graphicFrameLocks/>
          </p:cNvGraphicFramePr>
          <p:nvPr/>
        </p:nvGraphicFramePr>
        <p:xfrm>
          <a:off x="357158" y="3643314"/>
          <a:ext cx="8286808" cy="2376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WM</a:t>
            </a:r>
            <a:r>
              <a:rPr kumimoji="1" lang="ja-JP" altLang="en-US" dirty="0" smtClean="0"/>
              <a:t>のローカル</a:t>
            </a:r>
            <a:r>
              <a:rPr kumimoji="1" lang="en-US" altLang="ja-JP" dirty="0" smtClean="0"/>
              <a:t>DB</a:t>
            </a:r>
            <a:r>
              <a:rPr kumimoji="1" lang="ja-JP" altLang="en-US" dirty="0" smtClean="0"/>
              <a:t>アクセスのデモ</a:t>
            </a:r>
            <a:r>
              <a:rPr lang="ja-JP" altLang="en-US" dirty="0" smtClean="0"/>
              <a:t>（</a:t>
            </a:r>
            <a:r>
              <a:rPr lang="en-US" altLang="ja-JP" dirty="0" err="1" smtClean="0"/>
              <a:t>System.Data.SQLite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2786058"/>
            <a:ext cx="838859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357158" y="1052513"/>
            <a:ext cx="8286808" cy="1876421"/>
          </a:xfrm>
        </p:spPr>
        <p:txBody>
          <a:bodyPr/>
          <a:lstStyle/>
          <a:p>
            <a:r>
              <a:rPr kumimoji="1" lang="en-US" altLang="ja-JP" dirty="0" err="1" smtClean="0"/>
              <a:t>SQLite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.NET CF</a:t>
            </a:r>
            <a:r>
              <a:rPr kumimoji="1" lang="ja-JP" altLang="en-US" dirty="0" smtClean="0"/>
              <a:t>版</a:t>
            </a:r>
            <a:endParaRPr kumimoji="1" lang="en-US" altLang="ja-JP" dirty="0" smtClean="0"/>
          </a:p>
          <a:p>
            <a:r>
              <a:rPr lang="en-US" altLang="ja-JP" dirty="0" err="1" smtClean="0"/>
              <a:t>SQLite</a:t>
            </a:r>
            <a:r>
              <a:rPr lang="ja-JP" altLang="en-US" dirty="0" smtClean="0"/>
              <a:t>そのもの</a:t>
            </a:r>
            <a:r>
              <a:rPr lang="en-US" altLang="ja-JP" dirty="0" smtClean="0"/>
              <a:t>(</a:t>
            </a:r>
            <a:r>
              <a:rPr lang="ja-JP" altLang="en-US" dirty="0" smtClean="0"/>
              <a:t>エンジン部分を</a:t>
            </a:r>
            <a:r>
              <a:rPr lang="en-US" altLang="ja-JP" dirty="0" smtClean="0"/>
              <a:t>C#</a:t>
            </a:r>
            <a:r>
              <a:rPr lang="ja-JP" altLang="en-US" dirty="0" smtClean="0"/>
              <a:t>で書換</a:t>
            </a:r>
            <a:r>
              <a:rPr lang="en-US" altLang="ja-JP" dirty="0" smtClean="0"/>
              <a:t>)</a:t>
            </a:r>
          </a:p>
          <a:p>
            <a:r>
              <a:rPr kumimoji="1" lang="en-US" altLang="ja-JP" dirty="0" smtClean="0"/>
              <a:t>.NET CF</a:t>
            </a:r>
            <a:r>
              <a:rPr kumimoji="1" lang="ja-JP" altLang="en-US" dirty="0" smtClean="0"/>
              <a:t>版</a:t>
            </a:r>
            <a:r>
              <a:rPr kumimoji="1" lang="en-US" altLang="ja-JP" dirty="0" smtClean="0"/>
              <a:t>ADO.NET</a:t>
            </a:r>
            <a:r>
              <a:rPr kumimoji="1" lang="ja-JP" altLang="en-US" dirty="0" smtClean="0"/>
              <a:t>相当のクラス構成</a:t>
            </a:r>
            <a:endParaRPr kumimoji="1"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14612" y="5000636"/>
            <a:ext cx="616066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3600" dirty="0" smtClean="0">
                <a:hlinkClick r:id="rId3"/>
              </a:rPr>
              <a:t>http://www.sqlite.org</a:t>
            </a:r>
            <a:r>
              <a:rPr lang="en-US" altLang="ja-JP" sz="3600" dirty="0" smtClean="0">
                <a:hlinkClick r:id="rId3"/>
              </a:rPr>
              <a:t>/</a:t>
            </a:r>
            <a:endParaRPr lang="en-US" altLang="ja-JP" sz="3600" dirty="0" smtClean="0"/>
          </a:p>
          <a:p>
            <a:r>
              <a:rPr lang="en-US" altLang="ja-JP" sz="3600" dirty="0" smtClean="0">
                <a:hlinkClick r:id="rId4"/>
              </a:rPr>
              <a:t>http://sqlite.phxsoftware.com</a:t>
            </a:r>
            <a:r>
              <a:rPr lang="en-US" altLang="ja-JP" sz="3600" dirty="0" smtClean="0">
                <a:hlinkClick r:id="rId4"/>
              </a:rPr>
              <a:t>/</a:t>
            </a:r>
            <a:endParaRPr lang="en-US" altLang="ja-JP" sz="3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 smtClean="0"/>
              <a:t>今日の前提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Windows Mobile</a:t>
            </a:r>
            <a:r>
              <a:rPr kumimoji="1" lang="ja-JP" altLang="en-US" dirty="0" smtClean="0"/>
              <a:t>アプリの話が中心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 bwMode="auto">
          <a:xfrm>
            <a:off x="3357554" y="1671638"/>
            <a:ext cx="1928826" cy="249556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XML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Web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サービス</a:t>
            </a:r>
          </a:p>
        </p:txBody>
      </p:sp>
      <p:sp>
        <p:nvSpPr>
          <p:cNvPr id="5" name="角丸四角形 4"/>
          <p:cNvSpPr/>
          <p:nvPr/>
        </p:nvSpPr>
        <p:spPr bwMode="auto">
          <a:xfrm>
            <a:off x="6731042" y="1719258"/>
            <a:ext cx="1770048" cy="249556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63500" dist="38100" dir="5400000" rotWithShape="0">
              <a:srgbClr val="000000">
                <a:alpha val="45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Twitter</a:t>
            </a:r>
            <a:endParaRPr kumimoji="1" lang="ja-JP" altLang="en-US" sz="3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000628" y="1857364"/>
            <a:ext cx="2000264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BASIC</a:t>
            </a:r>
            <a:r>
              <a:rPr kumimoji="1" lang="ja-JP" altLang="en-US" dirty="0" smtClean="0">
                <a:solidFill>
                  <a:schemeClr val="tx1"/>
                </a:solidFill>
              </a:rPr>
              <a:t>認証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右矢印 6"/>
          <p:cNvSpPr/>
          <p:nvPr/>
        </p:nvSpPr>
        <p:spPr bwMode="auto">
          <a:xfrm>
            <a:off x="5143504" y="2214554"/>
            <a:ext cx="1714512" cy="800104"/>
          </a:xfrm>
          <a:prstGeom prst="rightArrow">
            <a:avLst/>
          </a:prstGeom>
          <a:solidFill>
            <a:srgbClr val="00B0F0"/>
          </a:solidFill>
          <a:ln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63500" dist="381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http</a:t>
            </a:r>
            <a:endParaRPr kumimoji="1" lang="ja-JP" alt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8" name="右矢印 7"/>
          <p:cNvSpPr/>
          <p:nvPr/>
        </p:nvSpPr>
        <p:spPr bwMode="auto">
          <a:xfrm flipH="1">
            <a:off x="5143504" y="2938466"/>
            <a:ext cx="1714512" cy="800104"/>
          </a:xfrm>
          <a:prstGeom prst="rightArrow">
            <a:avLst/>
          </a:prstGeom>
          <a:solidFill>
            <a:srgbClr val="00B0F0"/>
          </a:solidFill>
          <a:ln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63500" dist="381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http (XML)</a:t>
            </a:r>
            <a:endParaRPr kumimoji="1" lang="ja-JP" altLang="en-US" sz="2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500034" y="1675014"/>
            <a:ext cx="2071702" cy="249556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Windows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Mobile</a:t>
            </a:r>
          </a:p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アプリ</a:t>
            </a:r>
          </a:p>
        </p:txBody>
      </p:sp>
      <p:sp>
        <p:nvSpPr>
          <p:cNvPr id="13" name="左右矢印 12"/>
          <p:cNvSpPr/>
          <p:nvPr/>
        </p:nvSpPr>
        <p:spPr>
          <a:xfrm>
            <a:off x="2071670" y="2500306"/>
            <a:ext cx="1785950" cy="785818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ＳＯＡＰ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4348" y="5214950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Twitter</a:t>
            </a:r>
            <a:r>
              <a:rPr kumimoji="1" lang="ja-JP" alt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のことは知らなくても大丈夫！</a:t>
            </a:r>
            <a:endParaRPr kumimoji="1" lang="ja-JP" alt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.NET CF</a:t>
            </a:r>
            <a:r>
              <a:rPr lang="ja-JP" altLang="en-US" dirty="0" smtClean="0"/>
              <a:t>の</a:t>
            </a:r>
            <a:r>
              <a:rPr lang="en-US" altLang="ja-JP" dirty="0" smtClean="0"/>
              <a:t>ADO.NET</a:t>
            </a:r>
            <a:r>
              <a:rPr lang="ja-JP" altLang="en-US" dirty="0" smtClean="0"/>
              <a:t>を使う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Using </a:t>
            </a: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cn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SQLiteConnection</a:t>
            </a:r>
            <a:endParaRPr lang="en-US" altLang="ja-JP" sz="16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/>
              <a:t>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cn.ConnectionString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ConnectionString</a:t>
            </a:r>
            <a:endParaRPr lang="en-US" altLang="ja-JP" sz="16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cn.Open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Using _</a:t>
            </a:r>
            <a:r>
              <a:rPr lang="en-US" altLang="ja-JP" sz="1600" dirty="0" err="1" smtClean="0"/>
              <a:t>cmd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SQLiteCommand</a:t>
            </a:r>
            <a:r>
              <a:rPr lang="en-US" altLang="ja-JP" sz="1600" dirty="0" smtClean="0"/>
              <a:t>("SELECT * FROM EMP", _</a:t>
            </a:r>
            <a:r>
              <a:rPr lang="en-US" altLang="ja-JP" sz="1600" dirty="0" err="1" smtClean="0"/>
              <a:t>cn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</a:t>
            </a:r>
            <a:r>
              <a:rPr lang="en-US" altLang="ja-JP" sz="1600" dirty="0" smtClean="0"/>
              <a:t>Using _</a:t>
            </a:r>
            <a:r>
              <a:rPr lang="en-US" altLang="ja-JP" sz="1600" dirty="0" err="1" smtClean="0"/>
              <a:t>da</a:t>
            </a:r>
            <a:r>
              <a:rPr lang="en-US" altLang="ja-JP" sz="1600" dirty="0" smtClean="0"/>
              <a:t> As New </a:t>
            </a:r>
            <a:r>
              <a:rPr lang="en-US" altLang="ja-JP" sz="1600" dirty="0" err="1" smtClean="0"/>
              <a:t>SQLiteDataAdapter</a:t>
            </a:r>
            <a:r>
              <a:rPr lang="en-US" altLang="ja-JP" sz="1600" dirty="0" smtClean="0"/>
              <a:t>(_</a:t>
            </a:r>
            <a:r>
              <a:rPr lang="en-US" altLang="ja-JP" sz="1600" dirty="0" err="1" smtClean="0"/>
              <a:t>cmd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</a:t>
            </a: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da.Fill</a:t>
            </a:r>
            <a:r>
              <a:rPr lang="en-US" altLang="ja-JP" sz="1600" dirty="0" smtClean="0"/>
              <a:t>(Ds, "EMP")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    </a:t>
            </a:r>
            <a:r>
              <a:rPr lang="en-US" altLang="ja-JP" sz="1600" dirty="0" err="1" smtClean="0"/>
              <a:t>Me.Result_Grid.DataSource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Ds.Tables</a:t>
            </a:r>
            <a:r>
              <a:rPr lang="en-US" altLang="ja-JP" sz="1600" dirty="0" smtClean="0"/>
              <a:t>("EMP")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</a:t>
            </a:r>
            <a:r>
              <a:rPr lang="en-US" altLang="ja-JP" sz="1600" dirty="0" smtClean="0"/>
              <a:t>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End Using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/>
              <a:t>Catch ex As Exception</a:t>
            </a:r>
          </a:p>
          <a:p>
            <a:pPr marL="0"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err="1" smtClean="0"/>
              <a:t>MessageBox.Show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ex.Message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Me.Text</a:t>
            </a:r>
            <a:r>
              <a:rPr lang="en-US" altLang="ja-JP" sz="16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/>
              <a:t>Finally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    </a:t>
            </a:r>
            <a:r>
              <a:rPr lang="en-US" altLang="ja-JP" sz="1600" dirty="0" smtClean="0"/>
              <a:t>_</a:t>
            </a:r>
            <a:r>
              <a:rPr lang="en-US" altLang="ja-JP" sz="1600" dirty="0" err="1" smtClean="0"/>
              <a:t>cn.Close</a:t>
            </a:r>
            <a:r>
              <a:rPr lang="en-US" altLang="ja-JP" sz="1600" dirty="0" smtClean="0"/>
              <a:t>()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Catch ex As Exception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smtClean="0"/>
              <a:t>End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    </a:t>
            </a:r>
            <a:r>
              <a:rPr lang="en-US" altLang="ja-JP" sz="1600" dirty="0" err="1" smtClean="0"/>
              <a:t>Cursor.Current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Cursors.Default</a:t>
            </a:r>
            <a:endParaRPr lang="en-US" altLang="ja-JP" sz="1600" dirty="0" smtClean="0"/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/>
              <a:t>End Try</a:t>
            </a:r>
          </a:p>
          <a:p>
            <a:pPr>
              <a:spcBef>
                <a:spcPts val="0"/>
              </a:spcBef>
              <a:buNone/>
            </a:pPr>
            <a:r>
              <a:rPr lang="en-US" altLang="ja-JP" sz="1600" dirty="0" smtClean="0"/>
              <a:t>End Using</a:t>
            </a:r>
            <a:endParaRPr lang="en-US" altLang="ja-JP" sz="16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配布</a:t>
            </a:r>
            <a:endParaRPr kumimoji="1" lang="en-US" altLang="ja-JP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kumimoji="1" lang="en-US" altLang="ja-JP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WM</a:t>
            </a:r>
            <a:r>
              <a:rPr lang="ja-JP" altLang="en-US" dirty="0" smtClean="0"/>
              <a:t>アプリの配布</a:t>
            </a:r>
            <a:endParaRPr kumimoji="1" lang="ja-JP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71151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ボックス 6"/>
          <p:cNvSpPr txBox="1"/>
          <p:nvPr/>
        </p:nvSpPr>
        <p:spPr>
          <a:xfrm>
            <a:off x="1928794" y="3857628"/>
            <a:ext cx="6643734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2400" dirty="0" smtClean="0"/>
              <a:t>スマートデバイス</a:t>
            </a:r>
            <a:r>
              <a:rPr kumimoji="1" lang="en-US" altLang="ja-JP" sz="2400" dirty="0" smtClean="0"/>
              <a:t>CAB</a:t>
            </a:r>
            <a:r>
              <a:rPr kumimoji="1" lang="ja-JP" altLang="en-US" sz="2400" dirty="0" smtClean="0"/>
              <a:t>プロジェクト作成</a:t>
            </a:r>
            <a:endParaRPr kumimoji="1"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400" dirty="0" smtClean="0"/>
              <a:t>必要なファイルをプログラムフォルダに追加</a:t>
            </a:r>
            <a:endParaRPr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400" dirty="0" smtClean="0"/>
              <a:t>CAB</a:t>
            </a:r>
            <a:r>
              <a:rPr kumimoji="1" lang="ja-JP" altLang="en-US" sz="2400" dirty="0" smtClean="0"/>
              <a:t>ファイルを作成</a:t>
            </a:r>
            <a:endParaRPr kumimoji="1"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400" dirty="0" smtClean="0"/>
              <a:t>WM</a:t>
            </a:r>
            <a:r>
              <a:rPr lang="ja-JP" altLang="en-US" sz="2400" dirty="0" smtClean="0"/>
              <a:t>機にコピー</a:t>
            </a:r>
            <a:endParaRPr lang="en-US" altLang="ja-JP" sz="24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400" dirty="0" smtClean="0"/>
              <a:t>WM</a:t>
            </a:r>
            <a:r>
              <a:rPr kumimoji="1" lang="ja-JP" altLang="en-US" sz="2400" dirty="0" smtClean="0"/>
              <a:t>機</a:t>
            </a:r>
            <a:r>
              <a:rPr lang="ja-JP" altLang="en-US" sz="2400" dirty="0" smtClean="0"/>
              <a:t>でクリックしてインストール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XML Web</a:t>
            </a:r>
            <a:r>
              <a:rPr lang="ja-JP" altLang="en-US" dirty="0" smtClean="0"/>
              <a:t>サービスは２つの表情をもつ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914496"/>
            <a:ext cx="666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931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3808" y="4159260"/>
            <a:ext cx="9239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カギ線コネクタ 9"/>
          <p:cNvCxnSpPr>
            <a:stCxn id="1028" idx="0"/>
            <a:endCxn id="34" idx="1"/>
          </p:cNvCxnSpPr>
          <p:nvPr/>
        </p:nvCxnSpPr>
        <p:spPr>
          <a:xfrm rot="5400000" flipH="1" flipV="1">
            <a:off x="3288491" y="1165997"/>
            <a:ext cx="601666" cy="5384861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9"/>
          <p:cNvCxnSpPr>
            <a:stCxn id="7" idx="0"/>
            <a:endCxn id="34" idx="1"/>
          </p:cNvCxnSpPr>
          <p:nvPr/>
        </p:nvCxnSpPr>
        <p:spPr>
          <a:xfrm rot="5400000" flipH="1" flipV="1">
            <a:off x="3817930" y="1695435"/>
            <a:ext cx="601666" cy="432598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357158" y="5562612"/>
            <a:ext cx="4214842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XML Web</a:t>
            </a:r>
            <a:r>
              <a:rPr lang="ja-JP" altLang="en-US" dirty="0" smtClean="0">
                <a:solidFill>
                  <a:schemeClr val="tx1"/>
                </a:solidFill>
              </a:rPr>
              <a:t>サービス</a:t>
            </a:r>
            <a:r>
              <a:rPr lang="ja-JP" altLang="en-US" dirty="0">
                <a:solidFill>
                  <a:schemeClr val="tx1"/>
                </a:solidFill>
              </a:rPr>
              <a:t>クライアント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571736" y="1092168"/>
            <a:ext cx="2000264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Twitter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6" name="カギ線コネクタ 9"/>
          <p:cNvCxnSpPr>
            <a:stCxn id="1027" idx="2"/>
            <a:endCxn id="2051" idx="1"/>
          </p:cNvCxnSpPr>
          <p:nvPr/>
        </p:nvCxnSpPr>
        <p:spPr>
          <a:xfrm rot="16200000" flipH="1">
            <a:off x="3698069" y="2821756"/>
            <a:ext cx="733444" cy="74772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1755" y="2828931"/>
            <a:ext cx="79057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" name="正方形/長方形 50"/>
          <p:cNvSpPr/>
          <p:nvPr/>
        </p:nvSpPr>
        <p:spPr>
          <a:xfrm>
            <a:off x="4572000" y="1092168"/>
            <a:ext cx="403067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Twitter</a:t>
            </a:r>
            <a:r>
              <a:rPr kumimoji="1" lang="ja-JP" altLang="en-US" dirty="0" smtClean="0">
                <a:solidFill>
                  <a:schemeClr val="tx1"/>
                </a:solidFill>
              </a:rPr>
              <a:t>クライアン</a:t>
            </a:r>
            <a:r>
              <a:rPr lang="ja-JP" altLang="en-US" dirty="0" smtClean="0">
                <a:solidFill>
                  <a:schemeClr val="tx1"/>
                </a:solidFill>
              </a:rPr>
              <a:t>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38653" y="3100377"/>
            <a:ext cx="561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グループ化 42"/>
          <p:cNvGrpSpPr/>
          <p:nvPr/>
        </p:nvGrpSpPr>
        <p:grpSpPr>
          <a:xfrm>
            <a:off x="1714480" y="2857496"/>
            <a:ext cx="4429156" cy="928694"/>
            <a:chOff x="1714480" y="2857496"/>
            <a:chExt cx="4429156" cy="928694"/>
          </a:xfrm>
        </p:grpSpPr>
        <p:cxnSp>
          <p:nvCxnSpPr>
            <p:cNvPr id="24" name="直線矢印コネクタ 23"/>
            <p:cNvCxnSpPr/>
            <p:nvPr/>
          </p:nvCxnSpPr>
          <p:spPr>
            <a:xfrm>
              <a:off x="1714480" y="3784602"/>
              <a:ext cx="4429156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図形 31"/>
            <p:cNvCxnSpPr/>
            <p:nvPr/>
          </p:nvCxnSpPr>
          <p:spPr>
            <a:xfrm>
              <a:off x="3428992" y="2857496"/>
              <a:ext cx="2714644" cy="500066"/>
            </a:xfrm>
            <a:prstGeom prst="bentConnector3">
              <a:avLst>
                <a:gd name="adj1" fmla="val 35"/>
              </a:avLst>
            </a:prstGeom>
            <a:ln>
              <a:headEnd type="arrow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5" name="テキスト ボックス 44"/>
          <p:cNvSpPr txBox="1"/>
          <p:nvPr/>
        </p:nvSpPr>
        <p:spPr>
          <a:xfrm>
            <a:off x="4444065" y="278605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ＦＷ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4572000" y="5562612"/>
            <a:ext cx="4030678" cy="438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XML Web</a:t>
            </a:r>
            <a:r>
              <a:rPr lang="ja-JP" altLang="en-US" dirty="0" smtClean="0">
                <a:solidFill>
                  <a:schemeClr val="tx1"/>
                </a:solidFill>
              </a:rPr>
              <a:t>サービス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ja-JP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Windows Mobile</a:t>
            </a:r>
            <a:r>
              <a:rPr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アプリの作成</a:t>
            </a:r>
          </a:p>
          <a:p>
            <a:endParaRPr kumimoji="1" lang="ja-JP" alt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初めての</a:t>
            </a:r>
            <a:r>
              <a:rPr kumimoji="1" lang="en-US" altLang="ja-JP" dirty="0" smtClean="0"/>
              <a:t>Smart Device</a:t>
            </a:r>
            <a:r>
              <a:rPr kumimoji="1" lang="ja-JP" altLang="en-US" dirty="0" smtClean="0"/>
              <a:t>アプリケーション</a:t>
            </a:r>
            <a:endParaRPr kumimoji="1" lang="ja-JP" altLang="en-US" dirty="0"/>
          </a:p>
        </p:txBody>
      </p:sp>
      <p:pic>
        <p:nvPicPr>
          <p:cNvPr id="4" name="コンテンツ プレースホルダ 3" descr="DISP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8180" y="1052513"/>
            <a:ext cx="7084765" cy="49482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.NET Compact Framework</a:t>
            </a:r>
            <a:endParaRPr kumimoji="1" lang="ja-JP" altLang="en-US" dirty="0"/>
          </a:p>
        </p:txBody>
      </p:sp>
      <p:pic>
        <p:nvPicPr>
          <p:cNvPr id="4" name="コンテンツ プレースホルダ 3" descr="DISP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9550" y="1052513"/>
            <a:ext cx="5542025" cy="4948237"/>
          </a:xfrm>
        </p:spPr>
      </p:pic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214414" y="3071810"/>
          <a:ext cx="6715172" cy="1828800"/>
        </p:xfrm>
        <a:graphic>
          <a:graphicData uri="http://schemas.openxmlformats.org/drawingml/2006/table">
            <a:tbl>
              <a:tblPr bandRow="1">
                <a:tableStyleId>{1E171933-4619-4E11-9A3F-F7608DF75F80}</a:tableStyleId>
              </a:tblPr>
              <a:tblGrid>
                <a:gridCol w="6715172"/>
              </a:tblGrid>
              <a:tr h="11852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Pocket PC</a:t>
                      </a:r>
                      <a:r>
                        <a:rPr kumimoji="1" lang="en-US" altLang="ja-JP" sz="2400" baseline="0" dirty="0" smtClean="0"/>
                        <a:t> 2003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11852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Windows CE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11852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</a:rPr>
                        <a:t>Windows Mobile 5.0 Pocket PC SDK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4507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Windows</a:t>
                      </a:r>
                      <a:r>
                        <a:rPr kumimoji="1" lang="en-US" altLang="ja-JP" sz="2400" baseline="0" dirty="0" smtClean="0"/>
                        <a:t> Mobile 5.0 Smartphone SDK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.NET Compact Framework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9602" y="1142984"/>
            <a:ext cx="528540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左矢印 4"/>
          <p:cNvSpPr/>
          <p:nvPr/>
        </p:nvSpPr>
        <p:spPr>
          <a:xfrm>
            <a:off x="4714876" y="3000372"/>
            <a:ext cx="3929090" cy="1000132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.NET Compact Framework CLR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左矢印 6"/>
          <p:cNvSpPr/>
          <p:nvPr/>
        </p:nvSpPr>
        <p:spPr>
          <a:xfrm>
            <a:off x="4714876" y="1785926"/>
            <a:ext cx="3929090" cy="1000132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.NET Compact Framework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.NET Compact Framework</a:t>
            </a:r>
            <a:r>
              <a:rPr lang="ja-JP" altLang="en-US" dirty="0" smtClean="0"/>
              <a:t>でサポート</a:t>
            </a:r>
            <a:r>
              <a:rPr lang="ja-JP" altLang="en-US" dirty="0" err="1" smtClean="0"/>
              <a:t>されいない</a:t>
            </a:r>
            <a:r>
              <a:rPr lang="ja-JP" altLang="en-US" dirty="0" smtClean="0"/>
              <a:t>機能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86808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ja-JP" dirty="0" smtClean="0"/>
              <a:t>.NET Compact Framework</a:t>
            </a:r>
            <a:r>
              <a:rPr lang="ja-JP" altLang="en-US" dirty="0" smtClean="0"/>
              <a:t>専用の機能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86808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6357950" y="1214422"/>
            <a:ext cx="2500330" cy="4286280"/>
            <a:chOff x="6357950" y="1214422"/>
            <a:chExt cx="2500330" cy="4286280"/>
          </a:xfrm>
        </p:grpSpPr>
        <p:sp>
          <p:nvSpPr>
            <p:cNvPr id="5" name="正方形/長方形 4"/>
            <p:cNvSpPr/>
            <p:nvPr/>
          </p:nvSpPr>
          <p:spPr>
            <a:xfrm>
              <a:off x="6715140" y="1214422"/>
              <a:ext cx="2071702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 smtClean="0">
                  <a:solidFill>
                    <a:schemeClr val="tx1"/>
                  </a:solidFill>
                </a:rPr>
                <a:t>3.0</a:t>
              </a:r>
              <a:r>
                <a:rPr kumimoji="1" lang="ja-JP" altLang="en-US" sz="3200" dirty="0" smtClean="0">
                  <a:solidFill>
                    <a:schemeClr val="tx1"/>
                  </a:solidFill>
                </a:rPr>
                <a:t>以降</a:t>
              </a:r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357950" y="4714884"/>
              <a:ext cx="2500330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</a:rPr>
                <a:t>3.5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以降</a:t>
              </a:r>
              <a:endParaRPr kumimoji="1" lang="en-US" altLang="ja-JP" sz="24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2400" dirty="0" smtClean="0">
                  <a:solidFill>
                    <a:schemeClr val="tx1"/>
                  </a:solidFill>
                </a:rPr>
                <a:t>WCF(Exchange)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スライドマスタN04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スライドマスタN04</Template>
  <TotalTime>1270</TotalTime>
  <Words>522</Words>
  <Application>Microsoft Office PowerPoint</Application>
  <PresentationFormat>画面に合わせる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スライドマスタN04</vt:lpstr>
      <vt:lpstr>emoneαプログラミング入門</vt:lpstr>
      <vt:lpstr>今日の前提</vt:lpstr>
      <vt:lpstr>XML Webサービスは２つの表情をもつ</vt:lpstr>
      <vt:lpstr>　</vt:lpstr>
      <vt:lpstr>初めてのSmart Deviceアプリケーション</vt:lpstr>
      <vt:lpstr>.NET Compact Framework</vt:lpstr>
      <vt:lpstr>.NET Compact Framework</vt:lpstr>
      <vt:lpstr>.NET Compact Frameworkでサポートされいない機能</vt:lpstr>
      <vt:lpstr>.NET Compact Framework専用の機能</vt:lpstr>
      <vt:lpstr>Microsoft.WindowsCE.Forms</vt:lpstr>
      <vt:lpstr>InputPanel</vt:lpstr>
      <vt:lpstr>　</vt:lpstr>
      <vt:lpstr>ログイン画面</vt:lpstr>
      <vt:lpstr>メイン画面</vt:lpstr>
      <vt:lpstr>エミュレータ設定のツボ</vt:lpstr>
      <vt:lpstr>スライド 16</vt:lpstr>
      <vt:lpstr>作成したアセンブリを実機（emone α）に配置</vt:lpstr>
      <vt:lpstr>スライド 18</vt:lpstr>
      <vt:lpstr>WMのローカルDBアクセスのデモ（System.Data.SQLite）</vt:lpstr>
      <vt:lpstr>.NET CFのADO.NETを使う</vt:lpstr>
      <vt:lpstr>　</vt:lpstr>
      <vt:lpstr>WMアプリの配布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Hatsune, Akira</dc:creator>
  <cp:lastModifiedBy>Hatsune, Akira</cp:lastModifiedBy>
  <cp:revision>38</cp:revision>
  <dcterms:created xsi:type="dcterms:W3CDTF">2008-10-13T10:25:00Z</dcterms:created>
  <dcterms:modified xsi:type="dcterms:W3CDTF">2008-10-17T14:20:55Z</dcterms:modified>
</cp:coreProperties>
</file>