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266" r:id="rId2"/>
    <p:sldId id="265" r:id="rId3"/>
    <p:sldId id="267" r:id="rId4"/>
    <p:sldId id="268" r:id="rId5"/>
    <p:sldId id="271" r:id="rId6"/>
    <p:sldId id="273" r:id="rId7"/>
    <p:sldId id="275" r:id="rId8"/>
    <p:sldId id="276" r:id="rId9"/>
    <p:sldId id="281" r:id="rId10"/>
    <p:sldId id="283" r:id="rId11"/>
    <p:sldId id="278" r:id="rId12"/>
    <p:sldId id="279" r:id="rId13"/>
    <p:sldId id="274" r:id="rId14"/>
    <p:sldId id="280" r:id="rId15"/>
    <p:sldId id="282" r:id="rId16"/>
    <p:sldId id="284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878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0ACF2-8C60-4CC5-91AF-4EC8BF0DDC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E626EA4-D356-49B0-9D49-7EA58C42E821}" type="datetimeFigureOut">
              <a:rPr lang="ja-JP" altLang="en-US"/>
              <a:pPr>
                <a:defRPr/>
              </a:pPr>
              <a:t>2009/1/12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60894E0-AFD2-457A-92C5-6F07DE610EA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>
                <a:solidFill>
                  <a:schemeClr val="tx2"/>
                </a:solidFill>
                <a:ea typeface="ＭＳ Ｐゴシック" pitchFamily="50" charset="-128"/>
              </a:rPr>
              <a:t>#5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tocchan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/>
          <a:lstStyle/>
          <a:p>
            <a:r>
              <a:rPr kumimoji="1" lang="en-US" altLang="ja-JP" sz="7200" b="1" dirty="0" smtClean="0">
                <a:ea typeface="+mn-ea"/>
              </a:rPr>
              <a:t>Deployment First</a:t>
            </a:r>
            <a:r>
              <a:rPr kumimoji="1" lang="en-US" altLang="ja-JP" sz="8000" b="1" dirty="0" smtClean="0">
                <a:latin typeface="+mn-ea"/>
                <a:ea typeface="+mn-ea"/>
              </a:rPr>
              <a:t/>
            </a:r>
            <a:br>
              <a:rPr kumimoji="1" lang="en-US" altLang="ja-JP" sz="8000" b="1" dirty="0" smtClean="0">
                <a:latin typeface="+mn-ea"/>
                <a:ea typeface="+mn-ea"/>
              </a:rPr>
            </a:br>
            <a:r>
              <a:rPr kumimoji="1" lang="ja-JP" altLang="en-US" sz="7200" b="1" dirty="0" smtClean="0">
                <a:latin typeface="+mn-lt"/>
                <a:ea typeface="+mn-ea"/>
              </a:rPr>
              <a:t>のススメ</a:t>
            </a:r>
            <a:endParaRPr kumimoji="1" lang="ja-JP" altLang="en-US" sz="7200" b="1" dirty="0">
              <a:latin typeface="+mn-lt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latin typeface="+mn-ea"/>
              </a:rPr>
              <a:t>とっちゃん</a:t>
            </a:r>
            <a:r>
              <a:rPr kumimoji="1" lang="en-US" altLang="ja-JP" dirty="0" smtClean="0">
                <a:latin typeface="+mn-ea"/>
              </a:rPr>
              <a:t>(</a:t>
            </a:r>
            <a:r>
              <a:rPr kumimoji="1" lang="ja-JP" altLang="en-US" dirty="0" smtClean="0">
                <a:latin typeface="+mn-ea"/>
              </a:rPr>
              <a:t>高萩 俊行</a:t>
            </a:r>
            <a:r>
              <a:rPr kumimoji="1" lang="en-US" altLang="ja-JP" dirty="0" smtClean="0">
                <a:latin typeface="+mn-ea"/>
              </a:rPr>
              <a:t>)</a:t>
            </a:r>
          </a:p>
          <a:p>
            <a:r>
              <a:rPr lang="en-US" altLang="ja-JP" sz="1600" dirty="0" smtClean="0">
                <a:latin typeface="+mj-lt"/>
              </a:rPr>
              <a:t>Microsoft MVP for Development Tools – Visual C++</a:t>
            </a:r>
          </a:p>
          <a:p>
            <a:r>
              <a:rPr kumimoji="1" lang="en-US" altLang="ja-JP" sz="1600" dirty="0" smtClean="0">
                <a:latin typeface="+mj-lt"/>
              </a:rPr>
              <a:t>Since 2005/10-</a:t>
            </a:r>
          </a:p>
          <a:p>
            <a:r>
              <a:rPr lang="en-US" altLang="ja-JP" sz="1600" dirty="0" smtClean="0">
                <a:latin typeface="+mj-lt"/>
                <a:hlinkClick r:id="rId2"/>
              </a:rPr>
              <a:t>http://blogs.wankuma.com/tocchann/</a:t>
            </a:r>
            <a:endParaRPr kumimoji="1" lang="ja-JP" altLang="en-US" sz="16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バージョンとは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インストーラのバージョン管理は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ファイルバージョンが対象！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アセンブリバージョン</a:t>
            </a:r>
            <a:r>
              <a:rPr lang="ja-JP" altLang="en-US" dirty="0" smtClean="0"/>
              <a:t>ではない！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バージョンがより大きいものが更新対象</a:t>
            </a:r>
            <a:endParaRPr lang="en-US" altLang="ja-JP" dirty="0" smtClean="0"/>
          </a:p>
          <a:p>
            <a:r>
              <a:rPr lang="ja-JP" altLang="en-US" dirty="0" smtClean="0"/>
              <a:t>バージョン管理は、製品管理の基礎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製品を管理する上で必ず必要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開発マシンの外に出た時点で管理対象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たとえテストビルドであっても</a:t>
            </a:r>
            <a:endParaRPr kumimoji="1"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配布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どのようにユーザーの手元に届けるのか？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その手段はひとつなのか？複数なのか？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配置を考えて配布を決めねばならない</a:t>
            </a:r>
            <a:endParaRPr lang="en-US" altLang="ja-JP" dirty="0" smtClean="0"/>
          </a:p>
          <a:p>
            <a:r>
              <a:rPr kumimoji="1" lang="ja-JP" altLang="en-US" dirty="0" smtClean="0"/>
              <a:t>配置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どうやってユーザーに実行させるか？</a:t>
            </a:r>
            <a:endParaRPr lang="en-US" altLang="ja-JP" dirty="0" smtClean="0"/>
          </a:p>
          <a:p>
            <a:r>
              <a:rPr kumimoji="1" lang="ja-JP" altLang="en-US" sz="4400" dirty="0" smtClean="0"/>
              <a:t>配布と配置は運用を考慮して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決めなければならない！！！</a:t>
            </a:r>
            <a:endParaRPr kumimoji="1" lang="ja-JP" alt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修正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プログラムの修正に合わせてインストーラも修正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バグの修正だけとは限らない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状況によっては大きなバージョンアップもある</a:t>
            </a:r>
            <a:endParaRPr lang="en-US" altLang="ja-JP" dirty="0" smtClean="0"/>
          </a:p>
          <a:p>
            <a:r>
              <a:rPr kumimoji="1" lang="ja-JP" altLang="en-US" dirty="0" smtClean="0"/>
              <a:t>更新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すでに製品のある場所での配置を更新と呼ぶ</a:t>
            </a:r>
          </a:p>
          <a:p>
            <a:pPr lvl="2"/>
            <a:r>
              <a:rPr kumimoji="1" lang="ja-JP" altLang="en-US" dirty="0" smtClean="0"/>
              <a:t>更新と</a:t>
            </a:r>
            <a:r>
              <a:rPr lang="ja-JP" altLang="en-US" dirty="0" smtClean="0"/>
              <a:t>は「配布と配置」の特殊系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更新する際に注意する部分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絶対にバージョンダウンをしない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同じものは更新しない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更新対象はファイルだけとは限らない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後始末とは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「配置したもの」を撤去する作業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単に消すではない次のための布石である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とは何か？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インストール、アップデート、アンインストールをまとめたアプリ</a:t>
            </a:r>
            <a:endParaRPr kumimoji="1" lang="en-US" altLang="ja-JP" dirty="0" smtClean="0"/>
          </a:p>
          <a:p>
            <a:r>
              <a:rPr kumimoji="1" lang="ja-JP" altLang="en-US" dirty="0" smtClean="0"/>
              <a:t>製品ライフサイクル</a:t>
            </a:r>
            <a:r>
              <a:rPr lang="ja-JP" altLang="en-US" dirty="0" smtClean="0"/>
              <a:t>での役割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運用以外のすべてのシーケンスで関与</a:t>
            </a:r>
            <a:endParaRPr kumimoji="1"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どのタイミングから作業するのか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設計の初期段階から考察が必要</a:t>
            </a:r>
            <a:endParaRPr lang="en-US" altLang="ja-JP" dirty="0" smtClean="0"/>
          </a:p>
          <a:p>
            <a:r>
              <a:rPr lang="ja-JP" altLang="en-US" dirty="0" smtClean="0"/>
              <a:t>常に更新を考慮する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常に先をみた変化を考慮する</a:t>
            </a:r>
            <a:endParaRPr lang="en-US" altLang="ja-JP" dirty="0" smtClean="0"/>
          </a:p>
          <a:p>
            <a:r>
              <a:rPr kumimoji="1" lang="ja-JP" altLang="en-US" dirty="0" smtClean="0"/>
              <a:t>終わりを見据える！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sz="5800" dirty="0" smtClean="0"/>
              <a:t>常に次を考えて</a:t>
            </a:r>
            <a:r>
              <a:rPr kumimoji="1" lang="ja-JP" altLang="en-US" sz="5800" dirty="0" smtClean="0"/>
              <a:t>作成する</a:t>
            </a:r>
            <a:endParaRPr kumimoji="1" lang="en-US" altLang="ja-JP" sz="5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trike="sngStrike" dirty="0" smtClean="0"/>
              <a:t>自己紹介</a:t>
            </a:r>
            <a:r>
              <a:rPr lang="en-US" altLang="ja-JP" dirty="0" smtClean="0"/>
              <a:t>(</a:t>
            </a:r>
            <a:r>
              <a:rPr lang="ja-JP" altLang="en-US" dirty="0" smtClean="0"/>
              <a:t>印刷資料からは除外</a:t>
            </a:r>
            <a:r>
              <a:rPr lang="en-US" altLang="ja-JP" dirty="0" smtClean="0"/>
              <a:t>)</a:t>
            </a:r>
            <a:endParaRPr lang="ja-JP" altLang="ja-JP" dirty="0" smtClean="0"/>
          </a:p>
          <a:p>
            <a:r>
              <a:rPr lang="ja-JP" altLang="en-US" dirty="0" smtClean="0"/>
              <a:t>インストーラとは何か？</a:t>
            </a:r>
          </a:p>
          <a:p>
            <a:r>
              <a:rPr lang="ja-JP" altLang="en-US" dirty="0" smtClean="0"/>
              <a:t>製品ライフサイクルとのかかわり</a:t>
            </a:r>
          </a:p>
          <a:p>
            <a:r>
              <a:rPr lang="ja-JP" altLang="en-US" dirty="0" smtClean="0"/>
              <a:t>更新と後始末</a:t>
            </a:r>
          </a:p>
          <a:p>
            <a:r>
              <a:rPr lang="ja-JP" altLang="en-US" dirty="0" smtClean="0"/>
              <a:t>まとめ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インストーラに与えられた役割とは何か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製品を起動するために必要なデータを適切な場所に配置する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インストールする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自分が配置した製品の更新を行う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アップデートする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自分が配置した製品の削除を行う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アンインストールする</a:t>
            </a:r>
            <a:endParaRPr lang="en-US" altLang="ja-JP" dirty="0" smtClean="0"/>
          </a:p>
          <a:p>
            <a:r>
              <a:rPr lang="ja-JP" altLang="en-US" dirty="0" smtClean="0"/>
              <a:t>これら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役割が一つにまとまってはじめてインストーラと呼べるようになる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インストーラが必要なときとは？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開発マシン以外の環境で動作させる必要があるとき</a:t>
            </a:r>
            <a:endParaRPr lang="en-US" altLang="ja-JP" dirty="0" smtClean="0"/>
          </a:p>
          <a:p>
            <a:r>
              <a:rPr lang="ja-JP" altLang="en-US" dirty="0" smtClean="0"/>
              <a:t>開発マシン以外とは？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ビルドを行わないマシンのこと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製品ライフサイクルの各要素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動機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設計と実装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配布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配置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運用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フィードバック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修正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更新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終了</a:t>
            </a:r>
            <a:endParaRPr kumimoji="1" lang="ja-JP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あとで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ここに図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書いてみましょう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動機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製品がほしい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提供したい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という思い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これがなければ、商品は成り立たない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設計と</a:t>
            </a:r>
            <a:r>
              <a:rPr lang="ja-JP" altLang="en-US" dirty="0" smtClean="0"/>
              <a:t>実装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製品として具現化していく作業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も</a:t>
            </a:r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製品内のアプリの一つである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インストーラの関与する設計とは？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製品への要求にあったテクノロジの選択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Windows Installer</a:t>
            </a:r>
          </a:p>
          <a:p>
            <a:pPr lvl="2"/>
            <a:r>
              <a:rPr lang="en-US" altLang="ja-JP" dirty="0" err="1" smtClean="0"/>
              <a:t>ClickOnce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配置からみた製品構成の検討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配置構成に合わせたプロジェクトの構造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インストーラへの反映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インストーラ設計での注意点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一番最初にユーザーが利用するアプリ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どのような形であれシステムを変更する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インストーラに失敗は許されない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変化を前提とした設計を行う</a:t>
            </a:r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実行情報の設定はインストーラの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仕事ではない！！！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最後に動かすのもインストーラである！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スライドマスタN05</Template>
  <TotalTime>688</TotalTime>
  <Words>609</Words>
  <Application>Microsoft Office PowerPoint</Application>
  <PresentationFormat>画面に合わせる (4:3)</PresentationFormat>
  <Paragraphs>113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スライドマスタT10</vt:lpstr>
      <vt:lpstr>Deployment First のススメ</vt:lpstr>
      <vt:lpstr>アジェンダ</vt:lpstr>
      <vt:lpstr>インストーラとは何か？</vt:lpstr>
      <vt:lpstr>インストーラとは何か？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更新と後始末</vt:lpstr>
      <vt:lpstr>更新と後始末</vt:lpstr>
      <vt:lpstr>まとめ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First のススメ</dc:title>
  <dc:creator>高萩 俊行</dc:creator>
  <cp:lastModifiedBy>Hatsune, Akira</cp:lastModifiedBy>
  <cp:revision>69</cp:revision>
  <dcterms:created xsi:type="dcterms:W3CDTF">2008-07-18T07:41:05Z</dcterms:created>
  <dcterms:modified xsi:type="dcterms:W3CDTF">2009-01-12T06:28:29Z</dcterms:modified>
</cp:coreProperties>
</file>