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67"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0" autoAdjust="0"/>
    <p:restoredTop sz="94643" autoAdjust="0"/>
  </p:normalViewPr>
  <p:slideViewPr>
    <p:cSldViewPr>
      <p:cViewPr varScale="1">
        <p:scale>
          <a:sx n="70" d="100"/>
          <a:sy n="70" d="100"/>
        </p:scale>
        <p:origin x="-5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8" d="100"/>
          <a:sy n="78" d="100"/>
        </p:scale>
        <p:origin x="-2124" y="-114"/>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#25</a:t>
            </a:r>
            <a:r>
              <a:rPr kumimoji="0" lang="ja-JP" altLang="en-US" sz="2300" dirty="0" smtClean="0">
                <a:solidFill>
                  <a:schemeClr val="tx2"/>
                </a:solidFill>
                <a:ea typeface="ＭＳ Ｐゴシック" pitchFamily="50" charset="-128"/>
              </a:rPr>
              <a:t> </a:t>
            </a:r>
            <a:r>
              <a:rPr kumimoji="0" lang="en-US" altLang="ja-JP" sz="2300" dirty="0" smtClean="0">
                <a:solidFill>
                  <a:schemeClr val="tx2"/>
                </a:solidFill>
                <a:ea typeface="ＭＳ Ｐゴシック" pitchFamily="50" charset="-128"/>
              </a:rPr>
              <a:t>Game Day</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ruby-game-dev.org/"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www.twin.ne.jp/~cyross/Miyako/"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http://www.starruby.info/ja/"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en-US" altLang="ja-JP" sz="3600" dirty="0" smtClean="0"/>
              <a:t>Ruby</a:t>
            </a:r>
            <a:r>
              <a:rPr kumimoji="1" lang="ja-JP" altLang="en-US" sz="3600" dirty="0" smtClean="0"/>
              <a:t>でゲーム作り</a:t>
            </a:r>
            <a:r>
              <a:rPr lang="en-US" altLang="ja-JP" sz="3600" dirty="0" smtClean="0"/>
              <a:t>!!</a:t>
            </a:r>
            <a:br>
              <a:rPr lang="en-US" altLang="ja-JP" sz="3600" dirty="0" smtClean="0"/>
            </a:br>
            <a:r>
              <a:rPr lang="en-US" altLang="ja-JP" sz="3600" dirty="0" err="1" smtClean="0"/>
              <a:t>Miyako</a:t>
            </a:r>
            <a:r>
              <a:rPr lang="en-US" altLang="ja-JP" sz="3600" dirty="0" smtClean="0"/>
              <a:t> </a:t>
            </a:r>
            <a:r>
              <a:rPr lang="en-US" altLang="ja-JP" sz="3600" dirty="0" err="1" smtClean="0"/>
              <a:t>vs</a:t>
            </a:r>
            <a:r>
              <a:rPr lang="en-US" altLang="ja-JP" sz="3600" dirty="0" smtClean="0"/>
              <a:t> </a:t>
            </a:r>
            <a:r>
              <a:rPr lang="en-US" altLang="ja-JP" sz="3600" dirty="0" err="1" smtClean="0"/>
              <a:t>StarRuby</a:t>
            </a:r>
            <a:endParaRPr kumimoji="1" lang="ja-JP" altLang="en-US" sz="3600" dirty="0"/>
          </a:p>
        </p:txBody>
      </p:sp>
      <p:sp>
        <p:nvSpPr>
          <p:cNvPr id="5" name="サブタイトル 4"/>
          <p:cNvSpPr>
            <a:spLocks noGrp="1"/>
          </p:cNvSpPr>
          <p:nvPr>
            <p:ph type="subTitle" idx="1"/>
          </p:nvPr>
        </p:nvSpPr>
        <p:spPr/>
        <p:txBody>
          <a:bodyPr/>
          <a:lstStyle/>
          <a:p>
            <a:r>
              <a:rPr kumimoji="1" lang="en-US" altLang="ja-JP" sz="2000" dirty="0" smtClean="0"/>
              <a:t>TANIGUCHI </a:t>
            </a:r>
            <a:r>
              <a:rPr kumimoji="1" lang="en-US" altLang="ja-JP" sz="2000" dirty="0" err="1" smtClean="0"/>
              <a:t>Hikaru</a:t>
            </a:r>
            <a:endParaRPr kumimoji="1" lang="en-US" altLang="ja-JP" sz="2000" dirty="0" smtClean="0"/>
          </a:p>
          <a:p>
            <a:r>
              <a:rPr lang="en-US" altLang="ja-JP" sz="2000" dirty="0" smtClean="0"/>
              <a:t>(</a:t>
            </a:r>
            <a:r>
              <a:rPr lang="en-US" altLang="ja-JP" sz="2000" dirty="0" err="1" smtClean="0"/>
              <a:t>id:tanigon</a:t>
            </a:r>
            <a:r>
              <a:rPr lang="en-US" altLang="ja-JP" sz="2000" dirty="0" smtClean="0"/>
              <a:t> @twitter @</a:t>
            </a:r>
            <a:r>
              <a:rPr lang="en-US" altLang="ja-JP" sz="2000" dirty="0" err="1" smtClean="0"/>
              <a:t>hatena</a:t>
            </a:r>
            <a:r>
              <a:rPr lang="en-US" altLang="ja-JP" sz="2000" dirty="0" smtClean="0"/>
              <a:t>)</a:t>
            </a:r>
          </a:p>
          <a:p>
            <a:r>
              <a:rPr kumimoji="1" lang="en-US" altLang="ja-JP" sz="2000" dirty="0" smtClean="0"/>
              <a:t>(tanigon2001@gmail.com)</a:t>
            </a:r>
            <a:endParaRPr kumimoji="1" lang="ja-JP"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比較編：インストール</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Miyako</a:t>
            </a:r>
            <a:endParaRPr lang="en-US" altLang="ja-JP" dirty="0" smtClean="0"/>
          </a:p>
          <a:p>
            <a:pPr lvl="1"/>
            <a:r>
              <a:rPr lang="ja-JP" altLang="en-US" dirty="0" smtClean="0"/>
              <a:t>まず</a:t>
            </a:r>
            <a:r>
              <a:rPr lang="en-US" altLang="ja-JP" dirty="0" smtClean="0"/>
              <a:t>Ruby/SDL</a:t>
            </a:r>
            <a:r>
              <a:rPr lang="ja-JP" altLang="en-US" dirty="0" smtClean="0"/>
              <a:t>をインストールする</a:t>
            </a:r>
            <a:endParaRPr lang="en-US" altLang="ja-JP" dirty="0" smtClean="0"/>
          </a:p>
          <a:p>
            <a:pPr lvl="1"/>
            <a:r>
              <a:rPr lang="ja-JP" altLang="en-US" dirty="0" smtClean="0"/>
              <a:t>次に</a:t>
            </a:r>
            <a:r>
              <a:rPr lang="en-US" altLang="ja-JP" dirty="0" err="1" smtClean="0"/>
              <a:t>Miyako</a:t>
            </a:r>
            <a:r>
              <a:rPr lang="ja-JP" altLang="en-US" dirty="0" smtClean="0"/>
              <a:t>をインストール</a:t>
            </a:r>
          </a:p>
          <a:p>
            <a:r>
              <a:rPr lang="en-US" altLang="ja-JP" dirty="0" smtClean="0"/>
              <a:t>Star Ruby</a:t>
            </a:r>
          </a:p>
          <a:p>
            <a:pPr lvl="1"/>
            <a:r>
              <a:rPr lang="en-US" altLang="ja-JP" dirty="0" smtClean="0"/>
              <a:t>Star Ruby</a:t>
            </a:r>
            <a:r>
              <a:rPr lang="ja-JP" altLang="en-US" dirty="0" smtClean="0"/>
              <a:t>をダウンロードしてインストール</a:t>
            </a:r>
          </a:p>
          <a:p>
            <a:pPr lvl="1">
              <a:buNone/>
            </a:pPr>
            <a:endParaRPr lang="ja-JP" altLang="en-US" dirty="0" smtClean="0"/>
          </a:p>
          <a:p>
            <a:pPr lvl="1">
              <a:buNone/>
            </a:pPr>
            <a:r>
              <a:rPr lang="ja-JP" altLang="en-US" dirty="0" smtClean="0"/>
              <a:t>どちらも簡単！</a:t>
            </a:r>
          </a:p>
          <a:p>
            <a:pPr lvl="1">
              <a:buNone/>
            </a:pPr>
            <a:r>
              <a:rPr lang="ja-JP" altLang="en-US" dirty="0" smtClean="0"/>
              <a:t>比較するなら </a:t>
            </a:r>
            <a:r>
              <a:rPr lang="en-US" altLang="ja-JP" dirty="0" smtClean="0"/>
              <a:t>Star Ruby</a:t>
            </a:r>
            <a:r>
              <a:rPr lang="ja-JP" altLang="en-US" dirty="0" smtClean="0"/>
              <a:t>に軍配が上がる</a:t>
            </a:r>
            <a:r>
              <a:rPr lang="en-US" altLang="ja-JP" dirty="0" smtClean="0"/>
              <a:t>?</a:t>
            </a:r>
          </a:p>
          <a:p>
            <a:pPr lvl="1"/>
            <a:endParaRPr lang="ja-JP" altLang="en-US" dirty="0" smtClean="0"/>
          </a:p>
          <a:p>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比較編：とりあえずサンプル</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Miyako</a:t>
            </a:r>
            <a:endParaRPr lang="en-US" altLang="ja-JP" dirty="0" smtClean="0"/>
          </a:p>
          <a:p>
            <a:pPr lvl="1"/>
            <a:r>
              <a:rPr lang="ja-JP" altLang="en-US" dirty="0" smtClean="0"/>
              <a:t>数こそ少ないものの</a:t>
            </a:r>
            <a:r>
              <a:rPr lang="en-US" altLang="ja-JP" dirty="0" smtClean="0"/>
              <a:t/>
            </a:r>
            <a:br>
              <a:rPr lang="en-US" altLang="ja-JP" dirty="0" smtClean="0"/>
            </a:br>
            <a:r>
              <a:rPr lang="en-US" altLang="ja-JP" dirty="0" err="1" smtClean="0"/>
              <a:t>Miyako</a:t>
            </a:r>
            <a:r>
              <a:rPr lang="ja-JP" altLang="en-US" dirty="0" smtClean="0"/>
              <a:t>の豊富な機能のウォークスルー</a:t>
            </a:r>
          </a:p>
          <a:p>
            <a:pPr lvl="1"/>
            <a:r>
              <a:rPr lang="ja-JP" altLang="en-US" dirty="0" smtClean="0"/>
              <a:t>おお、いろいろ出来そう！　</a:t>
            </a:r>
            <a:r>
              <a:rPr lang="en-US" altLang="ja-JP" dirty="0" smtClean="0"/>
              <a:t/>
            </a:r>
            <a:br>
              <a:rPr lang="en-US" altLang="ja-JP" dirty="0" smtClean="0"/>
            </a:br>
            <a:r>
              <a:rPr lang="ja-JP" altLang="en-US" dirty="0" smtClean="0"/>
              <a:t>と感じさせる何かがある</a:t>
            </a:r>
            <a:endParaRPr lang="en-US" altLang="ja-JP" dirty="0" smtClean="0"/>
          </a:p>
          <a:p>
            <a:pPr lvl="1">
              <a:buNone/>
            </a:pPr>
            <a:endParaRPr lang="en-US" altLang="ja-JP" dirty="0" smtClean="0"/>
          </a:p>
          <a:p>
            <a:pPr lvl="1">
              <a:buNone/>
            </a:pPr>
            <a:r>
              <a:rPr lang="en-US" altLang="ja-JP" dirty="0" err="1" smtClean="0"/>
              <a:t>Miyako</a:t>
            </a:r>
            <a:r>
              <a:rPr lang="ja-JP" altLang="en-US" dirty="0" smtClean="0"/>
              <a:t>が多機能なこともあり、サンプルは網羅的とはいえないものの実例として素晴らしい</a:t>
            </a:r>
          </a:p>
          <a:p>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比較編：とりあえずサンプル</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Star Ruby</a:t>
            </a:r>
          </a:p>
          <a:p>
            <a:pPr lvl="1"/>
            <a:r>
              <a:rPr lang="ja-JP" altLang="en-US" dirty="0" smtClean="0"/>
              <a:t>網羅的なサンプル</a:t>
            </a:r>
          </a:p>
          <a:p>
            <a:pPr lvl="1"/>
            <a:r>
              <a:rPr lang="ja-JP" altLang="en-US" dirty="0" smtClean="0"/>
              <a:t>ライブラリそのものがシンプルなので、ひととおりサンプルを見るだけで分かりそう</a:t>
            </a:r>
          </a:p>
          <a:p>
            <a:pPr lvl="1"/>
            <a:endParaRPr lang="ja-JP" altLang="en-US" dirty="0" smtClean="0"/>
          </a:p>
          <a:p>
            <a:pPr lvl="1">
              <a:buNone/>
            </a:pPr>
            <a:r>
              <a:rPr lang="ja-JP" altLang="en-US" dirty="0" smtClean="0"/>
              <a:t>ライブラリの方向性が違うなか、サンプルにもクセが出ていて甲乙つけがたい？</a:t>
            </a:r>
          </a:p>
          <a:p>
            <a:pPr lvl="2"/>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ドキュメント類</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Miyako</a:t>
            </a:r>
            <a:endParaRPr lang="en-US" altLang="ja-JP" dirty="0" smtClean="0"/>
          </a:p>
          <a:p>
            <a:pPr lvl="1"/>
            <a:r>
              <a:rPr lang="ja-JP" altLang="en-US" dirty="0" smtClean="0"/>
              <a:t>幅は狭いがチュートリアルＰＤＦも配布</a:t>
            </a:r>
          </a:p>
          <a:p>
            <a:pPr lvl="1"/>
            <a:r>
              <a:rPr lang="en-US" altLang="ja-JP" dirty="0" smtClean="0"/>
              <a:t>Zip</a:t>
            </a:r>
            <a:r>
              <a:rPr lang="ja-JP" altLang="en-US" dirty="0" err="1" smtClean="0"/>
              <a:t>にも</a:t>
            </a:r>
            <a:r>
              <a:rPr lang="ja-JP" altLang="en-US" dirty="0" smtClean="0"/>
              <a:t> </a:t>
            </a:r>
            <a:r>
              <a:rPr lang="en-US" altLang="ja-JP" dirty="0" smtClean="0"/>
              <a:t>API</a:t>
            </a:r>
            <a:r>
              <a:rPr lang="ja-JP" altLang="en-US" dirty="0" smtClean="0"/>
              <a:t>ドキュメントがついてくる</a:t>
            </a:r>
            <a:endParaRPr lang="en-US" altLang="ja-JP" dirty="0" smtClean="0"/>
          </a:p>
          <a:p>
            <a:pPr lvl="1"/>
            <a:r>
              <a:rPr lang="ja-JP" altLang="en-US" dirty="0" smtClean="0"/>
              <a:t>説明はほとんど書かれていないが</a:t>
            </a:r>
            <a:r>
              <a:rPr lang="en-US" altLang="ja-JP" dirty="0" smtClean="0"/>
              <a:t>…?</a:t>
            </a:r>
          </a:p>
          <a:p>
            <a:pPr lvl="1"/>
            <a:r>
              <a:rPr lang="ja-JP" altLang="en-US" dirty="0" smtClean="0"/>
              <a:t>将来に期待！</a:t>
            </a:r>
          </a:p>
          <a:p>
            <a:pPr lvl="2"/>
            <a:r>
              <a:rPr lang="ja-JP" altLang="en-US" dirty="0" smtClean="0"/>
              <a:t>何分多機能なので・・・</a:t>
            </a:r>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ドキュメント類</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Star Ruby</a:t>
            </a:r>
          </a:p>
          <a:p>
            <a:pPr lvl="1"/>
            <a:r>
              <a:rPr lang="ja-JP" altLang="en-US" dirty="0" smtClean="0"/>
              <a:t>サイト上に網羅されたドキュメントあり</a:t>
            </a:r>
          </a:p>
          <a:p>
            <a:pPr lvl="1"/>
            <a:r>
              <a:rPr lang="ja-JP" altLang="en-US" dirty="0" smtClean="0"/>
              <a:t>元がシンプルなだけにとてもわかりやすい</a:t>
            </a:r>
          </a:p>
          <a:p>
            <a:pPr lvl="1"/>
            <a:r>
              <a:rPr lang="ja-JP" altLang="en-US" dirty="0" smtClean="0"/>
              <a:t>サンプルと合わせればほぼ完璧</a:t>
            </a:r>
          </a:p>
          <a:p>
            <a:pPr lvl="1"/>
            <a:r>
              <a:rPr lang="ja-JP" altLang="en-US" dirty="0" smtClean="0"/>
              <a:t>ただ、配布</a:t>
            </a:r>
            <a:r>
              <a:rPr lang="en-US" altLang="ja-JP" dirty="0" smtClean="0"/>
              <a:t>ZIP</a:t>
            </a:r>
            <a:r>
              <a:rPr lang="ja-JP" altLang="en-US" dirty="0" err="1" smtClean="0"/>
              <a:t>には</a:t>
            </a:r>
            <a:r>
              <a:rPr lang="ja-JP" altLang="en-US" dirty="0" smtClean="0"/>
              <a:t>含まれていない様子</a:t>
            </a:r>
          </a:p>
          <a:p>
            <a:pPr lvl="1">
              <a:buNone/>
            </a:pPr>
            <a:endParaRPr lang="ja-JP" altLang="en-US" dirty="0" smtClean="0"/>
          </a:p>
          <a:p>
            <a:pPr lvl="1">
              <a:buNone/>
            </a:pPr>
            <a:r>
              <a:rPr lang="ja-JP" altLang="en-US" dirty="0" smtClean="0"/>
              <a:t>機能の差があるため単純に比較はできないが</a:t>
            </a:r>
            <a:br>
              <a:rPr lang="ja-JP" altLang="en-US" dirty="0" smtClean="0"/>
            </a:br>
            <a:r>
              <a:rPr lang="ja-JP" altLang="en-US" dirty="0" smtClean="0"/>
              <a:t>開発をする上での快適度は </a:t>
            </a:r>
            <a:r>
              <a:rPr lang="en-US" altLang="ja-JP" dirty="0" smtClean="0"/>
              <a:t>Star Ruby</a:t>
            </a:r>
            <a:r>
              <a:rPr lang="ja-JP" altLang="en-US" dirty="0" smtClean="0"/>
              <a:t>が上か</a:t>
            </a:r>
            <a:r>
              <a:rPr lang="en-US" altLang="ja-JP" dirty="0" smtClean="0"/>
              <a:t>?</a:t>
            </a:r>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ゲームループを書こう</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ゲームループ</a:t>
            </a:r>
            <a:r>
              <a:rPr lang="en-US" altLang="ja-JP" dirty="0" smtClean="0"/>
              <a:t>(</a:t>
            </a:r>
            <a:r>
              <a:rPr lang="ja-JP" altLang="en-US" dirty="0" smtClean="0"/>
              <a:t>とかなんとか色々言い方</a:t>
            </a:r>
            <a:r>
              <a:rPr lang="en-US" altLang="ja-JP" dirty="0" smtClean="0"/>
              <a:t>)</a:t>
            </a:r>
          </a:p>
          <a:p>
            <a:pPr lvl="1"/>
            <a:r>
              <a:rPr lang="en-US" altLang="ja-JP" dirty="0" smtClean="0"/>
              <a:t>FPS</a:t>
            </a:r>
            <a:r>
              <a:rPr lang="ja-JP" altLang="en-US" dirty="0" smtClean="0"/>
              <a:t>で指定したフレームごとにメソッドやイテレータ</a:t>
            </a:r>
            <a:r>
              <a:rPr lang="en-US" altLang="ja-JP" dirty="0" smtClean="0"/>
              <a:t>(</a:t>
            </a:r>
            <a:r>
              <a:rPr lang="ja-JP" altLang="en-US" dirty="0" smtClean="0"/>
              <a:t>クロージャ</a:t>
            </a:r>
            <a:r>
              <a:rPr lang="en-US" altLang="ja-JP" dirty="0" smtClean="0"/>
              <a:t>)</a:t>
            </a:r>
            <a:r>
              <a:rPr lang="ja-JP" altLang="en-US" dirty="0" smtClean="0"/>
              <a:t>を呼んでくれるようにする</a:t>
            </a:r>
          </a:p>
          <a:p>
            <a:pPr lvl="1"/>
            <a:r>
              <a:rPr lang="ja-JP" altLang="en-US" dirty="0" smtClean="0"/>
              <a:t>何か処理を書いてループを回すまでの道のり</a:t>
            </a:r>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ゲームループを書こう</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Miyako</a:t>
            </a:r>
            <a:r>
              <a:rPr lang="ja-JP" altLang="en-US" dirty="0" smtClean="0"/>
              <a:t>編</a:t>
            </a:r>
            <a:endParaRPr lang="en-US" altLang="ja-JP" dirty="0" smtClean="0"/>
          </a:p>
          <a:p>
            <a:pPr lvl="1"/>
            <a:r>
              <a:rPr lang="ja-JP" altLang="en-US" dirty="0" smtClean="0"/>
              <a:t>何か処理を書いてループを回すまでの道のり</a:t>
            </a:r>
            <a:endParaRPr lang="en-US" altLang="ja-JP" dirty="0" smtClean="0"/>
          </a:p>
          <a:p>
            <a:pPr lvl="1"/>
            <a:r>
              <a:rPr lang="ja-JP" altLang="en-US" dirty="0" smtClean="0"/>
              <a:t>チュートリアルに従って「シーン」を理解する</a:t>
            </a:r>
          </a:p>
          <a:p>
            <a:pPr lvl="1"/>
            <a:r>
              <a:rPr lang="en-US" altLang="ja-JP" dirty="0" err="1" smtClean="0"/>
              <a:t>Miyako</a:t>
            </a:r>
            <a:r>
              <a:rPr lang="en-US" altLang="ja-JP" dirty="0" smtClean="0"/>
              <a:t>::Story::Scene </a:t>
            </a:r>
            <a:r>
              <a:rPr lang="ja-JP" altLang="en-US" dirty="0" smtClean="0"/>
              <a:t>を</a:t>
            </a:r>
            <a:r>
              <a:rPr lang="en-US" altLang="ja-JP" dirty="0" smtClean="0"/>
              <a:t>mix-in</a:t>
            </a:r>
            <a:r>
              <a:rPr lang="ja-JP" altLang="en-US" dirty="0" smtClean="0"/>
              <a:t>したクラスを作成する</a:t>
            </a:r>
          </a:p>
          <a:p>
            <a:pPr lvl="2"/>
            <a:r>
              <a:rPr lang="en-US" altLang="ja-JP" dirty="0" smtClean="0"/>
              <a:t>init, setup, update, final, dispose </a:t>
            </a:r>
            <a:r>
              <a:rPr lang="ja-JP" altLang="en-US" dirty="0" smtClean="0"/>
              <a:t>というメソッドを実装する</a:t>
            </a:r>
          </a:p>
          <a:p>
            <a:pPr lvl="2"/>
            <a:r>
              <a:rPr lang="en-US" altLang="ja-JP" dirty="0" smtClean="0"/>
              <a:t>Update</a:t>
            </a:r>
            <a:r>
              <a:rPr lang="ja-JP" altLang="en-US" dirty="0" smtClean="0"/>
              <a:t>がフレームごとに繰り返し呼ばれる</a:t>
            </a:r>
          </a:p>
          <a:p>
            <a:pPr lvl="2">
              <a:buNone/>
            </a:pPr>
            <a:r>
              <a:rPr lang="ja-JP" altLang="en-US" dirty="0" smtClean="0"/>
              <a:t>	</a:t>
            </a:r>
            <a:endParaRPr lang="ja-JP" altLang="en-US" dirty="0" smtClean="0"/>
          </a:p>
          <a:p>
            <a:pPr lvl="2">
              <a:buNone/>
            </a:pPr>
            <a:r>
              <a:rPr lang="en-US" altLang="ja-JP" dirty="0" smtClean="0"/>
              <a:t>(</a:t>
            </a:r>
            <a:r>
              <a:rPr lang="en-US" altLang="ja-JP" dirty="0" err="1" smtClean="0"/>
              <a:t>m</a:t>
            </a:r>
            <a:r>
              <a:rPr lang="en-US" altLang="ja-JP" dirty="0" err="1" smtClean="0"/>
              <a:t>ain_loop</a:t>
            </a:r>
            <a:r>
              <a:rPr lang="ja-JP" altLang="en-US" dirty="0" smtClean="0"/>
              <a:t>などもあるがあえてシーンを使った</a:t>
            </a:r>
            <a:r>
              <a:rPr lang="en-US" altLang="ja-JP" dirty="0" smtClean="0"/>
              <a:t>)</a:t>
            </a:r>
            <a:endParaRPr lang="ja-JP" altLang="en-US" dirty="0" smtClean="0"/>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ゲームループを書こう</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Star Ruby</a:t>
            </a:r>
            <a:r>
              <a:rPr lang="ja-JP" altLang="en-US" dirty="0" smtClean="0"/>
              <a:t>編</a:t>
            </a:r>
            <a:endParaRPr lang="en-US" altLang="ja-JP" dirty="0" smtClean="0"/>
          </a:p>
          <a:p>
            <a:pPr lvl="1"/>
            <a:r>
              <a:rPr lang="en-US" altLang="ja-JP" dirty="0" smtClean="0"/>
              <a:t>Game</a:t>
            </a:r>
            <a:r>
              <a:rPr lang="ja-JP" altLang="en-US" dirty="0" smtClean="0"/>
              <a:t>クラスの</a:t>
            </a:r>
            <a:r>
              <a:rPr lang="en-US" altLang="ja-JP" dirty="0" smtClean="0"/>
              <a:t>run</a:t>
            </a:r>
            <a:r>
              <a:rPr lang="ja-JP" altLang="en-US" dirty="0" smtClean="0"/>
              <a:t>にクロージャを渡す</a:t>
            </a:r>
          </a:p>
          <a:p>
            <a:pPr lvl="1"/>
            <a:r>
              <a:rPr lang="ja-JP" altLang="en-US" dirty="0" smtClean="0"/>
              <a:t>めちゃめちゃシンプル</a:t>
            </a:r>
          </a:p>
          <a:p>
            <a:pPr lvl="1"/>
            <a:r>
              <a:rPr lang="ja-JP" altLang="en-US" dirty="0" smtClean="0"/>
              <a:t>画面をクリアするなどすべて自分で実施</a:t>
            </a:r>
            <a:endParaRPr lang="en-US" altLang="ja-JP" dirty="0" smtClean="0"/>
          </a:p>
          <a:p>
            <a:pPr>
              <a:buNone/>
            </a:pPr>
            <a:endParaRPr lang="ja-JP" altLang="en-US" dirty="0" smtClean="0"/>
          </a:p>
          <a:p>
            <a:pPr>
              <a:buNone/>
            </a:pPr>
            <a:r>
              <a:rPr lang="en-US" altLang="ja-JP" dirty="0" smtClean="0"/>
              <a:t>     </a:t>
            </a:r>
            <a:r>
              <a:rPr lang="en-US" altLang="ja-JP" dirty="0" err="1" smtClean="0"/>
              <a:t>Game.run</a:t>
            </a:r>
            <a:r>
              <a:rPr lang="en-US" altLang="ja-JP" dirty="0" smtClean="0"/>
              <a:t>(..) do …. </a:t>
            </a:r>
            <a:r>
              <a:rPr lang="en-US" altLang="ja-JP" dirty="0" smtClean="0"/>
              <a:t>e</a:t>
            </a:r>
            <a:r>
              <a:rPr lang="en-US" altLang="ja-JP" dirty="0" smtClean="0"/>
              <a:t>nd </a:t>
            </a:r>
            <a:endParaRPr lang="ja-JP" altLang="en-US" dirty="0" smtClean="0"/>
          </a:p>
          <a:p>
            <a:pPr>
              <a:buNone/>
            </a:pPr>
            <a:endParaRPr lang="ja-JP"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文字</a:t>
            </a:r>
            <a:r>
              <a:rPr lang="ja-JP" altLang="en-US" dirty="0" smtClean="0"/>
              <a:t>を描こう</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文字を描く</a:t>
            </a:r>
          </a:p>
          <a:p>
            <a:pPr lvl="1"/>
            <a:r>
              <a:rPr lang="ja-JP" altLang="en-US" dirty="0" smtClean="0"/>
              <a:t>既存のフォントを使って文字を描く</a:t>
            </a:r>
          </a:p>
          <a:p>
            <a:pPr lvl="1"/>
            <a:r>
              <a:rPr lang="ja-JP" altLang="en-US" dirty="0" smtClean="0"/>
              <a:t>画面に適当なサイズでテキストを出す</a:t>
            </a:r>
          </a:p>
          <a:p>
            <a:pPr lvl="1"/>
            <a:r>
              <a:rPr lang="ja-JP" altLang="en-US" dirty="0" smtClean="0"/>
              <a:t>で、これ</a:t>
            </a:r>
            <a:r>
              <a:rPr lang="ja-JP" altLang="en-US" dirty="0" smtClean="0"/>
              <a:t>が動くとかそこまで</a:t>
            </a:r>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文字</a:t>
            </a:r>
            <a:r>
              <a:rPr lang="ja-JP" altLang="en-US" dirty="0" smtClean="0"/>
              <a:t>を描こう</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Miyako</a:t>
            </a:r>
            <a:r>
              <a:rPr lang="ja-JP" altLang="en-US" dirty="0" smtClean="0"/>
              <a:t>編</a:t>
            </a:r>
          </a:p>
          <a:p>
            <a:pPr lvl="1"/>
            <a:r>
              <a:rPr lang="ja-JP" altLang="en-US" dirty="0" smtClean="0"/>
              <a:t>なんでもいい</a:t>
            </a:r>
            <a:r>
              <a:rPr lang="ja-JP" altLang="en-US" dirty="0" smtClean="0"/>
              <a:t>から</a:t>
            </a:r>
            <a:r>
              <a:rPr lang="en-US" altLang="ja-JP" dirty="0" smtClean="0"/>
              <a:t>Font</a:t>
            </a:r>
            <a:r>
              <a:rPr lang="ja-JP" altLang="en-US" dirty="0" smtClean="0"/>
              <a:t>の取得  </a:t>
            </a:r>
            <a:r>
              <a:rPr lang="en-US" altLang="ja-JP" dirty="0" err="1" smtClean="0"/>
              <a:t>Font.serif</a:t>
            </a:r>
            <a:r>
              <a:rPr lang="en-US" altLang="ja-JP" dirty="0" smtClean="0"/>
              <a:t>() </a:t>
            </a:r>
            <a:r>
              <a:rPr lang="ja-JP" altLang="en-US" dirty="0" smtClean="0"/>
              <a:t>とか</a:t>
            </a:r>
            <a:endParaRPr lang="en-US" altLang="ja-JP" dirty="0" smtClean="0"/>
          </a:p>
          <a:p>
            <a:pPr lvl="1"/>
            <a:r>
              <a:rPr lang="en-US" altLang="ja-JP" dirty="0" err="1" smtClean="0"/>
              <a:t>Shape.text</a:t>
            </a:r>
            <a:r>
              <a:rPr lang="en-US" altLang="ja-JP" dirty="0" smtClean="0"/>
              <a:t> </a:t>
            </a:r>
            <a:r>
              <a:rPr lang="ja-JP" altLang="en-US" dirty="0" smtClean="0"/>
              <a:t>を使って「スプライト」にする</a:t>
            </a:r>
            <a:endParaRPr lang="en-US" altLang="ja-JP" dirty="0" smtClean="0"/>
          </a:p>
          <a:p>
            <a:pPr lvl="1"/>
            <a:r>
              <a:rPr lang="ja-JP" altLang="en-US" dirty="0" smtClean="0"/>
              <a:t>スプライトは自律して描写処理</a:t>
            </a:r>
            <a:r>
              <a:rPr lang="en-US" altLang="ja-JP" dirty="0" smtClean="0"/>
              <a:t>(</a:t>
            </a:r>
            <a:r>
              <a:rPr lang="ja-JP" altLang="en-US" dirty="0" smtClean="0"/>
              <a:t>スプライトだし</a:t>
            </a:r>
            <a:r>
              <a:rPr lang="en-US" altLang="ja-JP" dirty="0" smtClean="0"/>
              <a:t>)</a:t>
            </a:r>
          </a:p>
          <a:p>
            <a:pPr lvl="1"/>
            <a:r>
              <a:rPr lang="ja-JP" altLang="en-US" dirty="0" smtClean="0"/>
              <a:t>スプライトに変換しているところが面白い</a:t>
            </a:r>
          </a:p>
          <a:p>
            <a:pPr lvl="1">
              <a:buNone/>
            </a:pPr>
            <a:endParaRPr lang="ja-JP" altLang="en-US" dirty="0" smtClean="0"/>
          </a:p>
          <a:p>
            <a:pPr lvl="1">
              <a:buNone/>
            </a:pPr>
            <a:r>
              <a:rPr lang="ja-JP" altLang="en-US" dirty="0" smtClean="0"/>
              <a:t>理解してしまうと楽</a:t>
            </a:r>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自己紹介</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谷口　光 </a:t>
            </a:r>
            <a:r>
              <a:rPr kumimoji="1" lang="en-US" altLang="ja-JP" dirty="0" smtClean="0"/>
              <a:t>(TANIGUCHI </a:t>
            </a:r>
            <a:r>
              <a:rPr kumimoji="1" lang="en-US" altLang="ja-JP" dirty="0" err="1" smtClean="0"/>
              <a:t>Hikaru</a:t>
            </a:r>
            <a:r>
              <a:rPr kumimoji="1" lang="en-US" altLang="ja-JP" dirty="0" smtClean="0"/>
              <a:t>)</a:t>
            </a:r>
          </a:p>
          <a:p>
            <a:r>
              <a:rPr lang="en-US" altLang="ja-JP" dirty="0" smtClean="0"/>
              <a:t>Twitter</a:t>
            </a:r>
            <a:r>
              <a:rPr lang="ja-JP" altLang="en-US" dirty="0" smtClean="0"/>
              <a:t>に出没  </a:t>
            </a:r>
            <a:r>
              <a:rPr lang="en-US" altLang="ja-JP" dirty="0" err="1" smtClean="0"/>
              <a:t>id:tanigon</a:t>
            </a:r>
            <a:endParaRPr lang="en-US" altLang="ja-JP" dirty="0" smtClean="0"/>
          </a:p>
          <a:p>
            <a:r>
              <a:rPr lang="ja-JP" altLang="en-US" dirty="0" smtClean="0"/>
              <a:t>プリクラ機とか携帯電話向けコンテンツの会社でエンジニアしてます</a:t>
            </a:r>
          </a:p>
          <a:p>
            <a:r>
              <a:rPr kumimoji="1" lang="ja-JP" altLang="en-US" dirty="0" smtClean="0"/>
              <a:t>ゲーム大好き　弾幕</a:t>
            </a:r>
            <a:r>
              <a:rPr kumimoji="1" lang="en-US" altLang="ja-JP" dirty="0" smtClean="0"/>
              <a:t>STG</a:t>
            </a:r>
            <a:r>
              <a:rPr kumimoji="1" lang="ja-JP" altLang="en-US" dirty="0" smtClean="0"/>
              <a:t>とか</a:t>
            </a:r>
          </a:p>
          <a:p>
            <a:r>
              <a:rPr lang="ja-JP" altLang="en-US" dirty="0" smtClean="0"/>
              <a:t>趣味で</a:t>
            </a:r>
            <a:r>
              <a:rPr lang="ja-JP" altLang="en-US" dirty="0" smtClean="0"/>
              <a:t>ゲーム・メガデモ</a:t>
            </a:r>
            <a:r>
              <a:rPr lang="ja-JP" altLang="en-US" dirty="0" smtClean="0"/>
              <a:t>もどき</a:t>
            </a:r>
            <a:r>
              <a:rPr lang="ja-JP" altLang="en-US" dirty="0" smtClean="0"/>
              <a:t>作ったり</a:t>
            </a:r>
            <a:r>
              <a:rPr lang="ja-JP" altLang="en-US" dirty="0" smtClean="0"/>
              <a:t>　学生</a:t>
            </a:r>
            <a:r>
              <a:rPr lang="ja-JP" altLang="en-US" dirty="0" smtClean="0"/>
              <a:t>時代</a:t>
            </a:r>
            <a:r>
              <a:rPr lang="ja-JP" altLang="en-US" dirty="0" smtClean="0"/>
              <a:t>エロ</a:t>
            </a:r>
            <a:r>
              <a:rPr lang="ja-JP" altLang="en-US" dirty="0" smtClean="0"/>
              <a:t>ゲの</a:t>
            </a:r>
            <a:r>
              <a:rPr lang="ja-JP" altLang="en-US" dirty="0" smtClean="0"/>
              <a:t>会社でバイト</a:t>
            </a:r>
            <a:r>
              <a:rPr lang="ja-JP" altLang="en-US" dirty="0" smtClean="0"/>
              <a:t>して</a:t>
            </a:r>
            <a:r>
              <a:rPr lang="ja-JP" altLang="en-US" dirty="0" smtClean="0"/>
              <a:t>い</a:t>
            </a:r>
            <a:r>
              <a:rPr lang="ja-JP" altLang="en-US" dirty="0" smtClean="0"/>
              <a:t>た </a:t>
            </a:r>
            <a:endParaRPr lang="en-US" altLang="ja-JP" dirty="0" smtClean="0"/>
          </a:p>
          <a:p>
            <a:r>
              <a:rPr lang="ja-JP" altLang="en-US" dirty="0" smtClean="0"/>
              <a:t>ピアノ・手品・ルービックキューブ・車 </a:t>
            </a:r>
            <a:r>
              <a:rPr lang="en-US" altLang="ja-JP" dirty="0" smtClean="0"/>
              <a:t>etc…</a:t>
            </a:r>
            <a:endParaRPr lang="ja-JP" altLang="en-US" dirty="0" smtClean="0"/>
          </a:p>
          <a:p>
            <a:pPr>
              <a:buNone/>
            </a:pPr>
            <a:endParaRPr kumimoji="1" lang="ja-JP" altLang="en-US"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文字</a:t>
            </a:r>
            <a:r>
              <a:rPr lang="ja-JP" altLang="en-US" dirty="0" smtClean="0"/>
              <a:t>を描こう</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Star Ruby</a:t>
            </a:r>
            <a:r>
              <a:rPr lang="ja-JP" altLang="en-US" dirty="0" smtClean="0"/>
              <a:t>編</a:t>
            </a:r>
          </a:p>
          <a:p>
            <a:pPr lvl="1"/>
            <a:r>
              <a:rPr lang="en-US" altLang="ja-JP" dirty="0" smtClean="0"/>
              <a:t>Font</a:t>
            </a:r>
            <a:r>
              <a:rPr lang="ja-JP" altLang="en-US" dirty="0" smtClean="0"/>
              <a:t>を作成 </a:t>
            </a:r>
            <a:endParaRPr lang="en-US" altLang="ja-JP" dirty="0" smtClean="0"/>
          </a:p>
          <a:p>
            <a:pPr lvl="1"/>
            <a:r>
              <a:rPr lang="en-US" altLang="ja-JP" dirty="0" smtClean="0"/>
              <a:t>Color</a:t>
            </a:r>
            <a:r>
              <a:rPr lang="ja-JP" altLang="en-US" dirty="0" smtClean="0"/>
              <a:t>も必要に応じて準備しておく</a:t>
            </a:r>
          </a:p>
          <a:p>
            <a:pPr lvl="1"/>
            <a:r>
              <a:rPr lang="ja-JP" altLang="en-US" dirty="0" smtClean="0"/>
              <a:t>ループ内で取れるスクリーンバッファの</a:t>
            </a:r>
            <a:r>
              <a:rPr lang="en-US" altLang="ja-JP" dirty="0" smtClean="0"/>
              <a:t>Texture</a:t>
            </a:r>
            <a:r>
              <a:rPr lang="ja-JP" altLang="en-US" dirty="0" smtClean="0"/>
              <a:t>に対して</a:t>
            </a:r>
            <a:r>
              <a:rPr lang="en-US" altLang="ja-JP" dirty="0" err="1" smtClean="0"/>
              <a:t>render_text</a:t>
            </a:r>
            <a:r>
              <a:rPr lang="ja-JP" altLang="en-US" dirty="0" smtClean="0"/>
              <a:t>する</a:t>
            </a:r>
          </a:p>
          <a:p>
            <a:pPr lvl="1"/>
            <a:r>
              <a:rPr lang="ja-JP" altLang="en-US" dirty="0" smtClean="0"/>
              <a:t>各フレーム自前で描写するので座標の管理などは自前。必要に応じてスプライトクラスは作成。</a:t>
            </a:r>
            <a:endParaRPr lang="en-US" altLang="ja-JP" dirty="0" smtClean="0"/>
          </a:p>
          <a:p>
            <a:pPr lvl="1"/>
            <a:r>
              <a:rPr lang="ja-JP" altLang="en-US" dirty="0" smtClean="0"/>
              <a:t>画面も画像データもなんでも</a:t>
            </a:r>
            <a:r>
              <a:rPr lang="en-US" altLang="ja-JP" dirty="0" smtClean="0"/>
              <a:t>Texture</a:t>
            </a:r>
            <a:endParaRPr lang="ja-JP" altLang="en-US" dirty="0" smtClean="0"/>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:X,Y</a:t>
            </a:r>
            <a:r>
              <a:rPr lang="ja-JP" altLang="en-US" dirty="0" smtClean="0"/>
              <a:t>入力してみよう</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ゲーム的な</a:t>
            </a:r>
            <a:r>
              <a:rPr lang="en-US" altLang="ja-JP" dirty="0" smtClean="0"/>
              <a:t>XY</a:t>
            </a:r>
            <a:r>
              <a:rPr lang="ja-JP" altLang="en-US" dirty="0" smtClean="0"/>
              <a:t>入力</a:t>
            </a:r>
          </a:p>
          <a:p>
            <a:pPr lvl="1"/>
            <a:r>
              <a:rPr lang="ja-JP" altLang="en-US" dirty="0" smtClean="0"/>
              <a:t>カーソルキーやゲームパッドなどによる </a:t>
            </a:r>
            <a:r>
              <a:rPr lang="en-US" altLang="ja-JP" dirty="0" smtClean="0"/>
              <a:t>4</a:t>
            </a:r>
            <a:r>
              <a:rPr lang="ja-JP" altLang="en-US" dirty="0" smtClean="0"/>
              <a:t>方向入力を取得する</a:t>
            </a:r>
          </a:p>
          <a:p>
            <a:pPr lvl="1"/>
            <a:r>
              <a:rPr lang="ja-JP" altLang="en-US" dirty="0" smtClean="0"/>
              <a:t>それに応じて何か動かす</a:t>
            </a:r>
          </a:p>
          <a:p>
            <a:pPr lvl="1"/>
            <a:r>
              <a:rPr lang="ja-JP" altLang="en-US" dirty="0" smtClean="0"/>
              <a:t>さきほど</a:t>
            </a:r>
            <a:r>
              <a:rPr lang="ja-JP" altLang="en-US" dirty="0" smtClean="0"/>
              <a:t>のテキストをキャラに見立てて動かす</a:t>
            </a:r>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:X,Y</a:t>
            </a:r>
            <a:r>
              <a:rPr lang="ja-JP" altLang="en-US" dirty="0" smtClean="0"/>
              <a:t>入力してみよう</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Miyako</a:t>
            </a:r>
            <a:r>
              <a:rPr lang="ja-JP" altLang="en-US" dirty="0" smtClean="0"/>
              <a:t>編</a:t>
            </a:r>
            <a:endParaRPr lang="en-US" altLang="ja-JP" dirty="0" smtClean="0"/>
          </a:p>
          <a:p>
            <a:pPr lvl="1"/>
            <a:r>
              <a:rPr lang="en-US" altLang="ja-JP" dirty="0" err="1" smtClean="0"/>
              <a:t>Input.trigger_amount</a:t>
            </a:r>
            <a:r>
              <a:rPr lang="en-US" altLang="ja-JP" dirty="0" smtClean="0"/>
              <a:t> </a:t>
            </a:r>
            <a:r>
              <a:rPr lang="ja-JP" altLang="en-US" dirty="0" smtClean="0"/>
              <a:t>から </a:t>
            </a:r>
            <a:r>
              <a:rPr lang="en-US" altLang="ja-JP" dirty="0" smtClean="0"/>
              <a:t>XY</a:t>
            </a:r>
            <a:r>
              <a:rPr lang="ja-JP" altLang="en-US" dirty="0" smtClean="0"/>
              <a:t>成分の配列が取れる</a:t>
            </a:r>
          </a:p>
          <a:p>
            <a:pPr lvl="1"/>
            <a:r>
              <a:rPr lang="ja-JP" altLang="en-US" dirty="0" smtClean="0"/>
              <a:t>スプライトを動かす　</a:t>
            </a:r>
            <a:endParaRPr lang="en-US" altLang="ja-JP" dirty="0" smtClean="0"/>
          </a:p>
          <a:p>
            <a:pPr lvl="1"/>
            <a:r>
              <a:rPr lang="en-US" altLang="ja-JP" dirty="0" err="1" smtClean="0"/>
              <a:t>Sprite#move</a:t>
            </a:r>
            <a:r>
              <a:rPr lang="en-US" altLang="ja-JP" dirty="0" smtClean="0"/>
              <a:t>(</a:t>
            </a:r>
            <a:r>
              <a:rPr lang="en-US" altLang="ja-JP" dirty="0" err="1" smtClean="0"/>
              <a:t>dx</a:t>
            </a:r>
            <a:r>
              <a:rPr lang="en-US" altLang="ja-JP" dirty="0" smtClean="0"/>
              <a:t>, </a:t>
            </a:r>
            <a:r>
              <a:rPr lang="en-US" altLang="ja-JP" dirty="0" err="1" smtClean="0"/>
              <a:t>dy</a:t>
            </a:r>
            <a:r>
              <a:rPr lang="en-US" altLang="ja-JP" dirty="0" smtClean="0"/>
              <a:t>)</a:t>
            </a:r>
          </a:p>
          <a:p>
            <a:pPr lvl="1"/>
            <a:r>
              <a:rPr lang="ja-JP" altLang="en-US" dirty="0" smtClean="0"/>
              <a:t>絶対座標を必ずしも管理しておかなくていい</a:t>
            </a:r>
          </a:p>
          <a:p>
            <a:pPr lvl="2"/>
            <a:r>
              <a:rPr lang="ja-JP" altLang="en-US" dirty="0" smtClean="0"/>
              <a:t>スプライトだから</a:t>
            </a:r>
            <a:endParaRPr lang="en-US" altLang="ja-JP" dirty="0" smtClean="0"/>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:X,Y</a:t>
            </a:r>
            <a:r>
              <a:rPr lang="ja-JP" altLang="en-US" dirty="0" smtClean="0"/>
              <a:t>入力してみよう</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Star Ruby</a:t>
            </a:r>
            <a:r>
              <a:rPr lang="ja-JP" altLang="en-US" dirty="0" smtClean="0"/>
              <a:t>編</a:t>
            </a:r>
            <a:endParaRPr lang="en-US" altLang="ja-JP" dirty="0" smtClean="0"/>
          </a:p>
          <a:p>
            <a:pPr lvl="1"/>
            <a:r>
              <a:rPr lang="en-US" altLang="ja-JP" dirty="0" err="1" smtClean="0"/>
              <a:t>Input.keys</a:t>
            </a:r>
            <a:r>
              <a:rPr lang="ja-JP" altLang="en-US" dirty="0" smtClean="0"/>
              <a:t>で入力されているキーの集合が取れる</a:t>
            </a:r>
            <a:endParaRPr lang="en-US" altLang="ja-JP" dirty="0" smtClean="0"/>
          </a:p>
          <a:p>
            <a:pPr lvl="2"/>
            <a:r>
              <a:rPr lang="en-US" altLang="ja-JP" dirty="0" smtClean="0"/>
              <a:t>X,Y</a:t>
            </a:r>
            <a:r>
              <a:rPr lang="ja-JP" altLang="en-US" dirty="0" smtClean="0"/>
              <a:t>成分に特化したものではない</a:t>
            </a:r>
          </a:p>
          <a:p>
            <a:pPr lvl="2"/>
            <a:r>
              <a:rPr lang="ja-JP" altLang="en-US" dirty="0" smtClean="0"/>
              <a:t>キーボードとパッドは別々に集合を取得できる</a:t>
            </a:r>
          </a:p>
          <a:p>
            <a:pPr lvl="1"/>
            <a:r>
              <a:rPr lang="en-US" altLang="ja-JP" dirty="0" smtClean="0"/>
              <a:t>Left </a:t>
            </a:r>
            <a:r>
              <a:rPr lang="ja-JP" altLang="en-US" dirty="0" smtClean="0"/>
              <a:t>が押されていれば </a:t>
            </a:r>
            <a:r>
              <a:rPr lang="en-US" altLang="ja-JP" dirty="0" smtClean="0"/>
              <a:t>X -= 1 </a:t>
            </a:r>
            <a:r>
              <a:rPr lang="ja-JP" altLang="en-US" dirty="0" smtClean="0"/>
              <a:t>といった感じ</a:t>
            </a:r>
          </a:p>
          <a:p>
            <a:pPr lvl="1"/>
            <a:r>
              <a:rPr lang="ja-JP" altLang="en-US" dirty="0" smtClean="0"/>
              <a:t>シンプルだが基本的に自前で管理する</a:t>
            </a:r>
            <a:endParaRPr lang="en-US" altLang="ja-JP" dirty="0" smtClean="0"/>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音をならす</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BGM</a:t>
            </a:r>
            <a:r>
              <a:rPr lang="ja-JP" altLang="en-US" dirty="0" smtClean="0"/>
              <a:t>や</a:t>
            </a:r>
            <a:r>
              <a:rPr lang="en-US" altLang="ja-JP" dirty="0" smtClean="0"/>
              <a:t>SE</a:t>
            </a:r>
            <a:r>
              <a:rPr lang="ja-JP" altLang="en-US" dirty="0" smtClean="0"/>
              <a:t>の扱いについて</a:t>
            </a:r>
            <a:endParaRPr lang="en-US" altLang="ja-JP" dirty="0" smtClean="0"/>
          </a:p>
          <a:p>
            <a:r>
              <a:rPr lang="en-US" altLang="ja-JP" dirty="0" err="1" smtClean="0"/>
              <a:t>Miyako</a:t>
            </a:r>
            <a:r>
              <a:rPr lang="ja-JP" altLang="en-US" dirty="0" smtClean="0"/>
              <a:t>も</a:t>
            </a:r>
            <a:r>
              <a:rPr lang="en-US" altLang="ja-JP" dirty="0" smtClean="0"/>
              <a:t>Star Ruby</a:t>
            </a:r>
            <a:r>
              <a:rPr lang="ja-JP" altLang="en-US" dirty="0" smtClean="0"/>
              <a:t>も大差ない</a:t>
            </a:r>
            <a:endParaRPr lang="en-US" altLang="ja-JP" dirty="0" smtClean="0"/>
          </a:p>
          <a:p>
            <a:pPr lvl="1"/>
            <a:r>
              <a:rPr lang="en-US" altLang="ja-JP" dirty="0" smtClean="0"/>
              <a:t>w</a:t>
            </a:r>
            <a:r>
              <a:rPr lang="en-US" altLang="ja-JP" dirty="0" smtClean="0"/>
              <a:t>av, </a:t>
            </a:r>
            <a:r>
              <a:rPr lang="en-US" altLang="ja-JP" dirty="0" err="1" smtClean="0"/>
              <a:t>ogg</a:t>
            </a:r>
            <a:r>
              <a:rPr lang="en-US" altLang="ja-JP" dirty="0" smtClean="0"/>
              <a:t> </a:t>
            </a:r>
            <a:endParaRPr lang="ja-JP" altLang="en-US" dirty="0" smtClean="0"/>
          </a:p>
          <a:p>
            <a:pPr lvl="1"/>
            <a:r>
              <a:rPr lang="en-US" altLang="ja-JP" dirty="0" err="1" smtClean="0"/>
              <a:t>Miyako</a:t>
            </a:r>
            <a:r>
              <a:rPr lang="ja-JP" altLang="en-US" dirty="0" smtClean="0"/>
              <a:t>は </a:t>
            </a:r>
            <a:r>
              <a:rPr lang="en-US" altLang="ja-JP" dirty="0" smtClean="0"/>
              <a:t>MP3 </a:t>
            </a:r>
            <a:r>
              <a:rPr lang="ja-JP" altLang="en-US" dirty="0" smtClean="0"/>
              <a:t>などの再生もサポート</a:t>
            </a:r>
            <a:endParaRPr lang="en-US" altLang="ja-JP" dirty="0" smtClean="0"/>
          </a:p>
          <a:p>
            <a:pPr lvl="1"/>
            <a:r>
              <a:rPr lang="ja-JP" altLang="en-US" dirty="0" smtClean="0"/>
              <a:t>再生制御</a:t>
            </a:r>
            <a:r>
              <a:rPr lang="ja-JP" altLang="en-US" dirty="0" smtClean="0"/>
              <a:t>など</a:t>
            </a:r>
            <a:r>
              <a:rPr lang="ja-JP" altLang="en-US" dirty="0" smtClean="0"/>
              <a:t>もやや</a:t>
            </a:r>
            <a:r>
              <a:rPr lang="en-US" altLang="ja-JP" dirty="0" err="1" smtClean="0"/>
              <a:t>Miyako</a:t>
            </a:r>
            <a:r>
              <a:rPr lang="ja-JP" altLang="en-US" dirty="0" err="1" smtClean="0"/>
              <a:t>のほうが</a:t>
            </a:r>
            <a:r>
              <a:rPr lang="ja-JP" altLang="en-US" dirty="0" smtClean="0"/>
              <a:t>融通が利く</a:t>
            </a:r>
          </a:p>
          <a:p>
            <a:pPr lvl="1">
              <a:buNone/>
            </a:pPr>
            <a:endParaRPr lang="en-US" altLang="ja-JP" dirty="0" smtClean="0"/>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画像の扱い</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RPG, STG, </a:t>
            </a:r>
            <a:r>
              <a:rPr lang="ja-JP" altLang="en-US" dirty="0" smtClean="0"/>
              <a:t>アクションなどジャンルを問わずキャラクターは画像を使うことが多い</a:t>
            </a:r>
          </a:p>
          <a:p>
            <a:r>
              <a:rPr lang="ja-JP" altLang="en-US" dirty="0" smtClean="0"/>
              <a:t>画像ファイル</a:t>
            </a:r>
            <a:r>
              <a:rPr lang="ja-JP" altLang="en-US" dirty="0" smtClean="0"/>
              <a:t>を</a:t>
            </a:r>
            <a:r>
              <a:rPr lang="ja-JP" altLang="en-US" dirty="0" smtClean="0"/>
              <a:t>読み込んで表示</a:t>
            </a:r>
            <a:r>
              <a:rPr lang="ja-JP" altLang="en-US" dirty="0" smtClean="0"/>
              <a:t>する</a:t>
            </a:r>
            <a:r>
              <a:rPr lang="ja-JP" altLang="en-US" dirty="0" smtClean="0"/>
              <a:t>までの流れを確認</a:t>
            </a:r>
          </a:p>
          <a:p>
            <a:r>
              <a:rPr lang="ja-JP" altLang="en-US" dirty="0" smtClean="0"/>
              <a:t>シンプルなコマアニメについても確認</a:t>
            </a:r>
            <a:endParaRPr lang="en-US" altLang="ja-JP" dirty="0" smtClean="0"/>
          </a:p>
          <a:p>
            <a:pPr lvl="1">
              <a:buNone/>
            </a:pPr>
            <a:endParaRPr lang="en-US" altLang="ja-JP" dirty="0" smtClean="0"/>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画像の扱い</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Miyako</a:t>
            </a:r>
            <a:r>
              <a:rPr lang="ja-JP" altLang="en-US" dirty="0" smtClean="0"/>
              <a:t>編</a:t>
            </a:r>
          </a:p>
          <a:p>
            <a:pPr lvl="1"/>
            <a:r>
              <a:rPr lang="ja-JP" altLang="en-US" dirty="0" smtClean="0"/>
              <a:t>単体なら </a:t>
            </a:r>
            <a:r>
              <a:rPr lang="en-US" altLang="ja-JP" dirty="0" err="1" smtClean="0"/>
              <a:t>Sprite.new</a:t>
            </a:r>
            <a:r>
              <a:rPr lang="en-US" altLang="ja-JP" dirty="0" smtClean="0"/>
              <a:t> </a:t>
            </a:r>
            <a:r>
              <a:rPr lang="ja-JP" altLang="en-US" dirty="0" smtClean="0"/>
              <a:t>で読み込むだけ</a:t>
            </a:r>
            <a:endParaRPr lang="en-US" altLang="ja-JP" dirty="0" smtClean="0"/>
          </a:p>
          <a:p>
            <a:pPr lvl="1"/>
            <a:r>
              <a:rPr lang="ja-JP" altLang="en-US" dirty="0" smtClean="0"/>
              <a:t>アニメーションもスプライト側で自律させることができる</a:t>
            </a:r>
          </a:p>
          <a:p>
            <a:pPr lvl="2"/>
            <a:r>
              <a:rPr lang="en-US" altLang="ja-JP" dirty="0" err="1" smtClean="0"/>
              <a:t>SpriteAnimation</a:t>
            </a:r>
            <a:r>
              <a:rPr lang="en-US" altLang="ja-JP" dirty="0" smtClean="0"/>
              <a:t> </a:t>
            </a:r>
            <a:r>
              <a:rPr lang="ja-JP" altLang="en-US" dirty="0" smtClean="0"/>
              <a:t>クラス</a:t>
            </a:r>
          </a:p>
          <a:p>
            <a:pPr lvl="2"/>
            <a:r>
              <a:rPr lang="ja-JP" altLang="en-US" dirty="0" smtClean="0"/>
              <a:t>複数のスプライトを束ねて指定した順番でスプライトを変更してくれる</a:t>
            </a:r>
            <a:endParaRPr lang="en-US" altLang="ja-JP" dirty="0" smtClean="0"/>
          </a:p>
          <a:p>
            <a:pPr lvl="1"/>
            <a:r>
              <a:rPr lang="ja-JP" altLang="en-US" dirty="0" smtClean="0"/>
              <a:t>単純なアニメーションだとメチャメチャ簡単</a:t>
            </a:r>
            <a:endParaRPr lang="en-US" altLang="ja-JP" dirty="0" smtClean="0"/>
          </a:p>
          <a:p>
            <a:pPr lvl="1">
              <a:buNone/>
            </a:pPr>
            <a:endParaRPr lang="en-US" altLang="ja-JP" dirty="0" smtClean="0"/>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比較編</a:t>
            </a:r>
            <a:r>
              <a:rPr lang="en-US" altLang="ja-JP" dirty="0" smtClean="0"/>
              <a:t>:</a:t>
            </a:r>
            <a:r>
              <a:rPr lang="ja-JP" altLang="en-US" dirty="0" smtClean="0"/>
              <a:t>画像の扱い</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Star Ruby</a:t>
            </a:r>
            <a:r>
              <a:rPr lang="ja-JP" altLang="en-US" dirty="0" smtClean="0"/>
              <a:t>編</a:t>
            </a:r>
          </a:p>
          <a:p>
            <a:pPr lvl="1"/>
            <a:r>
              <a:rPr lang="ja-JP" altLang="en-US" dirty="0" smtClean="0"/>
              <a:t>画像は</a:t>
            </a:r>
            <a:r>
              <a:rPr lang="en-US" altLang="ja-JP" dirty="0" err="1" smtClean="0"/>
              <a:t>Texture.load</a:t>
            </a:r>
            <a:r>
              <a:rPr lang="ja-JP" altLang="en-US" dirty="0" smtClean="0"/>
              <a:t>で読み込む</a:t>
            </a:r>
            <a:endParaRPr lang="en-US" altLang="ja-JP" dirty="0" smtClean="0"/>
          </a:p>
          <a:p>
            <a:pPr lvl="1"/>
            <a:r>
              <a:rPr lang="ja-JP" altLang="en-US" dirty="0" smtClean="0"/>
              <a:t>アニメーションは自前実装の必要がある</a:t>
            </a:r>
          </a:p>
          <a:p>
            <a:pPr lvl="2"/>
            <a:r>
              <a:rPr lang="ja-JP" altLang="en-US" dirty="0" smtClean="0"/>
              <a:t>クラス化することになるだろうが記述量は少ない</a:t>
            </a:r>
          </a:p>
          <a:p>
            <a:pPr lvl="1"/>
            <a:r>
              <a:rPr lang="ja-JP" altLang="en-US" dirty="0" smtClean="0"/>
              <a:t>描写は </a:t>
            </a:r>
            <a:r>
              <a:rPr lang="en-US" altLang="ja-JP" dirty="0" err="1" smtClean="0"/>
              <a:t>Texture#render_texture</a:t>
            </a:r>
            <a:r>
              <a:rPr lang="en-US" altLang="ja-JP" dirty="0" smtClean="0"/>
              <a:t> </a:t>
            </a:r>
            <a:r>
              <a:rPr lang="ja-JP" altLang="en-US" dirty="0" smtClean="0"/>
              <a:t>を使う</a:t>
            </a:r>
            <a:endParaRPr lang="en-US" altLang="ja-JP" dirty="0" smtClean="0"/>
          </a:p>
          <a:p>
            <a:pPr lvl="2"/>
            <a:r>
              <a:rPr lang="ja-JP" altLang="en-US" dirty="0" smtClean="0"/>
              <a:t>各フレームごとの描写も自前</a:t>
            </a:r>
          </a:p>
          <a:p>
            <a:pPr lvl="2"/>
            <a:r>
              <a:rPr lang="ja-JP" altLang="en-US" dirty="0" smtClean="0"/>
              <a:t>この点は </a:t>
            </a:r>
            <a:r>
              <a:rPr lang="en-US" altLang="ja-JP" dirty="0" err="1" smtClean="0"/>
              <a:t>Miyako</a:t>
            </a:r>
            <a:r>
              <a:rPr lang="en-US" altLang="ja-JP" dirty="0" smtClean="0"/>
              <a:t> </a:t>
            </a:r>
            <a:r>
              <a:rPr lang="ja-JP" altLang="en-US" dirty="0" smtClean="0"/>
              <a:t>のスプライトのスタイルとは大きく異なる</a:t>
            </a:r>
            <a:endParaRPr lang="en-US" altLang="ja-JP" dirty="0" smtClean="0"/>
          </a:p>
          <a:p>
            <a:pPr lvl="1">
              <a:buNone/>
            </a:pPr>
            <a:endParaRPr lang="en-US" altLang="ja-JP" dirty="0" smtClean="0"/>
          </a:p>
          <a:p>
            <a:pPr lvl="1">
              <a:buNone/>
            </a:pPr>
            <a:endParaRPr lang="en-US" altLang="ja-JP" dirty="0" smtClean="0"/>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その他、</a:t>
            </a:r>
            <a:r>
              <a:rPr lang="en-US" altLang="ja-JP" dirty="0" err="1" smtClean="0"/>
              <a:t>Miyako</a:t>
            </a:r>
            <a:r>
              <a:rPr lang="ja-JP" altLang="en-US" dirty="0" err="1" smtClean="0"/>
              <a:t>には</a:t>
            </a:r>
            <a:r>
              <a:rPr lang="ja-JP" altLang="en-US" dirty="0" smtClean="0"/>
              <a:t>衝突判定や選択肢ボックスを出すなど多彩な機能が提供されているが、今回は</a:t>
            </a:r>
            <a:r>
              <a:rPr lang="en-US" altLang="ja-JP" dirty="0" smtClean="0"/>
              <a:t>Star Ruby</a:t>
            </a:r>
            <a:r>
              <a:rPr lang="ja-JP" altLang="en-US" dirty="0" smtClean="0"/>
              <a:t>とのスタイルの比較ということで省略</a:t>
            </a:r>
            <a:endParaRPr lang="en-US" altLang="ja-JP" dirty="0" smtClean="0"/>
          </a:p>
          <a:p>
            <a:r>
              <a:rPr lang="en-US" altLang="ja-JP" dirty="0" smtClean="0"/>
              <a:t>Star Ruby</a:t>
            </a:r>
            <a:r>
              <a:rPr lang="ja-JP" altLang="en-US" dirty="0" err="1" smtClean="0"/>
              <a:t>にも</a:t>
            </a:r>
            <a:r>
              <a:rPr lang="en-US" altLang="ja-JP" dirty="0" smtClean="0"/>
              <a:t>SFC(SNES)</a:t>
            </a:r>
            <a:r>
              <a:rPr lang="ja-JP" altLang="en-US" dirty="0" smtClean="0"/>
              <a:t>的な透視変換用のメソッドが提供されている</a:t>
            </a:r>
            <a:r>
              <a:rPr lang="en-US" altLang="ja-JP" dirty="0" smtClean="0"/>
              <a:t>(</a:t>
            </a:r>
            <a:r>
              <a:rPr lang="ja-JP" altLang="en-US" dirty="0" smtClean="0"/>
              <a:t>ユニーク</a:t>
            </a:r>
            <a:r>
              <a:rPr lang="en-US" altLang="ja-JP" dirty="0" smtClean="0"/>
              <a:t>)</a:t>
            </a:r>
          </a:p>
          <a:p>
            <a:pPr lvl="1"/>
            <a:r>
              <a:rPr lang="ja-JP" altLang="en-US" dirty="0" smtClean="0"/>
              <a:t>マリオカートとか作っちゃえるかもしれない</a:t>
            </a:r>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シンプル</a:t>
            </a:r>
            <a:r>
              <a:rPr lang="ja-JP" altLang="en-US" dirty="0" smtClean="0"/>
              <a:t>さ</a:t>
            </a:r>
            <a:r>
              <a:rPr lang="ja-JP" altLang="en-US" dirty="0" smtClean="0"/>
              <a:t>、理解しやすさでは</a:t>
            </a:r>
            <a:r>
              <a:rPr lang="en-US" altLang="ja-JP" dirty="0" smtClean="0"/>
              <a:t>Star Ruby</a:t>
            </a:r>
            <a:r>
              <a:rPr lang="ja-JP" altLang="en-US" dirty="0" err="1" smtClean="0"/>
              <a:t>のほうが</a:t>
            </a:r>
            <a:r>
              <a:rPr lang="ja-JP" altLang="en-US" dirty="0" smtClean="0"/>
              <a:t>上</a:t>
            </a:r>
          </a:p>
          <a:p>
            <a:r>
              <a:rPr lang="ja-JP" altLang="en-US" dirty="0" smtClean="0"/>
              <a:t>多機能さでは</a:t>
            </a:r>
            <a:r>
              <a:rPr lang="en-US" altLang="ja-JP" dirty="0" err="1" smtClean="0"/>
              <a:t>Miyako</a:t>
            </a:r>
            <a:r>
              <a:rPr lang="ja-JP" altLang="en-US" dirty="0" err="1" smtClean="0"/>
              <a:t>のほうが</a:t>
            </a:r>
            <a:r>
              <a:rPr lang="ja-JP" altLang="en-US" dirty="0" smtClean="0"/>
              <a:t>上</a:t>
            </a:r>
            <a:endParaRPr lang="en-US" altLang="ja-JP" dirty="0" smtClean="0"/>
          </a:p>
          <a:p>
            <a:pPr>
              <a:buNone/>
            </a:pPr>
            <a:endParaRPr lang="ja-JP" altLang="en-US" dirty="0" smtClean="0"/>
          </a:p>
          <a:p>
            <a:r>
              <a:rPr lang="ja-JP" altLang="en-US" dirty="0" smtClean="0"/>
              <a:t>ゲームプログラミングの基礎知識があるなら</a:t>
            </a:r>
            <a:r>
              <a:rPr lang="en-US" altLang="ja-JP" dirty="0" smtClean="0"/>
              <a:t>Star Ruby</a:t>
            </a:r>
            <a:r>
              <a:rPr lang="ja-JP" altLang="en-US" dirty="0" err="1" smtClean="0"/>
              <a:t>のほうが</a:t>
            </a:r>
            <a:r>
              <a:rPr lang="ja-JP" altLang="en-US" dirty="0" smtClean="0"/>
              <a:t>パフォーマンス有利</a:t>
            </a:r>
            <a:r>
              <a:rPr lang="en-US" altLang="ja-JP" dirty="0" smtClean="0"/>
              <a:t>?</a:t>
            </a:r>
          </a:p>
          <a:p>
            <a:pPr>
              <a:buNone/>
            </a:pP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アジェンダ</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本題の前に</a:t>
            </a:r>
            <a:endParaRPr lang="en-US" altLang="ja-JP" dirty="0" smtClean="0"/>
          </a:p>
          <a:p>
            <a:pPr lvl="1"/>
            <a:r>
              <a:rPr kumimoji="1" lang="en-US" altLang="ja-JP" dirty="0" smtClean="0"/>
              <a:t>Ruby</a:t>
            </a:r>
            <a:r>
              <a:rPr kumimoji="1" lang="ja-JP" altLang="en-US" dirty="0" smtClean="0"/>
              <a:t>でゲーム作り、って</a:t>
            </a:r>
            <a:r>
              <a:rPr kumimoji="1" lang="en-US" altLang="ja-JP" dirty="0" smtClean="0"/>
              <a:t>?</a:t>
            </a:r>
            <a:endParaRPr kumimoji="1" lang="ja-JP" altLang="en-US" dirty="0" smtClean="0"/>
          </a:p>
          <a:p>
            <a:pPr lvl="1"/>
            <a:r>
              <a:rPr lang="en-US" altLang="ja-JP" dirty="0" err="1" smtClean="0"/>
              <a:t>Miyako</a:t>
            </a:r>
            <a:r>
              <a:rPr lang="ja-JP" altLang="en-US" dirty="0" smtClean="0"/>
              <a:t>とは</a:t>
            </a:r>
            <a:r>
              <a:rPr lang="en-US" altLang="ja-JP" dirty="0" smtClean="0"/>
              <a:t>?</a:t>
            </a:r>
          </a:p>
          <a:p>
            <a:pPr lvl="1"/>
            <a:r>
              <a:rPr kumimoji="1" lang="en-US" altLang="ja-JP" dirty="0" err="1" smtClean="0"/>
              <a:t>StarRuby</a:t>
            </a:r>
            <a:r>
              <a:rPr kumimoji="1" lang="ja-JP" altLang="en-US" dirty="0" smtClean="0"/>
              <a:t>とは</a:t>
            </a:r>
            <a:r>
              <a:rPr kumimoji="1" lang="en-US" altLang="ja-JP" dirty="0" smtClean="0"/>
              <a:t>?</a:t>
            </a:r>
          </a:p>
          <a:p>
            <a:pPr lvl="1">
              <a:buNone/>
            </a:pPr>
            <a:endParaRPr lang="ja-JP" altLang="en-US" dirty="0" smtClean="0"/>
          </a:p>
          <a:p>
            <a:r>
              <a:rPr lang="ja-JP" altLang="en-US" dirty="0" smtClean="0"/>
              <a:t>様々な観点で</a:t>
            </a:r>
            <a:r>
              <a:rPr kumimoji="1" lang="en-US" altLang="ja-JP" dirty="0" err="1" smtClean="0"/>
              <a:t>Miyako</a:t>
            </a:r>
            <a:r>
              <a:rPr lang="ja-JP" altLang="en-US" dirty="0" smtClean="0"/>
              <a:t> </a:t>
            </a:r>
            <a:r>
              <a:rPr lang="en-US" altLang="ja-JP" dirty="0" err="1" smtClean="0"/>
              <a:t>vs</a:t>
            </a:r>
            <a:r>
              <a:rPr lang="en-US" altLang="ja-JP" dirty="0" smtClean="0"/>
              <a:t> Star </a:t>
            </a:r>
            <a:r>
              <a:rPr lang="en-US" altLang="ja-JP" dirty="0" smtClean="0"/>
              <a:t>Ruby</a:t>
            </a:r>
          </a:p>
          <a:p>
            <a:pPr>
              <a:buNone/>
            </a:pPr>
            <a:endParaRPr lang="en-US" altLang="ja-JP" dirty="0" smtClean="0"/>
          </a:p>
          <a:p>
            <a:r>
              <a:rPr kumimoji="1" lang="ja-JP" altLang="en-US" dirty="0" smtClean="0"/>
              <a:t>まとめ</a:t>
            </a:r>
            <a:endParaRPr kumimoji="1" lang="ja-JP" alt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プレゼン資料、いわゆるアドベンチャーゲーム</a:t>
            </a:r>
            <a:r>
              <a:rPr lang="en-US" altLang="ja-JP" dirty="0" smtClean="0"/>
              <a:t>(</a:t>
            </a:r>
            <a:r>
              <a:rPr lang="ja-JP" altLang="en-US" dirty="0" smtClean="0"/>
              <a:t>ギャルゲ含む</a:t>
            </a:r>
            <a:r>
              <a:rPr lang="en-US" altLang="ja-JP" dirty="0" smtClean="0"/>
              <a:t>)</a:t>
            </a:r>
            <a:r>
              <a:rPr lang="ja-JP" altLang="en-US" dirty="0" smtClean="0"/>
              <a:t>やノベルタイプのゲームなど、パフォーマンスに対してシビアでないなら </a:t>
            </a:r>
            <a:r>
              <a:rPr lang="en-US" altLang="ja-JP" dirty="0" err="1" smtClean="0"/>
              <a:t>Miyako</a:t>
            </a:r>
            <a:r>
              <a:rPr lang="ja-JP" altLang="en-US" dirty="0" smtClean="0"/>
              <a:t>がかなり有効な選択肢となる</a:t>
            </a:r>
            <a:endParaRPr lang="en-US" altLang="ja-JP" dirty="0" smtClean="0"/>
          </a:p>
          <a:p>
            <a:pPr>
              <a:buNone/>
            </a:pPr>
            <a:endParaRPr lang="ja-JP" altLang="en-US" dirty="0" smtClean="0"/>
          </a:p>
          <a:p>
            <a:r>
              <a:rPr lang="ja-JP" altLang="en-US" dirty="0" smtClean="0"/>
              <a:t>シューティング、アクションゲームなどパフォーマンスが重要なら </a:t>
            </a:r>
            <a:r>
              <a:rPr lang="en-US" altLang="ja-JP" dirty="0" smtClean="0"/>
              <a:t>Star Ruby</a:t>
            </a:r>
            <a:r>
              <a:rPr lang="ja-JP" altLang="en-US" dirty="0" err="1" smtClean="0"/>
              <a:t>のほうが</a:t>
            </a:r>
            <a:r>
              <a:rPr lang="ja-JP" altLang="en-US" dirty="0" smtClean="0"/>
              <a:t>比較優位と思われる </a:t>
            </a:r>
            <a:endParaRPr lang="ja-JP" altLang="en-US" dirty="0" smtClean="0"/>
          </a:p>
          <a:p>
            <a:pPr>
              <a:buNone/>
            </a:pPr>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Ruby</a:t>
            </a:r>
            <a:r>
              <a:rPr lang="ja-JP" altLang="en-US" dirty="0" smtClean="0"/>
              <a:t>でゲーム作り</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Ruby</a:t>
            </a:r>
            <a:r>
              <a:rPr kumimoji="1" lang="ja-JP" altLang="en-US" dirty="0" smtClean="0"/>
              <a:t>でゲームを作るのは</a:t>
            </a:r>
          </a:p>
          <a:p>
            <a:pPr lvl="1"/>
            <a:r>
              <a:rPr kumimoji="1" lang="ja-JP" altLang="en-US" dirty="0" smtClean="0"/>
              <a:t>シンプルにかけそう </a:t>
            </a:r>
            <a:r>
              <a:rPr kumimoji="1" lang="en-US" altLang="ja-JP" dirty="0" smtClean="0"/>
              <a:t>(Ruby</a:t>
            </a:r>
            <a:r>
              <a:rPr kumimoji="1" lang="ja-JP" altLang="en-US" dirty="0" smtClean="0"/>
              <a:t>という言語のおかげ</a:t>
            </a:r>
            <a:r>
              <a:rPr kumimoji="1" lang="en-US" altLang="ja-JP" dirty="0" smtClean="0"/>
              <a:t>)</a:t>
            </a:r>
          </a:p>
          <a:p>
            <a:pPr lvl="1"/>
            <a:r>
              <a:rPr lang="ja-JP" altLang="en-US" dirty="0" smtClean="0"/>
              <a:t>速度を要求するものには弱いかも</a:t>
            </a:r>
            <a:r>
              <a:rPr lang="en-US" altLang="ja-JP" dirty="0" smtClean="0"/>
              <a:t>?</a:t>
            </a:r>
          </a:p>
          <a:p>
            <a:pPr lvl="1"/>
            <a:r>
              <a:rPr kumimoji="1" lang="en-US" altLang="ja-JP" dirty="0" smtClean="0"/>
              <a:t>Python</a:t>
            </a:r>
            <a:r>
              <a:rPr kumimoji="1" lang="ja-JP" altLang="en-US" dirty="0" err="1" smtClean="0"/>
              <a:t>には</a:t>
            </a:r>
            <a:r>
              <a:rPr kumimoji="1" lang="en-US" altLang="ja-JP" dirty="0" err="1" smtClean="0"/>
              <a:t>Pygame</a:t>
            </a:r>
            <a:r>
              <a:rPr kumimoji="1" lang="ja-JP" altLang="en-US" dirty="0" smtClean="0"/>
              <a:t>とかあるのに</a:t>
            </a:r>
            <a:r>
              <a:rPr kumimoji="1" lang="en-US" altLang="ja-JP" dirty="0" smtClean="0"/>
              <a:t>! Ruby</a:t>
            </a:r>
            <a:r>
              <a:rPr kumimoji="1" lang="ja-JP" altLang="en-US" dirty="0" err="1" smtClean="0"/>
              <a:t>には</a:t>
            </a:r>
            <a:r>
              <a:rPr kumimoji="1" lang="en-US" altLang="ja-JP" dirty="0" smtClean="0"/>
              <a:t>?</a:t>
            </a:r>
          </a:p>
          <a:p>
            <a:pPr lvl="2"/>
            <a:r>
              <a:rPr lang="ja-JP" altLang="en-US" dirty="0" smtClean="0"/>
              <a:t>実はめちゃめちゃたくさんある</a:t>
            </a:r>
          </a:p>
          <a:p>
            <a:pPr lvl="2"/>
            <a:r>
              <a:rPr lang="ja-JP" altLang="en-US" dirty="0" smtClean="0"/>
              <a:t>参照 </a:t>
            </a:r>
            <a:r>
              <a:rPr lang="en-US" altLang="ja-JP" dirty="0" smtClean="0"/>
              <a:t>: Ruby</a:t>
            </a:r>
            <a:r>
              <a:rPr lang="ja-JP" altLang="en-US" dirty="0" smtClean="0"/>
              <a:t>ゲーム開発のハブサイト</a:t>
            </a:r>
            <a:r>
              <a:rPr lang="en-US" altLang="ja-JP" dirty="0" smtClean="0"/>
              <a:t/>
            </a:r>
            <a:br>
              <a:rPr lang="en-US" altLang="ja-JP" dirty="0" smtClean="0"/>
            </a:br>
            <a:r>
              <a:rPr lang="en-US" altLang="ja-JP" dirty="0" smtClean="0"/>
              <a:t>(</a:t>
            </a:r>
            <a:r>
              <a:rPr lang="en-US" altLang="ja-JP" dirty="0" smtClean="0">
                <a:hlinkClick r:id="rId2"/>
              </a:rPr>
              <a:t>http://ruby-game-dev.org/</a:t>
            </a:r>
            <a:r>
              <a:rPr lang="en-US" altLang="ja-JP" dirty="0" smtClean="0"/>
              <a:t>)</a:t>
            </a:r>
            <a:endParaRPr lang="ja-JP" altLang="en-US" dirty="0" smtClean="0"/>
          </a:p>
          <a:p>
            <a:pPr lvl="1">
              <a:buNone/>
            </a:pPr>
            <a:endParaRPr lang="en-US" altLang="ja-JP" dirty="0" smtClean="0"/>
          </a:p>
          <a:p>
            <a:pPr lvl="1"/>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ゲーム作りに</a:t>
            </a:r>
            <a:r>
              <a:rPr kumimoji="1" lang="en-US" altLang="ja-JP" dirty="0" smtClean="0"/>
              <a:t>(</a:t>
            </a:r>
            <a:r>
              <a:rPr kumimoji="1" lang="ja-JP" altLang="en-US" dirty="0" smtClean="0"/>
              <a:t>ライブラ</a:t>
            </a:r>
            <a:r>
              <a:rPr lang="ja-JP" altLang="en-US" dirty="0" smtClean="0"/>
              <a:t>リに</a:t>
            </a:r>
            <a:r>
              <a:rPr lang="en-US" altLang="ja-JP" dirty="0" smtClean="0"/>
              <a:t>)</a:t>
            </a:r>
            <a:r>
              <a:rPr kumimoji="1" lang="ja-JP" altLang="en-US" dirty="0" smtClean="0"/>
              <a:t>要求されること</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フルスクリーン描写のサポート</a:t>
            </a:r>
          </a:p>
          <a:p>
            <a:r>
              <a:rPr lang="ja-JP" altLang="en-US" dirty="0" smtClean="0"/>
              <a:t>スプライト</a:t>
            </a:r>
          </a:p>
          <a:p>
            <a:r>
              <a:rPr lang="ja-JP" altLang="en-US" dirty="0" smtClean="0"/>
              <a:t>音声・音楽の再生</a:t>
            </a:r>
          </a:p>
          <a:p>
            <a:r>
              <a:rPr lang="en-US" altLang="ja-JP" dirty="0" smtClean="0"/>
              <a:t>FPS</a:t>
            </a:r>
            <a:r>
              <a:rPr lang="ja-JP" altLang="en-US" dirty="0" smtClean="0"/>
              <a:t>と垂直同期の管理</a:t>
            </a:r>
          </a:p>
          <a:p>
            <a:r>
              <a:rPr lang="ja-JP" altLang="en-US" dirty="0" smtClean="0"/>
              <a:t>ゲーム的な入力処理</a:t>
            </a:r>
          </a:p>
          <a:p>
            <a:pPr lvl="1"/>
            <a:r>
              <a:rPr lang="ja-JP" altLang="en-US" dirty="0" smtClean="0"/>
              <a:t>ゲームパッドへの対応</a:t>
            </a:r>
          </a:p>
          <a:p>
            <a:pPr lvl="1"/>
            <a:r>
              <a:rPr lang="ja-JP" altLang="en-US" dirty="0" smtClean="0"/>
              <a:t>リアルタイムなキー押下状況の取得</a:t>
            </a:r>
            <a:endParaRPr lang="en-US" altLang="ja-JP" dirty="0" smtClean="0"/>
          </a:p>
          <a:p>
            <a:r>
              <a:rPr lang="ja-JP" altLang="en-US" dirty="0" smtClean="0"/>
              <a:t>文字描写</a:t>
            </a:r>
          </a:p>
          <a:p>
            <a:pPr lvl="1"/>
            <a:endParaRPr lang="ja-JP" altLang="en-US" dirty="0" smtClean="0"/>
          </a:p>
          <a:p>
            <a:pPr lvl="1">
              <a:buNone/>
            </a:pPr>
            <a:endParaRPr lang="en-US" altLang="ja-JP" dirty="0" smtClean="0"/>
          </a:p>
          <a:p>
            <a:pPr lvl="1"/>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ゲーム作りに</a:t>
            </a:r>
            <a:r>
              <a:rPr kumimoji="1" lang="en-US" altLang="ja-JP" dirty="0" smtClean="0"/>
              <a:t>(</a:t>
            </a:r>
            <a:r>
              <a:rPr kumimoji="1" lang="ja-JP" altLang="en-US" dirty="0" smtClean="0"/>
              <a:t>ライブラ</a:t>
            </a:r>
            <a:r>
              <a:rPr lang="ja-JP" altLang="en-US" dirty="0" smtClean="0"/>
              <a:t>リに</a:t>
            </a:r>
            <a:r>
              <a:rPr lang="en-US" altLang="ja-JP" dirty="0" smtClean="0"/>
              <a:t>)</a:t>
            </a:r>
            <a:r>
              <a:rPr kumimoji="1" lang="ja-JP" altLang="en-US" dirty="0" smtClean="0"/>
              <a:t>要求されること</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3D</a:t>
            </a:r>
            <a:r>
              <a:rPr lang="ja-JP" altLang="en-US" dirty="0" smtClean="0"/>
              <a:t>シーン・オブジェクトの管理</a:t>
            </a:r>
          </a:p>
          <a:p>
            <a:pPr lvl="1"/>
            <a:r>
              <a:rPr lang="ja-JP" altLang="en-US" dirty="0" smtClean="0"/>
              <a:t>ただし、今回は扱いません！</a:t>
            </a:r>
          </a:p>
          <a:p>
            <a:pPr lvl="1"/>
            <a:r>
              <a:rPr lang="ja-JP" altLang="en-US" dirty="0" smtClean="0"/>
              <a:t>なぜなら、</a:t>
            </a:r>
            <a:r>
              <a:rPr lang="en-US" altLang="ja-JP" dirty="0" err="1" smtClean="0"/>
              <a:t>Miyako</a:t>
            </a:r>
            <a:r>
              <a:rPr lang="ja-JP" altLang="en-US" dirty="0" smtClean="0"/>
              <a:t>も</a:t>
            </a:r>
            <a:r>
              <a:rPr lang="en-US" altLang="ja-JP" dirty="0" smtClean="0"/>
              <a:t>Star Ruby</a:t>
            </a:r>
            <a:r>
              <a:rPr lang="ja-JP" altLang="en-US" dirty="0" smtClean="0"/>
              <a:t>も</a:t>
            </a:r>
            <a:r>
              <a:rPr lang="en-US" altLang="ja-JP" dirty="0" smtClean="0"/>
              <a:t>3D</a:t>
            </a:r>
            <a:r>
              <a:rPr lang="ja-JP" altLang="en-US" dirty="0" smtClean="0"/>
              <a:t>に特別な対応をしていないため</a:t>
            </a:r>
            <a:endParaRPr lang="en-US" altLang="ja-JP" dirty="0" smtClean="0"/>
          </a:p>
          <a:p>
            <a:pPr lvl="1"/>
            <a:r>
              <a:rPr lang="en-US" altLang="ja-JP" dirty="0" smtClean="0"/>
              <a:t>Ruby</a:t>
            </a:r>
            <a:r>
              <a:rPr lang="ja-JP" altLang="en-US" dirty="0" smtClean="0"/>
              <a:t>で</a:t>
            </a:r>
            <a:r>
              <a:rPr lang="en-US" altLang="ja-JP" dirty="0" smtClean="0"/>
              <a:t>3D</a:t>
            </a:r>
            <a:r>
              <a:rPr lang="ja-JP" altLang="en-US" dirty="0" smtClean="0"/>
              <a:t>ゲーム作り、はもうひとつハードルが高いのかも？</a:t>
            </a:r>
          </a:p>
          <a:p>
            <a:pPr lvl="1"/>
            <a:endParaRPr lang="ja-JP" altLang="en-US" dirty="0" smtClean="0"/>
          </a:p>
          <a:p>
            <a:pPr lvl="1">
              <a:buNone/>
            </a:pPr>
            <a:endParaRPr lang="en-US" altLang="ja-JP" dirty="0" smtClean="0"/>
          </a:p>
          <a:p>
            <a:pPr lvl="1"/>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Miyako</a:t>
            </a:r>
            <a:r>
              <a:rPr kumimoji="1" lang="ja-JP" altLang="en-US" dirty="0" smtClean="0"/>
              <a:t>とは</a:t>
            </a:r>
            <a:r>
              <a:rPr kumimoji="1" lang="en-US" altLang="ja-JP" dirty="0" smtClean="0"/>
              <a:t>?</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Ruby/SDL </a:t>
            </a:r>
            <a:r>
              <a:rPr lang="ja-JP" altLang="en-US" dirty="0" smtClean="0"/>
              <a:t>というライブラリのラッパ</a:t>
            </a:r>
          </a:p>
          <a:p>
            <a:r>
              <a:rPr lang="en-US" altLang="ja-JP" dirty="0" smtClean="0"/>
              <a:t>Ruby</a:t>
            </a:r>
            <a:r>
              <a:rPr lang="ja-JP" altLang="en-US" dirty="0" smtClean="0"/>
              <a:t>のゲーム制作環境として製作されてきた</a:t>
            </a:r>
          </a:p>
          <a:p>
            <a:r>
              <a:rPr lang="ja-JP" altLang="en-US" dirty="0" smtClean="0"/>
              <a:t>作者はサイロス誠さん</a:t>
            </a:r>
          </a:p>
          <a:p>
            <a:r>
              <a:rPr lang="ja-JP" altLang="en-US" u="sng" dirty="0" smtClean="0"/>
              <a:t>とにかく多機能</a:t>
            </a:r>
            <a:r>
              <a:rPr lang="en-US" altLang="ja-JP" u="sng" dirty="0" smtClean="0"/>
              <a:t>!!</a:t>
            </a:r>
            <a:endParaRPr lang="ja-JP" altLang="en-US" u="sng" dirty="0" smtClean="0"/>
          </a:p>
          <a:p>
            <a:r>
              <a:rPr lang="ja-JP" altLang="en-US" dirty="0" smtClean="0"/>
              <a:t>「シーン」と呼ばれる単位でゲームの状態遷移をクラスとして実装する</a:t>
            </a:r>
          </a:p>
          <a:p>
            <a:r>
              <a:rPr lang="ja-JP" altLang="en-US" dirty="0" smtClean="0"/>
              <a:t>速度に不安あり </a:t>
            </a:r>
            <a:r>
              <a:rPr lang="en-US" altLang="ja-JP" dirty="0" smtClean="0"/>
              <a:t>(</a:t>
            </a:r>
            <a:r>
              <a:rPr lang="ja-JP" altLang="en-US" dirty="0" smtClean="0"/>
              <a:t>最近改善された</a:t>
            </a:r>
            <a:r>
              <a:rPr lang="en-US" altLang="ja-JP" dirty="0" smtClean="0"/>
              <a:t>)</a:t>
            </a:r>
          </a:p>
          <a:p>
            <a:r>
              <a:rPr lang="en-US" altLang="ja-JP" dirty="0" smtClean="0">
                <a:hlinkClick r:id="rId2"/>
              </a:rPr>
              <a:t>http://www.twin.ne.jp/~cyross/Miyako/</a:t>
            </a:r>
            <a:r>
              <a:rPr lang="en-US" altLang="ja-JP" dirty="0" smtClean="0"/>
              <a:t> </a:t>
            </a:r>
            <a:endParaRPr lang="ja-JP" altLang="en-US" dirty="0" smtClean="0"/>
          </a:p>
          <a:p>
            <a:pPr lvl="1">
              <a:buNone/>
            </a:pPr>
            <a:endParaRPr lang="en-US" altLang="ja-JP" dirty="0" smtClean="0"/>
          </a:p>
          <a:p>
            <a:pPr lvl="1"/>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StarRuby</a:t>
            </a:r>
            <a:r>
              <a:rPr kumimoji="1" lang="ja-JP" altLang="en-US" dirty="0" smtClean="0"/>
              <a:t>とは</a:t>
            </a:r>
            <a:r>
              <a:rPr kumimoji="1" lang="en-US" altLang="ja-JP" dirty="0" smtClean="0"/>
              <a:t>?</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SDL </a:t>
            </a:r>
            <a:r>
              <a:rPr lang="ja-JP" altLang="en-US" dirty="0" smtClean="0"/>
              <a:t>のラッパ</a:t>
            </a:r>
            <a:r>
              <a:rPr lang="en-US" altLang="ja-JP" dirty="0" smtClean="0"/>
              <a:t>(Ruby/SDL</a:t>
            </a:r>
            <a:r>
              <a:rPr lang="ja-JP" altLang="en-US" dirty="0" smtClean="0"/>
              <a:t>のラッパではない</a:t>
            </a:r>
            <a:r>
              <a:rPr lang="en-US" altLang="ja-JP" dirty="0" smtClean="0"/>
              <a:t>)</a:t>
            </a:r>
            <a:endParaRPr lang="ja-JP" altLang="en-US" dirty="0" smtClean="0"/>
          </a:p>
          <a:p>
            <a:r>
              <a:rPr lang="ja-JP" altLang="en-US" dirty="0" smtClean="0"/>
              <a:t>作者は星一さん</a:t>
            </a:r>
          </a:p>
          <a:p>
            <a:r>
              <a:rPr lang="ja-JP" altLang="en-US" u="sng" dirty="0" smtClean="0"/>
              <a:t>とにかくシンプル</a:t>
            </a:r>
          </a:p>
          <a:p>
            <a:r>
              <a:rPr lang="ja-JP" altLang="en-US" dirty="0" smtClean="0"/>
              <a:t>スクリーンも画像もオフスクリーンバッファも、とにかく</a:t>
            </a:r>
            <a:r>
              <a:rPr lang="en-US" altLang="ja-JP" dirty="0" smtClean="0"/>
              <a:t>”Texture”</a:t>
            </a:r>
            <a:r>
              <a:rPr lang="ja-JP" altLang="en-US" dirty="0" smtClean="0"/>
              <a:t>というインタフェースでアクセスするので理解しやすい</a:t>
            </a:r>
          </a:p>
          <a:p>
            <a:r>
              <a:rPr lang="ja-JP" altLang="en-US" dirty="0" smtClean="0"/>
              <a:t>速度に自信あり</a:t>
            </a:r>
            <a:r>
              <a:rPr lang="en-US" altLang="ja-JP" dirty="0" smtClean="0"/>
              <a:t>?</a:t>
            </a:r>
          </a:p>
          <a:p>
            <a:r>
              <a:rPr lang="en-US" altLang="ja-JP" dirty="0" smtClean="0">
                <a:hlinkClick r:id="rId2"/>
              </a:rPr>
              <a:t>http://www.starruby.info/ja/</a:t>
            </a:r>
            <a:r>
              <a:rPr lang="en-US" altLang="ja-JP" dirty="0" smtClean="0"/>
              <a:t> </a:t>
            </a:r>
            <a:endParaRPr lang="ja-JP" altLang="en-US" dirty="0" smtClean="0"/>
          </a:p>
          <a:p>
            <a:pPr lvl="1">
              <a:buNone/>
            </a:pPr>
            <a:endParaRPr lang="en-US" altLang="ja-JP" dirty="0" smtClean="0"/>
          </a:p>
          <a:p>
            <a:pPr lvl="1"/>
            <a:endParaRPr lang="ja-JP" altLang="en-US" dirty="0" smtClean="0"/>
          </a:p>
          <a:p>
            <a:pPr lvl="2"/>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472" y="2214554"/>
            <a:ext cx="7772400" cy="1362075"/>
          </a:xfrm>
        </p:spPr>
        <p:txBody>
          <a:bodyPr/>
          <a:lstStyle/>
          <a:p>
            <a:pPr algn="ctr"/>
            <a:r>
              <a:rPr lang="ja-JP" altLang="en-US" sz="6000" dirty="0" smtClean="0"/>
              <a:t>比較編</a:t>
            </a:r>
            <a:endParaRPr kumimoji="1" lang="ja-JP" altLang="en-US" sz="6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O2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スライドマスタO25</Template>
  <TotalTime>1</TotalTime>
  <Words>1181</Words>
  <Application>Microsoft Office PowerPoint</Application>
  <PresentationFormat>画面に合わせる (4:3)</PresentationFormat>
  <Paragraphs>218</Paragraphs>
  <Slides>30</Slides>
  <Notes>1</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スライドマスタO25</vt:lpstr>
      <vt:lpstr>Rubyでゲーム作り!! Miyako vs StarRuby</vt:lpstr>
      <vt:lpstr>自己紹介</vt:lpstr>
      <vt:lpstr>アジェンダ</vt:lpstr>
      <vt:lpstr>Rubyでゲーム作り</vt:lpstr>
      <vt:lpstr>ゲーム作りに(ライブラリに)要求されること</vt:lpstr>
      <vt:lpstr>ゲーム作りに(ライブラリに)要求されること</vt:lpstr>
      <vt:lpstr>Miyakoとは?</vt:lpstr>
      <vt:lpstr>StarRubyとは?</vt:lpstr>
      <vt:lpstr>比較編</vt:lpstr>
      <vt:lpstr>比較編：インストール</vt:lpstr>
      <vt:lpstr>比較編：とりあえずサンプル</vt:lpstr>
      <vt:lpstr>比較編：とりあえずサンプル</vt:lpstr>
      <vt:lpstr>比較編:ドキュメント類</vt:lpstr>
      <vt:lpstr>比較編:ドキュメント類</vt:lpstr>
      <vt:lpstr>比較編:ゲームループを書こう</vt:lpstr>
      <vt:lpstr>比較編:ゲームループを書こう</vt:lpstr>
      <vt:lpstr>比較編:ゲームループを書こう</vt:lpstr>
      <vt:lpstr>比較編:文字を描こう</vt:lpstr>
      <vt:lpstr>比較編:文字を描こう</vt:lpstr>
      <vt:lpstr>比較編:文字を描こう</vt:lpstr>
      <vt:lpstr>比較編:X,Y入力してみよう</vt:lpstr>
      <vt:lpstr>比較編:X,Y入力してみよう</vt:lpstr>
      <vt:lpstr>比較編:X,Y入力してみよう</vt:lpstr>
      <vt:lpstr>比較編:音をならす</vt:lpstr>
      <vt:lpstr>比較編:画像の扱い</vt:lpstr>
      <vt:lpstr>比較編:画像の扱い</vt:lpstr>
      <vt:lpstr>比較編:画像の扱い</vt:lpstr>
      <vt:lpstr>まとめ</vt:lpstr>
      <vt:lpstr>まとめ</vt:lpstr>
      <vt:lpstr>まとめ</vt:lpstr>
    </vt:vector>
  </TitlesOfParts>
  <Company>FURYU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Rubyでゲーム作り!! Miyako vs StarRuby</dc:title>
  <dc:creator>TANIGUCHI Hikaru</dc:creator>
  <cp:lastModifiedBy>TANIGUCHI Hikaru</cp:lastModifiedBy>
  <cp:revision>1</cp:revision>
  <dcterms:created xsi:type="dcterms:W3CDTF">2008-12-01T23:06:03Z</dcterms:created>
  <dcterms:modified xsi:type="dcterms:W3CDTF">2008-12-01T23:07:16Z</dcterms:modified>
</cp:coreProperties>
</file>