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 id="2147483662" r:id="rId13"/>
    <p:sldMasterId id="2147483828" r:id="rId14"/>
  </p:sldMasterIdLst>
  <p:sldIdLst>
    <p:sldId id="256" r:id="rId15"/>
    <p:sldId id="258" r:id="rId16"/>
    <p:sldId id="259" r:id="rId17"/>
    <p:sldId id="308"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3" r:id="rId41"/>
    <p:sldId id="282" r:id="rId42"/>
    <p:sldId id="284" r:id="rId43"/>
    <p:sldId id="285" r:id="rId44"/>
    <p:sldId id="286"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9" r:id="rId58"/>
    <p:sldId id="287" r:id="rId59"/>
    <p:sldId id="300" r:id="rId60"/>
    <p:sldId id="301" r:id="rId61"/>
    <p:sldId id="302" r:id="rId62"/>
    <p:sldId id="303" r:id="rId63"/>
    <p:sldId id="304" r:id="rId64"/>
    <p:sldId id="305" r:id="rId65"/>
    <p:sldId id="306" r:id="rId66"/>
  </p:sldIdLst>
  <p:sldSz cx="9144000" cy="6858000" type="screen4x3"/>
  <p:notesSz cx="6858000" cy="9144000"/>
  <p:defaultTextStyle>
    <a:defPPr>
      <a:defRPr lang="en-US"/>
    </a:defPPr>
    <a:lvl1pPr algn="l" rtl="0" fontAlgn="base">
      <a:spcBef>
        <a:spcPct val="0"/>
      </a:spcBef>
      <a:spcAft>
        <a:spcPct val="0"/>
      </a:spcAft>
      <a:defRPr kern="1200">
        <a:solidFill>
          <a:srgbClr val="FFFFFF"/>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kern="1200">
        <a:solidFill>
          <a:srgbClr val="FFFFFF"/>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kern="1200">
        <a:solidFill>
          <a:srgbClr val="FFFFFF"/>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kern="1200">
        <a:solidFill>
          <a:srgbClr val="FFFFFF"/>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kern="1200">
        <a:solidFill>
          <a:srgbClr val="FFFFFF"/>
        </a:solidFill>
        <a:latin typeface="Arial" charset="0"/>
        <a:ea typeface="ヒラギノ角ゴ ProN W3" charset="0"/>
        <a:cs typeface="ヒラギノ角ゴ ProN W3" charset="0"/>
        <a:sym typeface="Arial" charset="0"/>
      </a:defRPr>
    </a:lvl5pPr>
    <a:lvl6pPr marL="2286000" algn="l" defTabSz="914400" rtl="0" eaLnBrk="1" latinLnBrk="0" hangingPunct="1">
      <a:defRPr kern="1200">
        <a:solidFill>
          <a:srgbClr val="FFFFFF"/>
        </a:solidFill>
        <a:latin typeface="Arial" charset="0"/>
        <a:ea typeface="ヒラギノ角ゴ ProN W3" charset="0"/>
        <a:cs typeface="ヒラギノ角ゴ ProN W3" charset="0"/>
        <a:sym typeface="Arial" charset="0"/>
      </a:defRPr>
    </a:lvl6pPr>
    <a:lvl7pPr marL="2743200" algn="l" defTabSz="914400" rtl="0" eaLnBrk="1" latinLnBrk="0" hangingPunct="1">
      <a:defRPr kern="1200">
        <a:solidFill>
          <a:srgbClr val="FFFFFF"/>
        </a:solidFill>
        <a:latin typeface="Arial" charset="0"/>
        <a:ea typeface="ヒラギノ角ゴ ProN W3" charset="0"/>
        <a:cs typeface="ヒラギノ角ゴ ProN W3" charset="0"/>
        <a:sym typeface="Arial" charset="0"/>
      </a:defRPr>
    </a:lvl7pPr>
    <a:lvl8pPr marL="3200400" algn="l" defTabSz="914400" rtl="0" eaLnBrk="1" latinLnBrk="0" hangingPunct="1">
      <a:defRPr kern="1200">
        <a:solidFill>
          <a:srgbClr val="FFFFFF"/>
        </a:solidFill>
        <a:latin typeface="Arial" charset="0"/>
        <a:ea typeface="ヒラギノ角ゴ ProN W3" charset="0"/>
        <a:cs typeface="ヒラギノ角ゴ ProN W3" charset="0"/>
        <a:sym typeface="Arial" charset="0"/>
      </a:defRPr>
    </a:lvl8pPr>
    <a:lvl9pPr marL="3657600" algn="l" defTabSz="914400" rtl="0" eaLnBrk="1" latinLnBrk="0" hangingPunct="1">
      <a:defRPr kern="1200">
        <a:solidFill>
          <a:srgbClr val="FFFFFF"/>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90"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694362"/>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6943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3500" y="177800"/>
            <a:ext cx="1841500" cy="5791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89000" y="177800"/>
            <a:ext cx="5372100" cy="5791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3500" y="177800"/>
            <a:ext cx="1841500" cy="5791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89000" y="177800"/>
            <a:ext cx="5372100" cy="5791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461000" y="1943100"/>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934200" y="1943100"/>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3500" y="177800"/>
            <a:ext cx="1841500" cy="5791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89000" y="177800"/>
            <a:ext cx="5372100" cy="5791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3500" y="177800"/>
            <a:ext cx="1841500" cy="5791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89000" y="177800"/>
            <a:ext cx="5372100" cy="5791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5B1291-EB64-438E-ABD5-07BF88FB17D5}" type="slidenum">
              <a:rPr lang="en-US" altLang="ja-JP" smtClean="0"/>
              <a:pPr/>
              <a:t>&lt;#&gt;</a:t>
            </a:fld>
            <a:endParaRPr lang="en-US" altLang="ja-JP"/>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6CD033-5A48-4E22-B45F-7AD2BAA5A2CE}" type="slidenum">
              <a:rPr lang="en-US" altLang="ja-JP" smtClean="0"/>
              <a:pPr/>
              <a:t>&lt;#&gt;</a:t>
            </a:fld>
            <a:endParaRPr lang="en-US" altLang="ja-JP"/>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4927EF0-3CEE-418C-BEF1-867D8A2FA500}" type="slidenum">
              <a:rPr lang="en-US" altLang="ja-JP" smtClean="0"/>
              <a:pPr/>
              <a:t>&lt;#&gt;</a:t>
            </a:fld>
            <a:endParaRPr lang="en-US" altLang="ja-JP"/>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5795ABF-EF0F-498E-8B5B-202B405F3791}" type="slidenum">
              <a:rPr lang="en-US" altLang="ja-JP" smtClean="0"/>
              <a:pPr/>
              <a:t>&lt;#&gt;</a:t>
            </a:fld>
            <a:endParaRPr lang="en-US" altLang="ja-JP"/>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81C55A2-9B55-4EE4-9320-62E323B4A89B}" type="slidenum">
              <a:rPr lang="en-US" altLang="ja-JP" smtClean="0"/>
              <a:pPr/>
              <a:t>&lt;#&gt;</a:t>
            </a:fld>
            <a:endParaRPr lang="en-US" altLang="ja-JP"/>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470B0BF-8F8C-4EFB-99EE-241330C19C00}" type="slidenum">
              <a:rPr lang="en-US" altLang="ja-JP" smtClean="0"/>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76C03CC-27C2-4721-A148-6186EF83B445}" type="slidenum">
              <a:rPr lang="en-US" altLang="ja-JP" smtClean="0"/>
              <a:pPr/>
              <a:t>&lt;#&gt;</a:t>
            </a:fld>
            <a:endParaRPr lang="en-US" altLang="ja-JP"/>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5243D2-E20E-46A4-9756-ACD7AD5FAE54}" type="slidenum">
              <a:rPr lang="en-US" altLang="ja-JP" smtClean="0"/>
              <a:pPr/>
              <a:t>&lt;#&gt;</a:t>
            </a:fld>
            <a:endParaRPr lang="en-US" altLang="ja-JP"/>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130A9AD-6C89-4DB7-92EA-0B6B7EE7CB57}" type="slidenum">
              <a:rPr lang="en-US" altLang="ja-JP" smtClean="0"/>
              <a:pPr/>
              <a:t>&lt;#&gt;</a:t>
            </a:fld>
            <a:endParaRPr lang="en-US" altLang="ja-JP"/>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75EAD71-91C4-4CCA-9920-D65278B30DFA}" type="slidenum">
              <a:rPr lang="en-US" altLang="ja-JP" smtClean="0"/>
              <a:pPr/>
              <a:t>&lt;#&gt;</a:t>
            </a:fld>
            <a:endParaRPr lang="en-US" altLang="ja-JP"/>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D6927A-1D4F-46BF-ADBB-F93599C6A6E5}" type="datetimeFigureOut">
              <a:rPr kumimoji="1" lang="ja-JP" altLang="en-US" smtClean="0"/>
              <a:t>2008/12/7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2359A5-7904-46C2-9E58-21354F953C54}" type="slidenum">
              <a:rPr lang="en-US" altLang="ja-JP" smtClean="0"/>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600200"/>
            <a:ext cx="2057400" cy="45259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60198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890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3500" y="1155700"/>
            <a:ext cx="1841500" cy="317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89000" y="1155700"/>
            <a:ext cx="5372100" cy="317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890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600200"/>
            <a:ext cx="2057400" cy="47879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6019800" cy="47879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600200"/>
            <a:ext cx="2057400" cy="47879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6019800" cy="47879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4450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58445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540125" y="1079500"/>
            <a:ext cx="1031875" cy="4699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4500" y="1079500"/>
            <a:ext cx="2943225" cy="4699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4450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58445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540125" y="1079500"/>
            <a:ext cx="1031875" cy="4699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4500" y="1079500"/>
            <a:ext cx="2943225" cy="4699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77800"/>
            <a:ext cx="2057400" cy="59483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77800"/>
            <a:ext cx="6019800" cy="59483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889000" y="889000"/>
            <a:ext cx="7366000" cy="5080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marL="660400" indent="-444500" algn="l" rtl="0" fontAlgn="base">
        <a:spcBef>
          <a:spcPts val="3300"/>
        </a:spcBef>
        <a:spcAft>
          <a:spcPct val="0"/>
        </a:spcAft>
        <a:buSzPct val="171000"/>
        <a:buFont typeface="ヒラギノ角ゴ Pro W3" charset="-128"/>
        <a:buChar char="•"/>
        <a:defRPr sz="2800">
          <a:solidFill>
            <a:schemeClr val="tx1"/>
          </a:solidFill>
          <a:latin typeface="+mn-lt"/>
          <a:ea typeface="+mn-ea"/>
          <a:cs typeface="+mn-cs"/>
          <a:sym typeface="ヒラギノ角ゴ Pro W3" charset="-128"/>
        </a:defRPr>
      </a:lvl1pPr>
      <a:lvl2pPr marL="10033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2pPr>
      <a:lvl3pPr marL="13462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3pPr>
      <a:lvl4pPr marL="17018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4pPr>
      <a:lvl5pPr marL="20447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5pPr>
      <a:lvl6pPr marL="25019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6pPr>
      <a:lvl7pPr marL="29591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7pPr>
      <a:lvl8pPr marL="34163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8pPr>
      <a:lvl9pPr marL="3873500" indent="-444500" algn="l" rtl="0" fontAlgn="base">
        <a:spcBef>
          <a:spcPts val="3300"/>
        </a:spcBef>
        <a:spcAft>
          <a:spcPct val="0"/>
        </a:spcAft>
        <a:buSzPct val="171000"/>
        <a:buFont typeface="ヒラギノ角ゴ Pro W3" charset="-128"/>
        <a:buChar char="•"/>
        <a:defRPr sz="28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889000" y="1943100"/>
            <a:ext cx="3543300" cy="40259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
        <p:nvSpPr>
          <p:cNvPr id="12290" name="Rectangle 2"/>
          <p:cNvSpPr>
            <a:spLocks noGrp="1" noChangeArrowheads="1"/>
          </p:cNvSpPr>
          <p:nvPr>
            <p:ph type="title"/>
          </p:nvPr>
        </p:nvSpPr>
        <p:spPr bwMode="auto">
          <a:xfrm>
            <a:off x="889000" y="177800"/>
            <a:ext cx="73660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marL="601663" indent="-385763" algn="l" rtl="0" fontAlgn="base">
        <a:spcBef>
          <a:spcPts val="2700"/>
        </a:spcBef>
        <a:spcAft>
          <a:spcPct val="0"/>
        </a:spcAft>
        <a:buSzPct val="171000"/>
        <a:buFont typeface="ヒラギノ角ゴ Pro W3" charset="-128"/>
        <a:buChar char="•"/>
        <a:defRPr sz="2000">
          <a:solidFill>
            <a:schemeClr val="tx1"/>
          </a:solidFill>
          <a:latin typeface="+mn-lt"/>
          <a:ea typeface="+mn-ea"/>
          <a:cs typeface="+mn-cs"/>
          <a:sym typeface="ヒラギノ角ゴ Pro W3" charset="-128"/>
        </a:defRPr>
      </a:lvl1pPr>
      <a:lvl2pPr marL="944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2pPr>
      <a:lvl3pPr marL="12874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3pPr>
      <a:lvl4pPr marL="16430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4pPr>
      <a:lvl5pPr marL="19859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5pPr>
      <a:lvl6pPr marL="24431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6pPr>
      <a:lvl7pPr marL="29003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7pPr>
      <a:lvl8pPr marL="3357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8pPr>
      <a:lvl9pPr marL="38147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889000" y="1943100"/>
            <a:ext cx="7366000" cy="40259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
        <p:nvSpPr>
          <p:cNvPr id="13314" name="Rectangle 2"/>
          <p:cNvSpPr>
            <a:spLocks noGrp="1" noChangeArrowheads="1"/>
          </p:cNvSpPr>
          <p:nvPr>
            <p:ph type="title"/>
          </p:nvPr>
        </p:nvSpPr>
        <p:spPr bwMode="auto">
          <a:xfrm>
            <a:off x="889000" y="177800"/>
            <a:ext cx="73660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marL="601663" indent="-385763" algn="l" rtl="0" fontAlgn="base">
        <a:spcBef>
          <a:spcPts val="2700"/>
        </a:spcBef>
        <a:spcAft>
          <a:spcPct val="0"/>
        </a:spcAft>
        <a:buSzPct val="171000"/>
        <a:buFont typeface="ヒラギノ角ゴ Pro W3" charset="-128"/>
        <a:buChar char="•"/>
        <a:defRPr sz="2000">
          <a:solidFill>
            <a:schemeClr val="tx1"/>
          </a:solidFill>
          <a:latin typeface="+mn-lt"/>
          <a:ea typeface="+mn-ea"/>
          <a:cs typeface="+mn-cs"/>
          <a:sym typeface="ヒラギノ角ゴ Pro W3" charset="-128"/>
        </a:defRPr>
      </a:lvl1pPr>
      <a:lvl2pPr marL="944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2pPr>
      <a:lvl3pPr marL="12874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3pPr>
      <a:lvl4pPr marL="16430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4pPr>
      <a:lvl5pPr marL="19859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5pPr>
      <a:lvl6pPr marL="24431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6pPr>
      <a:lvl7pPr marL="29003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7pPr>
      <a:lvl8pPr marL="3357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8pPr>
      <a:lvl9pPr marL="38147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5461000" y="1943100"/>
            <a:ext cx="2794000" cy="40259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
        <p:nvSpPr>
          <p:cNvPr id="14338" name="Rectangle 2"/>
          <p:cNvSpPr>
            <a:spLocks noGrp="1" noChangeArrowheads="1"/>
          </p:cNvSpPr>
          <p:nvPr>
            <p:ph type="title"/>
          </p:nvPr>
        </p:nvSpPr>
        <p:spPr bwMode="auto">
          <a:xfrm>
            <a:off x="889000" y="177800"/>
            <a:ext cx="73660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marL="601663" indent="-385763" algn="l" rtl="0" fontAlgn="base">
        <a:spcBef>
          <a:spcPts val="2700"/>
        </a:spcBef>
        <a:spcAft>
          <a:spcPct val="0"/>
        </a:spcAft>
        <a:buSzPct val="171000"/>
        <a:buFont typeface="ヒラギノ角ゴ Pro W3" charset="-128"/>
        <a:buChar char="•"/>
        <a:defRPr sz="2000">
          <a:solidFill>
            <a:schemeClr val="tx1"/>
          </a:solidFill>
          <a:latin typeface="+mn-lt"/>
          <a:ea typeface="+mn-ea"/>
          <a:cs typeface="+mn-cs"/>
          <a:sym typeface="ヒラギノ角ゴ Pro W3" charset="-128"/>
        </a:defRPr>
      </a:lvl1pPr>
      <a:lvl2pPr marL="944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2pPr>
      <a:lvl3pPr marL="12874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3pPr>
      <a:lvl4pPr marL="16430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4pPr>
      <a:lvl5pPr marL="19859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5pPr>
      <a:lvl6pPr marL="24431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6pPr>
      <a:lvl7pPr marL="29003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7pPr>
      <a:lvl8pPr marL="3357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8pPr>
      <a:lvl9pPr marL="38147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bwMode="auto">
          <a:xfrm>
            <a:off x="889000" y="1943100"/>
            <a:ext cx="3543300" cy="40259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
        <p:nvSpPr>
          <p:cNvPr id="15362" name="Rectangle 2"/>
          <p:cNvSpPr>
            <a:spLocks noGrp="1" noChangeArrowheads="1"/>
          </p:cNvSpPr>
          <p:nvPr>
            <p:ph type="title"/>
          </p:nvPr>
        </p:nvSpPr>
        <p:spPr bwMode="auto">
          <a:xfrm>
            <a:off x="889000" y="177800"/>
            <a:ext cx="73660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marL="601663" indent="-385763" algn="l" rtl="0" fontAlgn="base">
        <a:spcBef>
          <a:spcPts val="2700"/>
        </a:spcBef>
        <a:spcAft>
          <a:spcPct val="0"/>
        </a:spcAft>
        <a:buSzPct val="171000"/>
        <a:buFont typeface="ヒラギノ角ゴ Pro W3" charset="-128"/>
        <a:buChar char="•"/>
        <a:defRPr sz="2000">
          <a:solidFill>
            <a:schemeClr val="tx1"/>
          </a:solidFill>
          <a:latin typeface="+mn-lt"/>
          <a:ea typeface="+mn-ea"/>
          <a:cs typeface="+mn-cs"/>
          <a:sym typeface="ヒラギノ角ゴ Pro W3" charset="-128"/>
        </a:defRPr>
      </a:lvl1pPr>
      <a:lvl2pPr marL="944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2pPr>
      <a:lvl3pPr marL="12874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3pPr>
      <a:lvl4pPr marL="16430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4pPr>
      <a:lvl5pPr marL="19859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5pPr>
      <a:lvl6pPr marL="24431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6pPr>
      <a:lvl7pPr marL="29003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7pPr>
      <a:lvl8pPr marL="33575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8pPr>
      <a:lvl9pPr marL="3814763" indent="-385763" algn="l" rtl="0" fontAlgn="base">
        <a:spcBef>
          <a:spcPts val="2700"/>
        </a:spcBef>
        <a:spcAft>
          <a:spcPct val="0"/>
        </a:spcAft>
        <a:buSzPct val="171000"/>
        <a:buFont typeface="ヒラギノ角ゴ Pro W3" charset="-128"/>
        <a:buChar char="•"/>
        <a:defRPr sz="20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6927A-1D4F-46BF-ADBB-F93599C6A6E5}" type="datetimeFigureOut">
              <a:rPr kumimoji="1" lang="ja-JP" altLang="en-US" smtClean="0"/>
              <a:t>2008/12/7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2F09B-9A59-46E6-931D-A2D45C1253DA}" type="slidenum">
              <a:rPr lang="en-US" altLang="ja-JP" smtClean="0"/>
              <a:pPr/>
              <a:t>&lt;#&gt;</a:t>
            </a:fld>
            <a:endParaRPr lang="en-US" altLang="ja-JP"/>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89000" y="2095500"/>
            <a:ext cx="7366000" cy="26797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algn="ctr" rtl="0" fontAlgn="base">
        <a:spcBef>
          <a:spcPct val="0"/>
        </a:spcBef>
        <a:spcAft>
          <a:spcPct val="0"/>
        </a:spcAft>
        <a:defRPr sz="2400">
          <a:solidFill>
            <a:schemeClr val="tx1"/>
          </a:solidFill>
          <a:latin typeface="+mn-lt"/>
          <a:ea typeface="+mn-ea"/>
          <a:cs typeface="+mn-cs"/>
          <a:sym typeface="ヒラギノ角ゴ Pro W3" charset="-128"/>
        </a:defRPr>
      </a:lvl1pPr>
      <a:lvl2pPr algn="ctr" rtl="0" fontAlgn="base">
        <a:spcBef>
          <a:spcPct val="0"/>
        </a:spcBef>
        <a:spcAft>
          <a:spcPct val="0"/>
        </a:spcAft>
        <a:defRPr sz="2400">
          <a:solidFill>
            <a:schemeClr val="tx1"/>
          </a:solidFill>
          <a:latin typeface="+mn-lt"/>
          <a:ea typeface="+mn-ea"/>
          <a:sym typeface="ヒラギノ角ゴ Pro W3" charset="-128"/>
        </a:defRPr>
      </a:lvl2pPr>
      <a:lvl3pPr algn="ctr" rtl="0" fontAlgn="base">
        <a:spcBef>
          <a:spcPct val="0"/>
        </a:spcBef>
        <a:spcAft>
          <a:spcPct val="0"/>
        </a:spcAft>
        <a:defRPr sz="2400">
          <a:solidFill>
            <a:schemeClr val="tx1"/>
          </a:solidFill>
          <a:latin typeface="+mn-lt"/>
          <a:ea typeface="+mn-ea"/>
          <a:sym typeface="ヒラギノ角ゴ Pro W3" charset="-128"/>
        </a:defRPr>
      </a:lvl3pPr>
      <a:lvl4pPr algn="ctr" rtl="0" fontAlgn="base">
        <a:spcBef>
          <a:spcPct val="0"/>
        </a:spcBef>
        <a:spcAft>
          <a:spcPct val="0"/>
        </a:spcAft>
        <a:defRPr sz="2400">
          <a:solidFill>
            <a:schemeClr val="tx1"/>
          </a:solidFill>
          <a:latin typeface="+mn-lt"/>
          <a:ea typeface="+mn-ea"/>
          <a:sym typeface="ヒラギノ角ゴ Pro W3" charset="-128"/>
        </a:defRPr>
      </a:lvl4pPr>
      <a:lvl5pPr algn="ctr" rtl="0" fontAlgn="base">
        <a:spcBef>
          <a:spcPct val="0"/>
        </a:spcBef>
        <a:spcAft>
          <a:spcPct val="0"/>
        </a:spcAft>
        <a:defRPr sz="2400">
          <a:solidFill>
            <a:schemeClr val="tx1"/>
          </a:solidFill>
          <a:latin typeface="+mn-lt"/>
          <a:ea typeface="+mn-ea"/>
          <a:sym typeface="ヒラギノ角ゴ Pro W3" charset="-128"/>
        </a:defRPr>
      </a:lvl5pPr>
      <a:lvl6pPr marL="457200" algn="ctr" rtl="0" fontAlgn="base">
        <a:spcBef>
          <a:spcPct val="0"/>
        </a:spcBef>
        <a:spcAft>
          <a:spcPct val="0"/>
        </a:spcAft>
        <a:defRPr sz="2400">
          <a:solidFill>
            <a:schemeClr val="tx1"/>
          </a:solidFill>
          <a:latin typeface="+mn-lt"/>
          <a:ea typeface="+mn-ea"/>
          <a:sym typeface="ヒラギノ角ゴ Pro W3" charset="-128"/>
        </a:defRPr>
      </a:lvl6pPr>
      <a:lvl7pPr marL="914400" algn="ctr" rtl="0" fontAlgn="base">
        <a:spcBef>
          <a:spcPct val="0"/>
        </a:spcBef>
        <a:spcAft>
          <a:spcPct val="0"/>
        </a:spcAft>
        <a:defRPr sz="2400">
          <a:solidFill>
            <a:schemeClr val="tx1"/>
          </a:solidFill>
          <a:latin typeface="+mn-lt"/>
          <a:ea typeface="+mn-ea"/>
          <a:sym typeface="ヒラギノ角ゴ Pro W3" charset="-128"/>
        </a:defRPr>
      </a:lvl7pPr>
      <a:lvl8pPr marL="1371600" algn="ctr" rtl="0" fontAlgn="base">
        <a:spcBef>
          <a:spcPct val="0"/>
        </a:spcBef>
        <a:spcAft>
          <a:spcPct val="0"/>
        </a:spcAft>
        <a:defRPr sz="2400">
          <a:solidFill>
            <a:schemeClr val="tx1"/>
          </a:solidFill>
          <a:latin typeface="+mn-lt"/>
          <a:ea typeface="+mn-ea"/>
          <a:sym typeface="ヒラギノ角ゴ Pro W3" charset="-128"/>
        </a:defRPr>
      </a:lvl8pPr>
      <a:lvl9pPr marL="1828800" algn="ctr" rtl="0" fontAlgn="base">
        <a:spcBef>
          <a:spcPct val="0"/>
        </a:spcBef>
        <a:spcAft>
          <a:spcPct val="0"/>
        </a:spcAft>
        <a:defRPr sz="24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889000" y="1155700"/>
            <a:ext cx="7366000" cy="23241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ltLang="ja-JP" smtClean="0">
                <a:sym typeface="ヒラギノ角ゴ Pro W3" charset="-128"/>
              </a:rPr>
              <a:t>Click to edit Master title style</a:t>
            </a:r>
          </a:p>
        </p:txBody>
      </p:sp>
      <p:sp>
        <p:nvSpPr>
          <p:cNvPr id="5122" name="Rectangle 2"/>
          <p:cNvSpPr>
            <a:spLocks noGrp="1" noChangeArrowheads="1"/>
          </p:cNvSpPr>
          <p:nvPr>
            <p:ph type="body" idx="1"/>
          </p:nvPr>
        </p:nvSpPr>
        <p:spPr bwMode="auto">
          <a:xfrm>
            <a:off x="889000" y="3530600"/>
            <a:ext cx="7366000" cy="8001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algn="ctr" rtl="0" fontAlgn="base">
        <a:spcBef>
          <a:spcPct val="0"/>
        </a:spcBef>
        <a:spcAft>
          <a:spcPct val="0"/>
        </a:spcAft>
        <a:defRPr sz="2400">
          <a:solidFill>
            <a:schemeClr val="tx1"/>
          </a:solidFill>
          <a:latin typeface="+mn-lt"/>
          <a:ea typeface="+mn-ea"/>
          <a:cs typeface="+mn-cs"/>
          <a:sym typeface="ヒラギノ角ゴ Pro W3" charset="-128"/>
        </a:defRPr>
      </a:lvl1pPr>
      <a:lvl2pPr algn="ctr" rtl="0" fontAlgn="base">
        <a:spcBef>
          <a:spcPct val="0"/>
        </a:spcBef>
        <a:spcAft>
          <a:spcPct val="0"/>
        </a:spcAft>
        <a:defRPr sz="2400">
          <a:solidFill>
            <a:schemeClr val="tx1"/>
          </a:solidFill>
          <a:latin typeface="+mn-lt"/>
          <a:ea typeface="+mn-ea"/>
          <a:sym typeface="ヒラギノ角ゴ Pro W3" charset="-128"/>
        </a:defRPr>
      </a:lvl2pPr>
      <a:lvl3pPr algn="ctr" rtl="0" fontAlgn="base">
        <a:spcBef>
          <a:spcPct val="0"/>
        </a:spcBef>
        <a:spcAft>
          <a:spcPct val="0"/>
        </a:spcAft>
        <a:defRPr sz="2400">
          <a:solidFill>
            <a:schemeClr val="tx1"/>
          </a:solidFill>
          <a:latin typeface="+mn-lt"/>
          <a:ea typeface="+mn-ea"/>
          <a:sym typeface="ヒラギノ角ゴ Pro W3" charset="-128"/>
        </a:defRPr>
      </a:lvl3pPr>
      <a:lvl4pPr algn="ctr" rtl="0" fontAlgn="base">
        <a:spcBef>
          <a:spcPct val="0"/>
        </a:spcBef>
        <a:spcAft>
          <a:spcPct val="0"/>
        </a:spcAft>
        <a:defRPr sz="2400">
          <a:solidFill>
            <a:schemeClr val="tx1"/>
          </a:solidFill>
          <a:latin typeface="+mn-lt"/>
          <a:ea typeface="+mn-ea"/>
          <a:sym typeface="ヒラギノ角ゴ Pro W3" charset="-128"/>
        </a:defRPr>
      </a:lvl4pPr>
      <a:lvl5pPr algn="ctr" rtl="0" fontAlgn="base">
        <a:spcBef>
          <a:spcPct val="0"/>
        </a:spcBef>
        <a:spcAft>
          <a:spcPct val="0"/>
        </a:spcAft>
        <a:defRPr sz="2400">
          <a:solidFill>
            <a:schemeClr val="tx1"/>
          </a:solidFill>
          <a:latin typeface="+mn-lt"/>
          <a:ea typeface="+mn-ea"/>
          <a:sym typeface="ヒラギノ角ゴ Pro W3" charset="-128"/>
        </a:defRPr>
      </a:lvl5pPr>
      <a:lvl6pPr marL="457200" algn="ctr" rtl="0" fontAlgn="base">
        <a:spcBef>
          <a:spcPct val="0"/>
        </a:spcBef>
        <a:spcAft>
          <a:spcPct val="0"/>
        </a:spcAft>
        <a:defRPr sz="2400">
          <a:solidFill>
            <a:schemeClr val="tx1"/>
          </a:solidFill>
          <a:latin typeface="+mn-lt"/>
          <a:ea typeface="+mn-ea"/>
          <a:sym typeface="ヒラギノ角ゴ Pro W3" charset="-128"/>
        </a:defRPr>
      </a:lvl6pPr>
      <a:lvl7pPr marL="914400" algn="ctr" rtl="0" fontAlgn="base">
        <a:spcBef>
          <a:spcPct val="0"/>
        </a:spcBef>
        <a:spcAft>
          <a:spcPct val="0"/>
        </a:spcAft>
        <a:defRPr sz="2400">
          <a:solidFill>
            <a:schemeClr val="tx1"/>
          </a:solidFill>
          <a:latin typeface="+mn-lt"/>
          <a:ea typeface="+mn-ea"/>
          <a:sym typeface="ヒラギノ角ゴ Pro W3" charset="-128"/>
        </a:defRPr>
      </a:lvl7pPr>
      <a:lvl8pPr marL="1371600" algn="ctr" rtl="0" fontAlgn="base">
        <a:spcBef>
          <a:spcPct val="0"/>
        </a:spcBef>
        <a:spcAft>
          <a:spcPct val="0"/>
        </a:spcAft>
        <a:defRPr sz="2400">
          <a:solidFill>
            <a:schemeClr val="tx1"/>
          </a:solidFill>
          <a:latin typeface="+mn-lt"/>
          <a:ea typeface="+mn-ea"/>
          <a:sym typeface="ヒラギノ角ゴ Pro W3" charset="-128"/>
        </a:defRPr>
      </a:lvl8pPr>
      <a:lvl9pPr marL="1828800" algn="ctr" rtl="0" fontAlgn="base">
        <a:spcBef>
          <a:spcPct val="0"/>
        </a:spcBef>
        <a:spcAft>
          <a:spcPct val="0"/>
        </a:spcAft>
        <a:defRPr sz="24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889000" y="5181600"/>
            <a:ext cx="7366000" cy="1206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algn="ctr" rtl="0" fontAlgn="base">
        <a:spcBef>
          <a:spcPct val="0"/>
        </a:spcBef>
        <a:spcAft>
          <a:spcPct val="0"/>
        </a:spcAft>
        <a:defRPr sz="2400">
          <a:solidFill>
            <a:schemeClr val="tx1"/>
          </a:solidFill>
          <a:latin typeface="+mn-lt"/>
          <a:ea typeface="+mn-ea"/>
          <a:cs typeface="+mn-cs"/>
          <a:sym typeface="ヒラギノ角ゴ Pro W3" charset="-128"/>
        </a:defRPr>
      </a:lvl1pPr>
      <a:lvl2pPr algn="ctr" rtl="0" fontAlgn="base">
        <a:spcBef>
          <a:spcPct val="0"/>
        </a:spcBef>
        <a:spcAft>
          <a:spcPct val="0"/>
        </a:spcAft>
        <a:defRPr sz="2400">
          <a:solidFill>
            <a:schemeClr val="tx1"/>
          </a:solidFill>
          <a:latin typeface="+mn-lt"/>
          <a:ea typeface="+mn-ea"/>
          <a:sym typeface="ヒラギノ角ゴ Pro W3" charset="-128"/>
        </a:defRPr>
      </a:lvl2pPr>
      <a:lvl3pPr algn="ctr" rtl="0" fontAlgn="base">
        <a:spcBef>
          <a:spcPct val="0"/>
        </a:spcBef>
        <a:spcAft>
          <a:spcPct val="0"/>
        </a:spcAft>
        <a:defRPr sz="2400">
          <a:solidFill>
            <a:schemeClr val="tx1"/>
          </a:solidFill>
          <a:latin typeface="+mn-lt"/>
          <a:ea typeface="+mn-ea"/>
          <a:sym typeface="ヒラギノ角ゴ Pro W3" charset="-128"/>
        </a:defRPr>
      </a:lvl3pPr>
      <a:lvl4pPr algn="ctr" rtl="0" fontAlgn="base">
        <a:spcBef>
          <a:spcPct val="0"/>
        </a:spcBef>
        <a:spcAft>
          <a:spcPct val="0"/>
        </a:spcAft>
        <a:defRPr sz="2400">
          <a:solidFill>
            <a:schemeClr val="tx1"/>
          </a:solidFill>
          <a:latin typeface="+mn-lt"/>
          <a:ea typeface="+mn-ea"/>
          <a:sym typeface="ヒラギノ角ゴ Pro W3" charset="-128"/>
        </a:defRPr>
      </a:lvl4pPr>
      <a:lvl5pPr algn="ctr" rtl="0" fontAlgn="base">
        <a:spcBef>
          <a:spcPct val="0"/>
        </a:spcBef>
        <a:spcAft>
          <a:spcPct val="0"/>
        </a:spcAft>
        <a:defRPr sz="2400">
          <a:solidFill>
            <a:schemeClr val="tx1"/>
          </a:solidFill>
          <a:latin typeface="+mn-lt"/>
          <a:ea typeface="+mn-ea"/>
          <a:sym typeface="ヒラギノ角ゴ Pro W3" charset="-128"/>
        </a:defRPr>
      </a:lvl5pPr>
      <a:lvl6pPr marL="457200" algn="ctr" rtl="0" fontAlgn="base">
        <a:spcBef>
          <a:spcPct val="0"/>
        </a:spcBef>
        <a:spcAft>
          <a:spcPct val="0"/>
        </a:spcAft>
        <a:defRPr sz="2400">
          <a:solidFill>
            <a:schemeClr val="tx1"/>
          </a:solidFill>
          <a:latin typeface="+mn-lt"/>
          <a:ea typeface="+mn-ea"/>
          <a:sym typeface="ヒラギノ角ゴ Pro W3" charset="-128"/>
        </a:defRPr>
      </a:lvl6pPr>
      <a:lvl7pPr marL="914400" algn="ctr" rtl="0" fontAlgn="base">
        <a:spcBef>
          <a:spcPct val="0"/>
        </a:spcBef>
        <a:spcAft>
          <a:spcPct val="0"/>
        </a:spcAft>
        <a:defRPr sz="2400">
          <a:solidFill>
            <a:schemeClr val="tx1"/>
          </a:solidFill>
          <a:latin typeface="+mn-lt"/>
          <a:ea typeface="+mn-ea"/>
          <a:sym typeface="ヒラギノ角ゴ Pro W3" charset="-128"/>
        </a:defRPr>
      </a:lvl7pPr>
      <a:lvl8pPr marL="1371600" algn="ctr" rtl="0" fontAlgn="base">
        <a:spcBef>
          <a:spcPct val="0"/>
        </a:spcBef>
        <a:spcAft>
          <a:spcPct val="0"/>
        </a:spcAft>
        <a:defRPr sz="2400">
          <a:solidFill>
            <a:schemeClr val="tx1"/>
          </a:solidFill>
          <a:latin typeface="+mn-lt"/>
          <a:ea typeface="+mn-ea"/>
          <a:sym typeface="ヒラギノ角ゴ Pro W3" charset="-128"/>
        </a:defRPr>
      </a:lvl8pPr>
      <a:lvl9pPr marL="1828800" algn="ctr" rtl="0" fontAlgn="base">
        <a:spcBef>
          <a:spcPct val="0"/>
        </a:spcBef>
        <a:spcAft>
          <a:spcPct val="0"/>
        </a:spcAft>
        <a:defRPr sz="24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889000" y="5181600"/>
            <a:ext cx="7366000" cy="1206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algn="ctr" rtl="0" fontAlgn="base">
        <a:spcBef>
          <a:spcPct val="0"/>
        </a:spcBef>
        <a:spcAft>
          <a:spcPct val="0"/>
        </a:spcAft>
        <a:defRPr sz="2400">
          <a:solidFill>
            <a:schemeClr val="tx1"/>
          </a:solidFill>
          <a:latin typeface="+mn-lt"/>
          <a:ea typeface="+mn-ea"/>
          <a:cs typeface="+mn-cs"/>
          <a:sym typeface="ヒラギノ角ゴ Pro W3" charset="-128"/>
        </a:defRPr>
      </a:lvl1pPr>
      <a:lvl2pPr algn="ctr" rtl="0" fontAlgn="base">
        <a:spcBef>
          <a:spcPct val="0"/>
        </a:spcBef>
        <a:spcAft>
          <a:spcPct val="0"/>
        </a:spcAft>
        <a:defRPr sz="2400">
          <a:solidFill>
            <a:schemeClr val="tx1"/>
          </a:solidFill>
          <a:latin typeface="+mn-lt"/>
          <a:ea typeface="+mn-ea"/>
          <a:sym typeface="ヒラギノ角ゴ Pro W3" charset="-128"/>
        </a:defRPr>
      </a:lvl2pPr>
      <a:lvl3pPr algn="ctr" rtl="0" fontAlgn="base">
        <a:spcBef>
          <a:spcPct val="0"/>
        </a:spcBef>
        <a:spcAft>
          <a:spcPct val="0"/>
        </a:spcAft>
        <a:defRPr sz="2400">
          <a:solidFill>
            <a:schemeClr val="tx1"/>
          </a:solidFill>
          <a:latin typeface="+mn-lt"/>
          <a:ea typeface="+mn-ea"/>
          <a:sym typeface="ヒラギノ角ゴ Pro W3" charset="-128"/>
        </a:defRPr>
      </a:lvl3pPr>
      <a:lvl4pPr algn="ctr" rtl="0" fontAlgn="base">
        <a:spcBef>
          <a:spcPct val="0"/>
        </a:spcBef>
        <a:spcAft>
          <a:spcPct val="0"/>
        </a:spcAft>
        <a:defRPr sz="2400">
          <a:solidFill>
            <a:schemeClr val="tx1"/>
          </a:solidFill>
          <a:latin typeface="+mn-lt"/>
          <a:ea typeface="+mn-ea"/>
          <a:sym typeface="ヒラギノ角ゴ Pro W3" charset="-128"/>
        </a:defRPr>
      </a:lvl4pPr>
      <a:lvl5pPr algn="ctr" rtl="0" fontAlgn="base">
        <a:spcBef>
          <a:spcPct val="0"/>
        </a:spcBef>
        <a:spcAft>
          <a:spcPct val="0"/>
        </a:spcAft>
        <a:defRPr sz="2400">
          <a:solidFill>
            <a:schemeClr val="tx1"/>
          </a:solidFill>
          <a:latin typeface="+mn-lt"/>
          <a:ea typeface="+mn-ea"/>
          <a:sym typeface="ヒラギノ角ゴ Pro W3" charset="-128"/>
        </a:defRPr>
      </a:lvl5pPr>
      <a:lvl6pPr marL="457200" algn="ctr" rtl="0" fontAlgn="base">
        <a:spcBef>
          <a:spcPct val="0"/>
        </a:spcBef>
        <a:spcAft>
          <a:spcPct val="0"/>
        </a:spcAft>
        <a:defRPr sz="2400">
          <a:solidFill>
            <a:schemeClr val="tx1"/>
          </a:solidFill>
          <a:latin typeface="+mn-lt"/>
          <a:ea typeface="+mn-ea"/>
          <a:sym typeface="ヒラギノ角ゴ Pro W3" charset="-128"/>
        </a:defRPr>
      </a:lvl6pPr>
      <a:lvl7pPr marL="914400" algn="ctr" rtl="0" fontAlgn="base">
        <a:spcBef>
          <a:spcPct val="0"/>
        </a:spcBef>
        <a:spcAft>
          <a:spcPct val="0"/>
        </a:spcAft>
        <a:defRPr sz="2400">
          <a:solidFill>
            <a:schemeClr val="tx1"/>
          </a:solidFill>
          <a:latin typeface="+mn-lt"/>
          <a:ea typeface="+mn-ea"/>
          <a:sym typeface="ヒラギノ角ゴ Pro W3" charset="-128"/>
        </a:defRPr>
      </a:lvl7pPr>
      <a:lvl8pPr marL="1371600" algn="ctr" rtl="0" fontAlgn="base">
        <a:spcBef>
          <a:spcPct val="0"/>
        </a:spcBef>
        <a:spcAft>
          <a:spcPct val="0"/>
        </a:spcAft>
        <a:defRPr sz="2400">
          <a:solidFill>
            <a:schemeClr val="tx1"/>
          </a:solidFill>
          <a:latin typeface="+mn-lt"/>
          <a:ea typeface="+mn-ea"/>
          <a:sym typeface="ヒラギノ角ゴ Pro W3" charset="-128"/>
        </a:defRPr>
      </a:lvl8pPr>
      <a:lvl9pPr marL="1828800" algn="ctr" rtl="0" fontAlgn="base">
        <a:spcBef>
          <a:spcPct val="0"/>
        </a:spcBef>
        <a:spcAft>
          <a:spcPct val="0"/>
        </a:spcAft>
        <a:defRPr sz="24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444500" y="3454400"/>
            <a:ext cx="4127500" cy="23241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
        <p:nvSpPr>
          <p:cNvPr id="8194" name="Rectangle 2"/>
          <p:cNvSpPr>
            <a:spLocks noGrp="1" noChangeArrowheads="1"/>
          </p:cNvSpPr>
          <p:nvPr>
            <p:ph type="title"/>
          </p:nvPr>
        </p:nvSpPr>
        <p:spPr bwMode="auto">
          <a:xfrm>
            <a:off x="444500" y="1079500"/>
            <a:ext cx="4127500" cy="23241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fontAlgn="base">
        <a:spcBef>
          <a:spcPct val="0"/>
        </a:spcBef>
        <a:spcAft>
          <a:spcPct val="0"/>
        </a:spcAft>
        <a:defRPr sz="4800">
          <a:solidFill>
            <a:schemeClr val="tx1"/>
          </a:solidFill>
          <a:latin typeface="+mj-lt"/>
          <a:ea typeface="+mj-ea"/>
          <a:cs typeface="+mj-cs"/>
          <a:sym typeface="ヒラギノ角ゴ Pro W3" charset="-128"/>
        </a:defRPr>
      </a:lvl1pPr>
      <a:lvl2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9pPr>
    </p:titleStyle>
    <p:bodyStyle>
      <a:lvl1pPr algn="ctr" rtl="0" fontAlgn="base">
        <a:spcBef>
          <a:spcPct val="0"/>
        </a:spcBef>
        <a:spcAft>
          <a:spcPct val="0"/>
        </a:spcAft>
        <a:defRPr sz="2200">
          <a:solidFill>
            <a:schemeClr val="tx1"/>
          </a:solidFill>
          <a:latin typeface="+mn-lt"/>
          <a:ea typeface="+mn-ea"/>
          <a:cs typeface="+mn-cs"/>
          <a:sym typeface="ヒラギノ角ゴ Pro W3" charset="-128"/>
        </a:defRPr>
      </a:lvl1pPr>
      <a:lvl2pPr algn="ctr" rtl="0" fontAlgn="base">
        <a:spcBef>
          <a:spcPct val="0"/>
        </a:spcBef>
        <a:spcAft>
          <a:spcPct val="0"/>
        </a:spcAft>
        <a:defRPr sz="2200">
          <a:solidFill>
            <a:schemeClr val="tx1"/>
          </a:solidFill>
          <a:latin typeface="+mn-lt"/>
          <a:ea typeface="+mn-ea"/>
          <a:sym typeface="ヒラギノ角ゴ Pro W3" charset="-128"/>
        </a:defRPr>
      </a:lvl2pPr>
      <a:lvl3pPr algn="ctr" rtl="0" fontAlgn="base">
        <a:spcBef>
          <a:spcPct val="0"/>
        </a:spcBef>
        <a:spcAft>
          <a:spcPct val="0"/>
        </a:spcAft>
        <a:defRPr sz="2200">
          <a:solidFill>
            <a:schemeClr val="tx1"/>
          </a:solidFill>
          <a:latin typeface="+mn-lt"/>
          <a:ea typeface="+mn-ea"/>
          <a:sym typeface="ヒラギノ角ゴ Pro W3" charset="-128"/>
        </a:defRPr>
      </a:lvl3pPr>
      <a:lvl4pPr algn="ctr" rtl="0" fontAlgn="base">
        <a:spcBef>
          <a:spcPct val="0"/>
        </a:spcBef>
        <a:spcAft>
          <a:spcPct val="0"/>
        </a:spcAft>
        <a:defRPr sz="2200">
          <a:solidFill>
            <a:schemeClr val="tx1"/>
          </a:solidFill>
          <a:latin typeface="+mn-lt"/>
          <a:ea typeface="+mn-ea"/>
          <a:sym typeface="ヒラギノ角ゴ Pro W3" charset="-128"/>
        </a:defRPr>
      </a:lvl4pPr>
      <a:lvl5pPr algn="ctr" rtl="0" fontAlgn="base">
        <a:spcBef>
          <a:spcPct val="0"/>
        </a:spcBef>
        <a:spcAft>
          <a:spcPct val="0"/>
        </a:spcAft>
        <a:defRPr sz="2200">
          <a:solidFill>
            <a:schemeClr val="tx1"/>
          </a:solidFill>
          <a:latin typeface="+mn-lt"/>
          <a:ea typeface="+mn-ea"/>
          <a:sym typeface="ヒラギノ角ゴ Pro W3" charset="-128"/>
        </a:defRPr>
      </a:lvl5pPr>
      <a:lvl6pPr marL="457200" algn="ctr" rtl="0" fontAlgn="base">
        <a:spcBef>
          <a:spcPct val="0"/>
        </a:spcBef>
        <a:spcAft>
          <a:spcPct val="0"/>
        </a:spcAft>
        <a:defRPr sz="2200">
          <a:solidFill>
            <a:schemeClr val="tx1"/>
          </a:solidFill>
          <a:latin typeface="+mn-lt"/>
          <a:ea typeface="+mn-ea"/>
          <a:sym typeface="ヒラギノ角ゴ Pro W3" charset="-128"/>
        </a:defRPr>
      </a:lvl6pPr>
      <a:lvl7pPr marL="914400" algn="ctr" rtl="0" fontAlgn="base">
        <a:spcBef>
          <a:spcPct val="0"/>
        </a:spcBef>
        <a:spcAft>
          <a:spcPct val="0"/>
        </a:spcAft>
        <a:defRPr sz="2200">
          <a:solidFill>
            <a:schemeClr val="tx1"/>
          </a:solidFill>
          <a:latin typeface="+mn-lt"/>
          <a:ea typeface="+mn-ea"/>
          <a:sym typeface="ヒラギノ角ゴ Pro W3" charset="-128"/>
        </a:defRPr>
      </a:lvl7pPr>
      <a:lvl8pPr marL="1371600" algn="ctr" rtl="0" fontAlgn="base">
        <a:spcBef>
          <a:spcPct val="0"/>
        </a:spcBef>
        <a:spcAft>
          <a:spcPct val="0"/>
        </a:spcAft>
        <a:defRPr sz="2200">
          <a:solidFill>
            <a:schemeClr val="tx1"/>
          </a:solidFill>
          <a:latin typeface="+mn-lt"/>
          <a:ea typeface="+mn-ea"/>
          <a:sym typeface="ヒラギノ角ゴ Pro W3" charset="-128"/>
        </a:defRPr>
      </a:lvl8pPr>
      <a:lvl9pPr marL="1828800" algn="ctr" rtl="0" fontAlgn="base">
        <a:spcBef>
          <a:spcPct val="0"/>
        </a:spcBef>
        <a:spcAft>
          <a:spcPct val="0"/>
        </a:spcAft>
        <a:defRPr sz="22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bwMode="auto">
          <a:xfrm>
            <a:off x="444500" y="3454400"/>
            <a:ext cx="4127500" cy="23241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ヒラギノ角ゴ Pro W3" charset="-128"/>
              </a:rPr>
              <a:t>Click to edit Master text styles</a:t>
            </a:r>
          </a:p>
          <a:p>
            <a:pPr lvl="1"/>
            <a:r>
              <a:rPr lang="en-US" altLang="ja-JP" smtClean="0">
                <a:sym typeface="ヒラギノ角ゴ Pro W3" charset="-128"/>
              </a:rPr>
              <a:t>Second level</a:t>
            </a:r>
          </a:p>
          <a:p>
            <a:pPr lvl="2"/>
            <a:r>
              <a:rPr lang="en-US" altLang="ja-JP" smtClean="0">
                <a:sym typeface="ヒラギノ角ゴ Pro W3" charset="-128"/>
              </a:rPr>
              <a:t>Third level</a:t>
            </a:r>
          </a:p>
          <a:p>
            <a:pPr lvl="3"/>
            <a:r>
              <a:rPr lang="en-US" altLang="ja-JP" smtClean="0">
                <a:sym typeface="ヒラギノ角ゴ Pro W3" charset="-128"/>
              </a:rPr>
              <a:t>Fourth level</a:t>
            </a:r>
          </a:p>
          <a:p>
            <a:pPr lvl="4"/>
            <a:r>
              <a:rPr lang="en-US" altLang="ja-JP" smtClean="0">
                <a:sym typeface="ヒラギノ角ゴ Pro W3" charset="-128"/>
              </a:rPr>
              <a:t>Fifth level</a:t>
            </a:r>
          </a:p>
        </p:txBody>
      </p:sp>
      <p:sp>
        <p:nvSpPr>
          <p:cNvPr id="9218" name="Rectangle 2"/>
          <p:cNvSpPr>
            <a:spLocks noGrp="1" noChangeArrowheads="1"/>
          </p:cNvSpPr>
          <p:nvPr>
            <p:ph type="title"/>
          </p:nvPr>
        </p:nvSpPr>
        <p:spPr bwMode="auto">
          <a:xfrm>
            <a:off x="444500" y="1079500"/>
            <a:ext cx="4127500" cy="23241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fontAlgn="base">
        <a:spcBef>
          <a:spcPct val="0"/>
        </a:spcBef>
        <a:spcAft>
          <a:spcPct val="0"/>
        </a:spcAft>
        <a:defRPr sz="4800">
          <a:solidFill>
            <a:schemeClr val="tx1"/>
          </a:solidFill>
          <a:latin typeface="+mj-lt"/>
          <a:ea typeface="+mj-ea"/>
          <a:cs typeface="+mj-cs"/>
          <a:sym typeface="ヒラギノ角ゴ Pro W3" charset="-128"/>
        </a:defRPr>
      </a:lvl1pPr>
      <a:lvl2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4800">
          <a:solidFill>
            <a:schemeClr val="tx1"/>
          </a:solidFill>
          <a:latin typeface="ヒラギノ角ゴ Pro W3" charset="-128"/>
          <a:ea typeface="ヒラギノ角ゴ Pro W3" charset="-128"/>
          <a:sym typeface="ヒラギノ角ゴ Pro W3" charset="-128"/>
        </a:defRPr>
      </a:lvl9pPr>
    </p:titleStyle>
    <p:bodyStyle>
      <a:lvl1pPr algn="ctr" rtl="0" fontAlgn="base">
        <a:spcBef>
          <a:spcPct val="0"/>
        </a:spcBef>
        <a:spcAft>
          <a:spcPct val="0"/>
        </a:spcAft>
        <a:defRPr sz="2200">
          <a:solidFill>
            <a:schemeClr val="tx1"/>
          </a:solidFill>
          <a:latin typeface="+mn-lt"/>
          <a:ea typeface="+mn-ea"/>
          <a:cs typeface="+mn-cs"/>
          <a:sym typeface="ヒラギノ角ゴ Pro W3" charset="-128"/>
        </a:defRPr>
      </a:lvl1pPr>
      <a:lvl2pPr algn="ctr" rtl="0" fontAlgn="base">
        <a:spcBef>
          <a:spcPct val="0"/>
        </a:spcBef>
        <a:spcAft>
          <a:spcPct val="0"/>
        </a:spcAft>
        <a:defRPr sz="2200">
          <a:solidFill>
            <a:schemeClr val="tx1"/>
          </a:solidFill>
          <a:latin typeface="+mn-lt"/>
          <a:ea typeface="+mn-ea"/>
          <a:sym typeface="ヒラギノ角ゴ Pro W3" charset="-128"/>
        </a:defRPr>
      </a:lvl2pPr>
      <a:lvl3pPr algn="ctr" rtl="0" fontAlgn="base">
        <a:spcBef>
          <a:spcPct val="0"/>
        </a:spcBef>
        <a:spcAft>
          <a:spcPct val="0"/>
        </a:spcAft>
        <a:defRPr sz="2200">
          <a:solidFill>
            <a:schemeClr val="tx1"/>
          </a:solidFill>
          <a:latin typeface="+mn-lt"/>
          <a:ea typeface="+mn-ea"/>
          <a:sym typeface="ヒラギノ角ゴ Pro W3" charset="-128"/>
        </a:defRPr>
      </a:lvl3pPr>
      <a:lvl4pPr algn="ctr" rtl="0" fontAlgn="base">
        <a:spcBef>
          <a:spcPct val="0"/>
        </a:spcBef>
        <a:spcAft>
          <a:spcPct val="0"/>
        </a:spcAft>
        <a:defRPr sz="2200">
          <a:solidFill>
            <a:schemeClr val="tx1"/>
          </a:solidFill>
          <a:latin typeface="+mn-lt"/>
          <a:ea typeface="+mn-ea"/>
          <a:sym typeface="ヒラギノ角ゴ Pro W3" charset="-128"/>
        </a:defRPr>
      </a:lvl4pPr>
      <a:lvl5pPr algn="ctr" rtl="0" fontAlgn="base">
        <a:spcBef>
          <a:spcPct val="0"/>
        </a:spcBef>
        <a:spcAft>
          <a:spcPct val="0"/>
        </a:spcAft>
        <a:defRPr sz="2200">
          <a:solidFill>
            <a:schemeClr val="tx1"/>
          </a:solidFill>
          <a:latin typeface="+mn-lt"/>
          <a:ea typeface="+mn-ea"/>
          <a:sym typeface="ヒラギノ角ゴ Pro W3" charset="-128"/>
        </a:defRPr>
      </a:lvl5pPr>
      <a:lvl6pPr marL="457200" algn="ctr" rtl="0" fontAlgn="base">
        <a:spcBef>
          <a:spcPct val="0"/>
        </a:spcBef>
        <a:spcAft>
          <a:spcPct val="0"/>
        </a:spcAft>
        <a:defRPr sz="2200">
          <a:solidFill>
            <a:schemeClr val="tx1"/>
          </a:solidFill>
          <a:latin typeface="+mn-lt"/>
          <a:ea typeface="+mn-ea"/>
          <a:sym typeface="ヒラギノ角ゴ Pro W3" charset="-128"/>
        </a:defRPr>
      </a:lvl6pPr>
      <a:lvl7pPr marL="914400" algn="ctr" rtl="0" fontAlgn="base">
        <a:spcBef>
          <a:spcPct val="0"/>
        </a:spcBef>
        <a:spcAft>
          <a:spcPct val="0"/>
        </a:spcAft>
        <a:defRPr sz="2200">
          <a:solidFill>
            <a:schemeClr val="tx1"/>
          </a:solidFill>
          <a:latin typeface="+mn-lt"/>
          <a:ea typeface="+mn-ea"/>
          <a:sym typeface="ヒラギノ角ゴ Pro W3" charset="-128"/>
        </a:defRPr>
      </a:lvl7pPr>
      <a:lvl8pPr marL="1371600" algn="ctr" rtl="0" fontAlgn="base">
        <a:spcBef>
          <a:spcPct val="0"/>
        </a:spcBef>
        <a:spcAft>
          <a:spcPct val="0"/>
        </a:spcAft>
        <a:defRPr sz="2200">
          <a:solidFill>
            <a:schemeClr val="tx1"/>
          </a:solidFill>
          <a:latin typeface="+mn-lt"/>
          <a:ea typeface="+mn-ea"/>
          <a:sym typeface="ヒラギノ角ゴ Pro W3" charset="-128"/>
        </a:defRPr>
      </a:lvl8pPr>
      <a:lvl9pPr marL="1828800" algn="ctr" rtl="0" fontAlgn="base">
        <a:spcBef>
          <a:spcPct val="0"/>
        </a:spcBef>
        <a:spcAft>
          <a:spcPct val="0"/>
        </a:spcAft>
        <a:defRPr sz="22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889000" y="177800"/>
            <a:ext cx="73660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128"/>
              </a:rPr>
              <a:t>Click to edit Master title style</a:t>
            </a:r>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marL="698500" indent="-444500" algn="l" rtl="0" fontAlgn="base">
        <a:spcBef>
          <a:spcPts val="1600"/>
        </a:spcBef>
        <a:spcAft>
          <a:spcPct val="0"/>
        </a:spcAft>
        <a:buSzPct val="171000"/>
        <a:buFont typeface="ヒラギノ角ゴ Pro W3" charset="-128"/>
        <a:buChar char="•"/>
        <a:defRPr sz="2800">
          <a:solidFill>
            <a:schemeClr val="tx1"/>
          </a:solidFill>
          <a:latin typeface="+mn-lt"/>
          <a:ea typeface="+mn-ea"/>
          <a:cs typeface="+mn-cs"/>
          <a:sym typeface="ヒラギノ角ゴ Pro W3" charset="-128"/>
        </a:defRPr>
      </a:lvl1pPr>
      <a:lvl2pPr marL="10414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2pPr>
      <a:lvl3pPr marL="13843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3pPr>
      <a:lvl4pPr marL="17399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4pPr>
      <a:lvl5pPr marL="20828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5pPr>
      <a:lvl6pPr marL="25400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6pPr>
      <a:lvl7pPr marL="29972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7pPr>
      <a:lvl8pPr marL="34544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8pPr>
      <a:lvl9pPr marL="39116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rtl="0" fontAlgn="base">
        <a:spcBef>
          <a:spcPct val="0"/>
        </a:spcBef>
        <a:spcAft>
          <a:spcPct val="0"/>
        </a:spcAft>
        <a:defRPr sz="5600">
          <a:solidFill>
            <a:schemeClr val="tx1"/>
          </a:solidFill>
          <a:latin typeface="+mj-lt"/>
          <a:ea typeface="+mj-ea"/>
          <a:cs typeface="+mj-cs"/>
          <a:sym typeface="ヒラギノ角ゴ Pro W3" charset="-128"/>
        </a:defRPr>
      </a:lvl1pPr>
      <a:lvl2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2pPr>
      <a:lvl3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3pPr>
      <a:lvl4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4pPr>
      <a:lvl5pPr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5pPr>
      <a:lvl6pPr marL="4572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6pPr>
      <a:lvl7pPr marL="9144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7pPr>
      <a:lvl8pPr marL="13716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8pPr>
      <a:lvl9pPr marL="1828800" algn="ctr" rtl="0" fontAlgn="base">
        <a:spcBef>
          <a:spcPct val="0"/>
        </a:spcBef>
        <a:spcAft>
          <a:spcPct val="0"/>
        </a:spcAft>
        <a:defRPr sz="5600">
          <a:solidFill>
            <a:schemeClr val="tx1"/>
          </a:solidFill>
          <a:latin typeface="ヒラギノ角ゴ Pro W3" charset="-128"/>
          <a:ea typeface="ヒラギノ角ゴ Pro W3" charset="-128"/>
          <a:sym typeface="ヒラギノ角ゴ Pro W3" charset="-128"/>
        </a:defRPr>
      </a:lvl9pPr>
    </p:titleStyle>
    <p:bodyStyle>
      <a:lvl1pPr marL="698500" indent="-444500" algn="l" rtl="0" fontAlgn="base">
        <a:spcBef>
          <a:spcPts val="1600"/>
        </a:spcBef>
        <a:spcAft>
          <a:spcPct val="0"/>
        </a:spcAft>
        <a:buSzPct val="171000"/>
        <a:buFont typeface="ヒラギノ角ゴ Pro W3" charset="-128"/>
        <a:buChar char="•"/>
        <a:defRPr sz="2800">
          <a:solidFill>
            <a:schemeClr val="tx1"/>
          </a:solidFill>
          <a:latin typeface="+mn-lt"/>
          <a:ea typeface="+mn-ea"/>
          <a:cs typeface="+mn-cs"/>
          <a:sym typeface="ヒラギノ角ゴ Pro W3" charset="-128"/>
        </a:defRPr>
      </a:lvl1pPr>
      <a:lvl2pPr marL="10414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2pPr>
      <a:lvl3pPr marL="13843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3pPr>
      <a:lvl4pPr marL="17399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4pPr>
      <a:lvl5pPr marL="20828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5pPr>
      <a:lvl6pPr marL="25400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6pPr>
      <a:lvl7pPr marL="29972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7pPr>
      <a:lvl8pPr marL="34544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8pPr>
      <a:lvl9pPr marL="3911600" indent="-444500" algn="l" rtl="0" fontAlgn="base">
        <a:spcBef>
          <a:spcPts val="1600"/>
        </a:spcBef>
        <a:spcAft>
          <a:spcPct val="0"/>
        </a:spcAft>
        <a:buSzPct val="171000"/>
        <a:buFont typeface="ヒラギノ角ゴ Pro W3" charset="-128"/>
        <a:buChar char="•"/>
        <a:defRPr sz="2800">
          <a:solidFill>
            <a:schemeClr val="tx1"/>
          </a:solidFill>
          <a:latin typeface="+mn-lt"/>
          <a:ea typeface="+mn-ea"/>
          <a:sym typeface="ヒラギノ角ゴ Pro W3"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45.xml"/><Relationship Id="rId6" Type="http://schemas.openxmlformats.org/officeDocument/2006/relationships/image" Target="../media/image19.pn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4.xml.rels><?xml version="1.0" encoding="UTF-8" standalone="yes"?>
<Relationships xmlns="http://schemas.openxmlformats.org/package/2006/relationships"><Relationship Id="rId3" Type="http://schemas.openxmlformats.org/officeDocument/2006/relationships/hyperlink" Target="http://www.jnsa.org/active/2005/active2005_1_4a.html" TargetMode="External"/><Relationship Id="rId2" Type="http://schemas.openxmlformats.org/officeDocument/2006/relationships/hyperlink" Target="http://www.ipa.go.jp/security/vuln/event/documents/200612_5.pdf" TargetMode="External"/><Relationship Id="rId1" Type="http://schemas.openxmlformats.org/officeDocument/2006/relationships/slideLayout" Target="../slideLayouts/slideLayout1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28596" y="1273175"/>
            <a:ext cx="8286808" cy="3184525"/>
          </a:xfrm>
          <a:ln/>
        </p:spPr>
        <p:txBody>
          <a:bodyPr rIns="132080"/>
          <a:lstStyle/>
          <a:p>
            <a:r>
              <a:rPr lang="ja-JP" altLang="en-US" sz="4000" dirty="0" smtClean="0"/>
              <a:t>なぜ、</a:t>
            </a:r>
            <a:r>
              <a:rPr lang="en-US" altLang="ja-JP" sz="4000" dirty="0" smtClean="0"/>
              <a:t>Web</a:t>
            </a:r>
            <a:r>
              <a:rPr lang="ja-JP" altLang="en-US" sz="4000" dirty="0" smtClean="0"/>
              <a:t>サイトが狙われるのか。</a:t>
            </a:r>
            <a:r>
              <a:rPr lang="en-US" altLang="ja-JP" sz="4000" dirty="0" smtClean="0"/>
              <a:t/>
            </a:r>
            <a:br>
              <a:rPr lang="en-US" altLang="ja-JP" sz="4000" dirty="0" smtClean="0"/>
            </a:br>
            <a:r>
              <a:rPr lang="ja-JP" altLang="en-US" sz="4000" dirty="0" smtClean="0"/>
              <a:t>そして何をすべきか。</a:t>
            </a:r>
            <a:endParaRPr lang="ja-JP" altLang="en-US" sz="4000" dirty="0"/>
          </a:p>
        </p:txBody>
      </p:sp>
      <p:sp>
        <p:nvSpPr>
          <p:cNvPr id="16386" name="Rectangle 2"/>
          <p:cNvSpPr>
            <a:spLocks noGrp="1" noChangeArrowheads="1"/>
          </p:cNvSpPr>
          <p:nvPr>
            <p:ph idx="1"/>
          </p:nvPr>
        </p:nvSpPr>
        <p:spPr>
          <a:xfrm>
            <a:off x="1371600" y="4676775"/>
            <a:ext cx="6400800" cy="2181225"/>
          </a:xfrm>
          <a:ln/>
        </p:spPr>
        <p:txBody>
          <a:bodyPr rIns="132080"/>
          <a:lstStyle/>
          <a:p>
            <a:pPr marL="39688" indent="0" algn="ctr">
              <a:buNone/>
            </a:pPr>
            <a:r>
              <a:rPr lang="ja-JP" altLang="en-US" dirty="0" err="1" smtClean="0"/>
              <a:t>わんくま</a:t>
            </a:r>
            <a:r>
              <a:rPr lang="ja-JP" altLang="en-US" dirty="0" smtClean="0"/>
              <a:t>同盟 東京勉強会 </a:t>
            </a:r>
            <a:r>
              <a:rPr lang="en-US" altLang="ja-JP" dirty="0" smtClean="0"/>
              <a:t>#</a:t>
            </a:r>
            <a:r>
              <a:rPr lang="en-US" altLang="ja-JP" dirty="0" smtClean="0"/>
              <a:t>27</a:t>
            </a:r>
            <a:endParaRPr lang="en-US" altLang="ja-JP" dirty="0" smtClean="0"/>
          </a:p>
          <a:p>
            <a:pPr marL="39688" indent="0" algn="ctr">
              <a:buFont typeface="ヒラギノ角ゴ Pro W3" charset="-128"/>
              <a:buNone/>
            </a:pPr>
            <a:r>
              <a:rPr lang="ja-JP" altLang="en-US" dirty="0" smtClean="0"/>
              <a:t>上野 </a:t>
            </a:r>
            <a:r>
              <a:rPr lang="ja-JP" altLang="en-US" dirty="0"/>
              <a:t>宣</a:t>
            </a:r>
          </a:p>
        </p:txBody>
      </p:sp>
      <p:sp>
        <p:nvSpPr>
          <p:cNvPr id="5" name="スライド番号プレースホルダ 3"/>
          <p:cNvSpPr>
            <a:spLocks noGrp="1"/>
          </p:cNvSpPr>
          <p:nvPr>
            <p:ph type="sldNum" sz="quarter" idx="12"/>
          </p:nvPr>
        </p:nvSpPr>
        <p:spPr/>
        <p:txBody>
          <a:bodyPr/>
          <a:lstStyle/>
          <a:p>
            <a:fld id="{1FBA953D-58F1-45AE-BC06-781299C379A5}" type="slidenum">
              <a:rPr lang="en-US" altLang="ja-JP"/>
              <a:pPr/>
              <a:t>1</a:t>
            </a:fld>
            <a:endParaRPr lang="en-US" altLang="ja-JP"/>
          </a:p>
        </p:txBody>
      </p:sp>
      <p:sp>
        <p:nvSpPr>
          <p:cNvPr id="16387" name="Rectangle 3"/>
          <p:cNvSpPr>
            <a:spLocks/>
          </p:cNvSpPr>
          <p:nvPr/>
        </p:nvSpPr>
        <p:spPr bwMode="auto">
          <a:xfrm>
            <a:off x="2527300" y="6413500"/>
            <a:ext cx="4076700" cy="279400"/>
          </a:xfrm>
          <a:prstGeom prst="rect">
            <a:avLst/>
          </a:prstGeom>
          <a:noFill/>
          <a:ln w="12700">
            <a:noFill/>
            <a:miter lim="800000"/>
            <a:headEnd type="none" w="med" len="med"/>
            <a:tailEnd type="none" w="med" len="med"/>
          </a:ln>
        </p:spPr>
        <p:txBody>
          <a:bodyPr wrap="none" lIns="0" tIns="0" rIns="40639" bIns="0">
            <a:spAutoFit/>
          </a:bodyPr>
          <a:lstStyle/>
          <a:p>
            <a:pPr marL="39688" algn="ctr"/>
            <a:r>
              <a:rPr lang="en-US" altLang="ja-JP" sz="1200">
                <a:solidFill>
                  <a:schemeClr val="tx1"/>
                </a:solidFill>
                <a:ea typeface="ＭＳ Ｐゴシック" charset="-128"/>
                <a:cs typeface="Arial" charset="0"/>
              </a:rPr>
              <a:t>Copyright (C) 2008 Tricorder Co. Ltd. All Rights Reserved.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rIns="132080"/>
          <a:lstStyle/>
          <a:p>
            <a:endParaRPr lang="en-US" altLang="ja-JP"/>
          </a:p>
        </p:txBody>
      </p:sp>
      <p:sp>
        <p:nvSpPr>
          <p:cNvPr id="27650" name="Rectangle 2"/>
          <p:cNvSpPr>
            <a:spLocks noGrp="1" noChangeArrowheads="1"/>
          </p:cNvSpPr>
          <p:nvPr>
            <p:ph idx="1"/>
          </p:nvPr>
        </p:nvSpPr>
        <p:spPr>
          <a:ln/>
        </p:spPr>
        <p:txBody>
          <a:bodyPr rIns="132080"/>
          <a:lstStyle/>
          <a:p>
            <a:pPr>
              <a:buFont typeface="Arial" charset="0"/>
              <a:buChar char="•"/>
            </a:pPr>
            <a:r>
              <a:rPr lang="ja-JP" altLang="en-US"/>
              <a:t>これは一昔前の話 </a:t>
            </a:r>
          </a:p>
          <a:p>
            <a:pPr>
              <a:buFont typeface="Arial" charset="0"/>
              <a:buChar char="•"/>
            </a:pPr>
            <a:r>
              <a:rPr lang="ja-JP" altLang="en-US"/>
              <a:t>今は金銭目的 </a:t>
            </a:r>
          </a:p>
        </p:txBody>
      </p:sp>
      <p:sp>
        <p:nvSpPr>
          <p:cNvPr id="6" name="スライド番号プレースホルダ 3"/>
          <p:cNvSpPr>
            <a:spLocks noGrp="1"/>
          </p:cNvSpPr>
          <p:nvPr>
            <p:ph type="sldNum" sz="quarter" idx="12"/>
          </p:nvPr>
        </p:nvSpPr>
        <p:spPr/>
        <p:txBody>
          <a:bodyPr/>
          <a:lstStyle/>
          <a:p>
            <a:fld id="{CEA1B733-7FAC-400B-BE39-5DF59D4A2473}" type="slidenum">
              <a:rPr lang="en-US" altLang="ja-JP"/>
              <a:pPr/>
              <a:t>10</a:t>
            </a:fld>
            <a:endParaRPr lang="en-US" altLang="ja-JP"/>
          </a:p>
        </p:txBody>
      </p:sp>
      <p:pic>
        <p:nvPicPr>
          <p:cNvPr id="27651" name="Picture 3"/>
          <p:cNvPicPr>
            <a:picLocks noChangeAspect="1" noChangeArrowheads="1"/>
          </p:cNvPicPr>
          <p:nvPr/>
        </p:nvPicPr>
        <p:blipFill>
          <a:blip r:embed="rId2"/>
          <a:srcRect/>
          <a:stretch>
            <a:fillRect/>
          </a:stretch>
        </p:blipFill>
        <p:spPr bwMode="auto">
          <a:xfrm>
            <a:off x="2603500" y="3314700"/>
            <a:ext cx="3924300" cy="2298700"/>
          </a:xfrm>
          <a:prstGeom prst="rect">
            <a:avLst/>
          </a:prstGeom>
          <a:noFill/>
          <a:ln w="12700">
            <a:noFill/>
            <a:miter lim="800000"/>
            <a:headEnd/>
            <a:tailEnd/>
          </a:ln>
        </p:spPr>
      </p:pic>
      <p:pic>
        <p:nvPicPr>
          <p:cNvPr id="27652" name="Picture 4"/>
          <p:cNvPicPr>
            <a:picLocks noChangeAspect="1" noChangeArrowheads="1"/>
          </p:cNvPicPr>
          <p:nvPr/>
        </p:nvPicPr>
        <p:blipFill>
          <a:blip r:embed="rId3"/>
          <a:srcRect/>
          <a:stretch>
            <a:fillRect/>
          </a:stretch>
        </p:blipFill>
        <p:spPr bwMode="auto">
          <a:xfrm>
            <a:off x="2003425" y="520700"/>
            <a:ext cx="5121275" cy="58039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 calcmode="lin" valueType="num">
                                      <p:cBhvr>
                                        <p:cTn id="12" dur="500" fill="hold"/>
                                        <p:tgtEl>
                                          <p:spTgt spid="27652"/>
                                        </p:tgtEl>
                                        <p:attrNameLst>
                                          <p:attrName>ppt_w</p:attrName>
                                        </p:attrNameLst>
                                      </p:cBhvr>
                                      <p:tavLst>
                                        <p:tav tm="0">
                                          <p:val>
                                            <p:fltVal val="0"/>
                                          </p:val>
                                        </p:tav>
                                        <p:tav tm="100000">
                                          <p:val>
                                            <p:strVal val="#ppt_w"/>
                                          </p:val>
                                        </p:tav>
                                      </p:tavLst>
                                    </p:anim>
                                    <p:anim calcmode="lin" valueType="num">
                                      <p:cBhvr>
                                        <p:cTn id="13" dur="500" fill="hold"/>
                                        <p:tgtEl>
                                          <p:spTgt spid="27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ln/>
        </p:spPr>
        <p:txBody>
          <a:bodyPr rIns="132080"/>
          <a:lstStyle/>
          <a:p>
            <a:r>
              <a:rPr lang="ja-JP" altLang="en-US"/>
              <a:t>具体的な被害</a:t>
            </a:r>
          </a:p>
        </p:txBody>
      </p:sp>
      <p:sp>
        <p:nvSpPr>
          <p:cNvPr id="28674" name="Rectangle 2"/>
          <p:cNvSpPr>
            <a:spLocks noGrp="1" noChangeArrowheads="1"/>
          </p:cNvSpPr>
          <p:nvPr>
            <p:ph idx="1"/>
          </p:nvPr>
        </p:nvSpPr>
        <p:spPr>
          <a:ln/>
        </p:spPr>
        <p:txBody>
          <a:bodyPr rIns="132080"/>
          <a:lstStyle/>
          <a:p>
            <a:pPr>
              <a:lnSpc>
                <a:spcPct val="90000"/>
              </a:lnSpc>
              <a:buFont typeface="Arial" charset="0"/>
              <a:buChar char="•"/>
            </a:pPr>
            <a:r>
              <a:rPr lang="ja-JP" altLang="en-US" sz="3000"/>
              <a:t>換金できる情報を盗まれる</a:t>
            </a:r>
          </a:p>
          <a:p>
            <a:pPr marL="782638" lvl="1">
              <a:lnSpc>
                <a:spcPct val="90000"/>
              </a:lnSpc>
            </a:pPr>
            <a:r>
              <a:rPr lang="ja-JP" altLang="en-US" sz="2600"/>
              <a:t>個人情報やクレジットカードなどの情報 </a:t>
            </a:r>
          </a:p>
          <a:p>
            <a:pPr>
              <a:lnSpc>
                <a:spcPct val="90000"/>
              </a:lnSpc>
              <a:buFont typeface="Arial" charset="0"/>
              <a:buChar char="•"/>
            </a:pPr>
            <a:r>
              <a:rPr lang="ja-JP" altLang="en-US" sz="3000"/>
              <a:t>フィッシング詐欺などの温床になる </a:t>
            </a:r>
          </a:p>
          <a:p>
            <a:pPr marL="782638" lvl="1">
              <a:lnSpc>
                <a:spcPct val="90000"/>
              </a:lnSpc>
            </a:pPr>
            <a:r>
              <a:rPr lang="en-US" altLang="ja-JP" sz="2600"/>
              <a:t>Web</a:t>
            </a:r>
            <a:r>
              <a:rPr lang="ja-JP" altLang="en-US" sz="2600"/>
              <a:t>にフィッシングサイトを構築されてしまい、訪れたユーザーから個人情報などを盗む</a:t>
            </a:r>
          </a:p>
          <a:p>
            <a:pPr marL="782638" lvl="1">
              <a:lnSpc>
                <a:spcPct val="90000"/>
              </a:lnSpc>
            </a:pPr>
            <a:r>
              <a:rPr lang="ja-JP" altLang="en-US" sz="2600"/>
              <a:t>サイトにある個人情報などが欲しいわけではない </a:t>
            </a:r>
          </a:p>
          <a:p>
            <a:pPr marL="782638" lvl="1">
              <a:lnSpc>
                <a:spcPct val="90000"/>
              </a:lnSpc>
            </a:pPr>
            <a:r>
              <a:rPr lang="ja-JP" altLang="en-US" sz="2600"/>
              <a:t>あなたのサイトの信用力が欲しい </a:t>
            </a:r>
          </a:p>
          <a:p>
            <a:pPr marL="782638" lvl="1">
              <a:lnSpc>
                <a:spcPct val="90000"/>
              </a:lnSpc>
            </a:pPr>
            <a:r>
              <a:rPr lang="ja-JP" altLang="en-US" sz="2600"/>
              <a:t>信用力を使って、フィッシングサイトを構築 </a:t>
            </a:r>
          </a:p>
        </p:txBody>
      </p:sp>
      <p:sp>
        <p:nvSpPr>
          <p:cNvPr id="4" name="スライド番号プレースホルダ 3"/>
          <p:cNvSpPr>
            <a:spLocks noGrp="1"/>
          </p:cNvSpPr>
          <p:nvPr>
            <p:ph type="sldNum" sz="quarter" idx="12"/>
          </p:nvPr>
        </p:nvSpPr>
        <p:spPr/>
        <p:txBody>
          <a:bodyPr/>
          <a:lstStyle/>
          <a:p>
            <a:fld id="{1616BD98-241F-411C-AB01-A30E6453B300}" type="slidenum">
              <a:rPr lang="en-US" altLang="ja-JP"/>
              <a:pPr/>
              <a:t>11</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8238EF8-082F-444D-BC30-417F6D9CCB8C}" type="slidenum">
              <a:rPr lang="en-US" altLang="ja-JP"/>
              <a:pPr/>
              <a:t>12</a:t>
            </a:fld>
            <a:endParaRPr lang="en-US" altLang="ja-JP"/>
          </a:p>
        </p:txBody>
      </p:sp>
      <p:pic>
        <p:nvPicPr>
          <p:cNvPr id="29697" name="Picture 1"/>
          <p:cNvPicPr>
            <a:picLocks noChangeAspect="1" noChangeArrowheads="1"/>
          </p:cNvPicPr>
          <p:nvPr/>
        </p:nvPicPr>
        <p:blipFill>
          <a:blip r:embed="rId2"/>
          <a:srcRect/>
          <a:stretch>
            <a:fillRect/>
          </a:stretch>
        </p:blipFill>
        <p:spPr bwMode="auto">
          <a:xfrm>
            <a:off x="115888" y="292100"/>
            <a:ext cx="8899525" cy="6045200"/>
          </a:xfrm>
          <a:prstGeom prst="rect">
            <a:avLst/>
          </a:prstGeom>
          <a:noFill/>
          <a:ln w="12700">
            <a:noFill/>
            <a:miter lim="800000"/>
            <a:headEnd/>
            <a:tailEnd/>
          </a:ln>
        </p:spPr>
      </p:pic>
      <p:sp>
        <p:nvSpPr>
          <p:cNvPr id="29698" name="Rectangle 2"/>
          <p:cNvSpPr>
            <a:spLocks/>
          </p:cNvSpPr>
          <p:nvPr/>
        </p:nvSpPr>
        <p:spPr bwMode="auto">
          <a:xfrm>
            <a:off x="622300" y="4051300"/>
            <a:ext cx="1917700" cy="546100"/>
          </a:xfrm>
          <a:prstGeom prst="rect">
            <a:avLst/>
          </a:prstGeom>
          <a:solidFill>
            <a:srgbClr val="BD800A"/>
          </a:solidFill>
          <a:ln w="12700">
            <a:solidFill>
              <a:schemeClr val="tx1"/>
            </a:solidFill>
            <a:prstDash val="solid"/>
            <a:miter lim="800000"/>
            <a:headEnd type="none" w="med" len="med"/>
            <a:tailEnd type="none" w="med" len="med"/>
          </a:ln>
        </p:spPr>
        <p:txBody>
          <a:bodyPr lIns="0" tIns="0" rIns="0" bIns="0"/>
          <a:lstStyle/>
          <a:p>
            <a:endParaRPr lang="ja-JP" alt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ln/>
        </p:spPr>
        <p:txBody>
          <a:bodyPr rIns="132080"/>
          <a:lstStyle/>
          <a:p>
            <a:r>
              <a:rPr lang="ja-JP" altLang="en-US"/>
              <a:t>具体的な被害</a:t>
            </a:r>
          </a:p>
        </p:txBody>
      </p:sp>
      <p:sp>
        <p:nvSpPr>
          <p:cNvPr id="30722" name="Rectangle 2"/>
          <p:cNvSpPr>
            <a:spLocks noGrp="1" noChangeArrowheads="1"/>
          </p:cNvSpPr>
          <p:nvPr>
            <p:ph idx="1"/>
          </p:nvPr>
        </p:nvSpPr>
        <p:spPr>
          <a:ln/>
        </p:spPr>
        <p:txBody>
          <a:bodyPr rIns="132080"/>
          <a:lstStyle/>
          <a:p>
            <a:pPr>
              <a:buClrTx/>
            </a:pPr>
            <a:r>
              <a:rPr lang="ja-JP" altLang="en-US"/>
              <a:t>次の攻撃の拠点（踏み台）に活用される</a:t>
            </a:r>
          </a:p>
          <a:p>
            <a:pPr>
              <a:buClrTx/>
            </a:pPr>
            <a:r>
              <a:rPr lang="ja-JP" altLang="en-US"/>
              <a:t>スパム配信の拠点 </a:t>
            </a:r>
          </a:p>
          <a:p>
            <a:pPr>
              <a:buClrTx/>
            </a:pPr>
            <a:r>
              <a:rPr lang="en-US" altLang="ja-JP"/>
              <a:t>DDoS</a:t>
            </a:r>
            <a:r>
              <a:rPr lang="ja-JP" altLang="en-US"/>
              <a:t>攻撃の拠点</a:t>
            </a:r>
            <a:br>
              <a:rPr lang="ja-JP" altLang="en-US"/>
            </a:br>
            <a:endParaRPr lang="ja-JP" altLang="en-US"/>
          </a:p>
          <a:p>
            <a:pPr>
              <a:buClrTx/>
            </a:pPr>
            <a:r>
              <a:rPr lang="ja-JP" altLang="en-US"/>
              <a:t>セキュリティ上の問題があるサーバーなら何でもいい</a:t>
            </a:r>
          </a:p>
        </p:txBody>
      </p:sp>
      <p:sp>
        <p:nvSpPr>
          <p:cNvPr id="4" name="スライド番号プレースホルダ 3"/>
          <p:cNvSpPr>
            <a:spLocks noGrp="1"/>
          </p:cNvSpPr>
          <p:nvPr>
            <p:ph type="sldNum" sz="quarter" idx="12"/>
          </p:nvPr>
        </p:nvSpPr>
        <p:spPr/>
        <p:txBody>
          <a:bodyPr/>
          <a:lstStyle/>
          <a:p>
            <a:fld id="{3C68778C-7DBD-41DB-BB2B-96F31A5C3FB1}" type="slidenum">
              <a:rPr lang="en-US" altLang="ja-JP"/>
              <a:pPr/>
              <a:t>13</a:t>
            </a:fld>
            <a:endParaRPr lang="en-US" altLang="ja-JP"/>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rIns="132080"/>
          <a:lstStyle/>
          <a:p>
            <a:r>
              <a:rPr lang="ja-JP" altLang="en-US"/>
              <a:t>どうやって攻撃しているのか</a:t>
            </a:r>
          </a:p>
        </p:txBody>
      </p:sp>
      <p:sp>
        <p:nvSpPr>
          <p:cNvPr id="31746" name="Rectangle 2"/>
          <p:cNvSpPr>
            <a:spLocks noGrp="1" noChangeArrowheads="1"/>
          </p:cNvSpPr>
          <p:nvPr>
            <p:ph idx="1"/>
          </p:nvPr>
        </p:nvSpPr>
        <p:spPr>
          <a:ln/>
        </p:spPr>
        <p:txBody>
          <a:bodyPr rIns="132080"/>
          <a:lstStyle/>
          <a:p>
            <a:pPr>
              <a:buFont typeface="Arial" charset="0"/>
              <a:buChar char="•"/>
            </a:pPr>
            <a:r>
              <a:rPr lang="ja-JP" altLang="en-US"/>
              <a:t>一昔前はゴルゴ</a:t>
            </a:r>
            <a:r>
              <a:rPr lang="en-US" altLang="ja-JP"/>
              <a:t>13</a:t>
            </a:r>
            <a:r>
              <a:rPr lang="ja-JP" altLang="en-US"/>
              <a:t>のように </a:t>
            </a:r>
          </a:p>
          <a:p>
            <a:pPr>
              <a:buFont typeface="Arial" charset="0"/>
              <a:buChar char="•"/>
            </a:pPr>
            <a:r>
              <a:rPr lang="ja-JP" altLang="en-US"/>
              <a:t>今は自動攻撃ツールによる乱れ打ち </a:t>
            </a:r>
          </a:p>
          <a:p>
            <a:pPr marL="782638" lvl="1"/>
            <a:r>
              <a:rPr lang="en-US" altLang="ja-JP"/>
              <a:t>Rock Fish Kit</a:t>
            </a:r>
            <a:r>
              <a:rPr lang="ja-JP" altLang="en-US"/>
              <a:t>、</a:t>
            </a:r>
            <a:r>
              <a:rPr lang="en-US" altLang="ja-JP"/>
              <a:t>FastFlux</a:t>
            </a:r>
            <a:r>
              <a:rPr lang="ja-JP" altLang="en-US"/>
              <a:t>など</a:t>
            </a:r>
          </a:p>
        </p:txBody>
      </p:sp>
      <p:sp>
        <p:nvSpPr>
          <p:cNvPr id="5" name="スライド番号プレースホルダ 3"/>
          <p:cNvSpPr>
            <a:spLocks noGrp="1"/>
          </p:cNvSpPr>
          <p:nvPr>
            <p:ph type="sldNum" sz="quarter" idx="12"/>
          </p:nvPr>
        </p:nvSpPr>
        <p:spPr/>
        <p:txBody>
          <a:bodyPr/>
          <a:lstStyle/>
          <a:p>
            <a:fld id="{F7206EB6-9D9E-4CBD-A096-5A6E175ADA10}" type="slidenum">
              <a:rPr lang="en-US" altLang="ja-JP"/>
              <a:pPr/>
              <a:t>14</a:t>
            </a:fld>
            <a:endParaRPr lang="en-US" altLang="ja-JP"/>
          </a:p>
        </p:txBody>
      </p:sp>
      <p:pic>
        <p:nvPicPr>
          <p:cNvPr id="31747" name="Picture 3"/>
          <p:cNvPicPr>
            <a:picLocks noChangeAspect="1" noChangeArrowheads="1"/>
          </p:cNvPicPr>
          <p:nvPr/>
        </p:nvPicPr>
        <p:blipFill>
          <a:blip r:embed="rId2"/>
          <a:srcRect/>
          <a:stretch>
            <a:fillRect/>
          </a:stretch>
        </p:blipFill>
        <p:spPr bwMode="auto">
          <a:xfrm>
            <a:off x="804863" y="1219200"/>
            <a:ext cx="7526337" cy="53848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1+#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rIns="132080"/>
          <a:lstStyle/>
          <a:p>
            <a:r>
              <a:rPr lang="ja-JP" altLang="en-US"/>
              <a:t>攻撃成功後の行動</a:t>
            </a:r>
          </a:p>
        </p:txBody>
      </p:sp>
      <p:sp>
        <p:nvSpPr>
          <p:cNvPr id="32770" name="Rectangle 2"/>
          <p:cNvSpPr>
            <a:spLocks noGrp="1" noChangeArrowheads="1"/>
          </p:cNvSpPr>
          <p:nvPr>
            <p:ph idx="1"/>
          </p:nvPr>
        </p:nvSpPr>
        <p:spPr>
          <a:ln/>
        </p:spPr>
        <p:txBody>
          <a:bodyPr rIns="132080"/>
          <a:lstStyle/>
          <a:p>
            <a:pPr>
              <a:buFont typeface="Arial" charset="0"/>
              <a:buChar char="•"/>
            </a:pPr>
            <a:r>
              <a:rPr lang="ja-JP" altLang="en-US"/>
              <a:t>見つからないように潜伏</a:t>
            </a:r>
          </a:p>
          <a:p>
            <a:pPr>
              <a:buFont typeface="Arial" charset="0"/>
              <a:buChar char="•"/>
            </a:pPr>
            <a:r>
              <a:rPr lang="ja-JP" altLang="en-US"/>
              <a:t>こっそりサーバーを利用する </a:t>
            </a:r>
          </a:p>
          <a:p>
            <a:pPr>
              <a:buFont typeface="Arial" charset="0"/>
              <a:buChar char="•"/>
            </a:pPr>
            <a:r>
              <a:rPr lang="ja-JP" altLang="en-US"/>
              <a:t>こっそり個人情報やクレジットカード情報などを盗み続ける </a:t>
            </a:r>
          </a:p>
          <a:p>
            <a:pPr>
              <a:buFont typeface="Arial" charset="0"/>
              <a:buChar char="•"/>
            </a:pPr>
            <a:r>
              <a:rPr lang="ja-JP" altLang="en-US"/>
              <a:t>攻撃されていることを運営者が気が付かないことも多い </a:t>
            </a:r>
          </a:p>
        </p:txBody>
      </p:sp>
      <p:sp>
        <p:nvSpPr>
          <p:cNvPr id="4" name="スライド番号プレースホルダ 3"/>
          <p:cNvSpPr>
            <a:spLocks noGrp="1"/>
          </p:cNvSpPr>
          <p:nvPr>
            <p:ph type="sldNum" sz="quarter" idx="12"/>
          </p:nvPr>
        </p:nvSpPr>
        <p:spPr/>
        <p:txBody>
          <a:bodyPr/>
          <a:lstStyle/>
          <a:p>
            <a:fld id="{A4DF3544-A0FF-4687-A23C-AB83E66B4849}" type="slidenum">
              <a:rPr lang="en-US" altLang="ja-JP"/>
              <a:pPr/>
              <a:t>15</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rIns="132080"/>
          <a:lstStyle/>
          <a:p>
            <a:endParaRPr lang="en-US" altLang="ja-JP"/>
          </a:p>
        </p:txBody>
      </p:sp>
      <p:sp>
        <p:nvSpPr>
          <p:cNvPr id="33794" name="Rectangle 2"/>
          <p:cNvSpPr>
            <a:spLocks noGrp="1" noChangeArrowheads="1"/>
          </p:cNvSpPr>
          <p:nvPr>
            <p:ph idx="1"/>
          </p:nvPr>
        </p:nvSpPr>
        <p:spPr>
          <a:ln/>
        </p:spPr>
        <p:txBody>
          <a:bodyPr rIns="132080"/>
          <a:lstStyle/>
          <a:p>
            <a:pPr>
              <a:buFont typeface="Arial" charset="0"/>
              <a:buChar char="•"/>
            </a:pPr>
            <a:r>
              <a:rPr lang="ja-JP" altLang="en-US"/>
              <a:t>御社の</a:t>
            </a:r>
            <a:r>
              <a:rPr lang="en-US" altLang="ja-JP"/>
              <a:t>Web</a:t>
            </a:r>
            <a:r>
              <a:rPr lang="ja-JP" altLang="en-US"/>
              <a:t>サーバーに個人情報があろうがなかろうが狙われる時代になっている </a:t>
            </a:r>
          </a:p>
          <a:p>
            <a:pPr>
              <a:buFont typeface="Arial" charset="0"/>
              <a:buChar char="•"/>
            </a:pPr>
            <a:r>
              <a:rPr lang="ja-JP" altLang="en-US"/>
              <a:t>攻撃者は誰でもいい </a:t>
            </a:r>
          </a:p>
          <a:p>
            <a:pPr>
              <a:buFont typeface="Arial" charset="0"/>
              <a:buChar char="•"/>
            </a:pPr>
            <a:r>
              <a:rPr lang="ja-JP" altLang="en-US"/>
              <a:t>無差別に弱い</a:t>
            </a:r>
            <a:r>
              <a:rPr lang="en-US" altLang="ja-JP"/>
              <a:t>Web</a:t>
            </a:r>
            <a:r>
              <a:rPr lang="ja-JP" altLang="en-US"/>
              <a:t>サーバーを狙う </a:t>
            </a:r>
          </a:p>
        </p:txBody>
      </p:sp>
      <p:sp>
        <p:nvSpPr>
          <p:cNvPr id="4" name="スライド番号プレースホルダ 3"/>
          <p:cNvSpPr>
            <a:spLocks noGrp="1"/>
          </p:cNvSpPr>
          <p:nvPr>
            <p:ph type="sldNum" sz="quarter" idx="12"/>
          </p:nvPr>
        </p:nvSpPr>
        <p:spPr/>
        <p:txBody>
          <a:bodyPr/>
          <a:lstStyle/>
          <a:p>
            <a:fld id="{37170F37-A60C-4AC1-9EA8-72ADB6E1C58B}" type="slidenum">
              <a:rPr lang="en-US" altLang="ja-JP"/>
              <a:pPr/>
              <a:t>16</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rIns="132080"/>
          <a:lstStyle/>
          <a:p>
            <a:r>
              <a:rPr lang="ja-JP" altLang="en-US"/>
              <a:t>攻撃手法の変遷</a:t>
            </a:r>
          </a:p>
        </p:txBody>
      </p:sp>
      <p:sp>
        <p:nvSpPr>
          <p:cNvPr id="34818" name="Rectangle 2"/>
          <p:cNvSpPr>
            <a:spLocks noGrp="1" noChangeArrowheads="1"/>
          </p:cNvSpPr>
          <p:nvPr>
            <p:ph idx="1"/>
          </p:nvPr>
        </p:nvSpPr>
        <p:spPr>
          <a:ln/>
        </p:spPr>
        <p:txBody>
          <a:bodyPr rIns="132080"/>
          <a:lstStyle/>
          <a:p>
            <a:pPr>
              <a:buFont typeface="Arial" charset="0"/>
              <a:buChar char="•"/>
            </a:pPr>
            <a:r>
              <a:rPr lang="ja-JP" altLang="en-US"/>
              <a:t>ターゲットはサーバーから</a:t>
            </a:r>
            <a:r>
              <a:rPr lang="en-US" altLang="ja-JP"/>
              <a:t>Web</a:t>
            </a:r>
            <a:r>
              <a:rPr lang="ja-JP" altLang="en-US"/>
              <a:t>アプリケーションへ</a:t>
            </a:r>
          </a:p>
          <a:p>
            <a:pPr>
              <a:buFont typeface="Arial" charset="0"/>
              <a:buChar char="•"/>
            </a:pPr>
            <a:r>
              <a:rPr lang="ja-JP" altLang="en-US"/>
              <a:t>サーバー、</a:t>
            </a:r>
            <a:r>
              <a:rPr lang="en-US" altLang="ja-JP"/>
              <a:t>OS</a:t>
            </a:r>
            <a:r>
              <a:rPr lang="ja-JP" altLang="en-US"/>
              <a:t>、市販アプリケーション </a:t>
            </a:r>
          </a:p>
          <a:p>
            <a:pPr marL="782638" lvl="1"/>
            <a:r>
              <a:rPr lang="ja-JP" altLang="en-US"/>
              <a:t>厳しいセキュリティ要件とテストを実施</a:t>
            </a:r>
          </a:p>
          <a:p>
            <a:pPr>
              <a:buFont typeface="Arial" charset="0"/>
              <a:buChar char="•"/>
            </a:pPr>
            <a:r>
              <a:rPr lang="en-US" altLang="ja-JP"/>
              <a:t>Web</a:t>
            </a:r>
            <a:r>
              <a:rPr lang="ja-JP" altLang="en-US"/>
              <a:t>アプリケーション </a:t>
            </a:r>
          </a:p>
          <a:p>
            <a:pPr marL="782638" lvl="1"/>
            <a:r>
              <a:rPr lang="ja-JP" altLang="en-US"/>
              <a:t>低予算、機能優先であることが多い </a:t>
            </a:r>
          </a:p>
          <a:p>
            <a:pPr marL="782638" lvl="1"/>
            <a:r>
              <a:rPr lang="ja-JP" altLang="en-US"/>
              <a:t>脆弱性のある</a:t>
            </a:r>
            <a:r>
              <a:rPr lang="en-US" altLang="ja-JP"/>
              <a:t>Web</a:t>
            </a:r>
            <a:r>
              <a:rPr lang="ja-JP" altLang="en-US"/>
              <a:t>アプリケーション </a:t>
            </a:r>
          </a:p>
        </p:txBody>
      </p:sp>
      <p:sp>
        <p:nvSpPr>
          <p:cNvPr id="4" name="スライド番号プレースホルダ 3"/>
          <p:cNvSpPr>
            <a:spLocks noGrp="1"/>
          </p:cNvSpPr>
          <p:nvPr>
            <p:ph type="sldNum" sz="quarter" idx="12"/>
          </p:nvPr>
        </p:nvSpPr>
        <p:spPr/>
        <p:txBody>
          <a:bodyPr/>
          <a:lstStyle/>
          <a:p>
            <a:fld id="{6D27698F-69B2-42D6-91F3-235CC969B683}" type="slidenum">
              <a:rPr lang="en-US" altLang="ja-JP"/>
              <a:pPr/>
              <a:t>17</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p:spPr>
        <p:txBody>
          <a:bodyPr rIns="132080"/>
          <a:lstStyle/>
          <a:p>
            <a:r>
              <a:rPr lang="en-US" altLang="ja-JP"/>
              <a:t>2007</a:t>
            </a:r>
            <a:r>
              <a:rPr lang="ja-JP" altLang="en-US"/>
              <a:t>年度の国内の侵入傾向</a:t>
            </a:r>
          </a:p>
        </p:txBody>
      </p:sp>
      <p:sp>
        <p:nvSpPr>
          <p:cNvPr id="35843" name="Rectangle 3"/>
          <p:cNvSpPr>
            <a:spLocks noGrp="1" noChangeArrowheads="1"/>
          </p:cNvSpPr>
          <p:nvPr>
            <p:ph idx="1"/>
          </p:nvPr>
        </p:nvSpPr>
        <p:spPr>
          <a:ln/>
        </p:spPr>
        <p:txBody>
          <a:bodyPr rIns="132080"/>
          <a:lstStyle/>
          <a:p>
            <a:pPr>
              <a:lnSpc>
                <a:spcPct val="80000"/>
              </a:lnSpc>
              <a:buFont typeface="Arial" charset="0"/>
              <a:buChar char="•"/>
            </a:pPr>
            <a:r>
              <a:rPr lang="en-US" altLang="ja-JP"/>
              <a:t>Web</a:t>
            </a:r>
            <a:r>
              <a:rPr lang="ja-JP" altLang="en-US"/>
              <a:t>アプリケーションへの攻撃が急増</a:t>
            </a:r>
          </a:p>
          <a:p>
            <a:pPr marL="782638" lvl="1">
              <a:lnSpc>
                <a:spcPct val="80000"/>
              </a:lnSpc>
            </a:pPr>
            <a:r>
              <a:rPr lang="ja-JP" altLang="en-US" sz="2400"/>
              <a:t>独自開発の</a:t>
            </a:r>
            <a:r>
              <a:rPr lang="en-US" altLang="ja-JP" sz="2400"/>
              <a:t>Web</a:t>
            </a:r>
            <a:r>
              <a:rPr lang="ja-JP" altLang="en-US" sz="2400"/>
              <a:t>アプリを狙った攻撃が増加</a:t>
            </a:r>
          </a:p>
          <a:p>
            <a:pPr marL="782638" lvl="1">
              <a:lnSpc>
                <a:spcPct val="80000"/>
              </a:lnSpc>
            </a:pPr>
            <a:r>
              <a:rPr lang="en-US" altLang="ja-JP" sz="2400"/>
              <a:t>SQL</a:t>
            </a:r>
            <a:r>
              <a:rPr lang="ja-JP" altLang="en-US" sz="2400"/>
              <a:t>インジェクションは前年度比約</a:t>
            </a:r>
            <a:r>
              <a:rPr lang="en-US" altLang="ja-JP" sz="2400"/>
              <a:t>6</a:t>
            </a:r>
            <a:r>
              <a:rPr lang="ja-JP" altLang="en-US" sz="2400"/>
              <a:t>倍</a:t>
            </a:r>
          </a:p>
        </p:txBody>
      </p:sp>
      <p:sp>
        <p:nvSpPr>
          <p:cNvPr id="6" name="スライド番号プレースホルダ 3"/>
          <p:cNvSpPr>
            <a:spLocks noGrp="1"/>
          </p:cNvSpPr>
          <p:nvPr>
            <p:ph type="sldNum" sz="quarter" idx="12"/>
          </p:nvPr>
        </p:nvSpPr>
        <p:spPr/>
        <p:txBody>
          <a:bodyPr/>
          <a:lstStyle/>
          <a:p>
            <a:fld id="{4FFAC102-04F8-46D2-8F4B-C679D64C9C33}" type="slidenum">
              <a:rPr lang="en-US" altLang="ja-JP"/>
              <a:pPr/>
              <a:t>18</a:t>
            </a:fld>
            <a:endParaRPr lang="en-US" altLang="ja-JP"/>
          </a:p>
        </p:txBody>
      </p:sp>
      <p:pic>
        <p:nvPicPr>
          <p:cNvPr id="35841" name="Picture 1"/>
          <p:cNvPicPr>
            <a:picLocks noChangeArrowheads="1"/>
          </p:cNvPicPr>
          <p:nvPr/>
        </p:nvPicPr>
        <p:blipFill>
          <a:blip r:embed="rId2"/>
          <a:srcRect/>
          <a:stretch>
            <a:fillRect/>
          </a:stretch>
        </p:blipFill>
        <p:spPr bwMode="auto">
          <a:xfrm>
            <a:off x="865188" y="3140075"/>
            <a:ext cx="7645400" cy="3509963"/>
          </a:xfrm>
          <a:prstGeom prst="rect">
            <a:avLst/>
          </a:prstGeom>
          <a:noFill/>
          <a:ln w="12700">
            <a:noFill/>
            <a:miter lim="800000"/>
            <a:headEnd/>
            <a:tailEnd/>
          </a:ln>
        </p:spPr>
      </p:pic>
      <p:sp>
        <p:nvSpPr>
          <p:cNvPr id="35844" name="Rectangle 4"/>
          <p:cNvSpPr>
            <a:spLocks/>
          </p:cNvSpPr>
          <p:nvPr/>
        </p:nvSpPr>
        <p:spPr bwMode="auto">
          <a:xfrm>
            <a:off x="641350" y="6000750"/>
            <a:ext cx="2762250" cy="609600"/>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sz="1000">
                <a:solidFill>
                  <a:schemeClr val="tx1"/>
                </a:solidFill>
                <a:latin typeface="ヒラギノ角ゴ Pro W3" charset="-128"/>
                <a:ea typeface="ヒラギノ角ゴ Pro W3" charset="-128"/>
                <a:sym typeface="ヒラギノ角ゴ Pro W3" charset="-128"/>
              </a:rPr>
              <a:t>参考資料</a:t>
            </a:r>
          </a:p>
          <a:p>
            <a:pPr marL="39688"/>
            <a:r>
              <a:rPr lang="ja-JP" altLang="en-US" sz="1000">
                <a:solidFill>
                  <a:schemeClr val="tx1"/>
                </a:solidFill>
                <a:latin typeface="ヒラギノ角ゴ Pro W3" charset="-128"/>
                <a:ea typeface="ヒラギノ角ゴ Pro W3" charset="-128"/>
                <a:sym typeface="ヒラギノ角ゴ Pro W3" charset="-128"/>
              </a:rPr>
              <a:t>・</a:t>
            </a:r>
            <a:r>
              <a:rPr lang="en-US" altLang="ja-JP" sz="1000">
                <a:solidFill>
                  <a:schemeClr val="tx1"/>
                </a:solidFill>
                <a:latin typeface="ヒラギノ角ゴ Pro W3" charset="-128"/>
                <a:ea typeface="ヒラギノ角ゴ Pro W3" charset="-128"/>
                <a:sym typeface="ヒラギノ角ゴ Pro W3" charset="-128"/>
              </a:rPr>
              <a:t>JSOC Report </a:t>
            </a:r>
            <a:r>
              <a:rPr lang="ja-JP" altLang="en-US" sz="1000">
                <a:solidFill>
                  <a:schemeClr val="tx1"/>
                </a:solidFill>
                <a:latin typeface="ヒラギノ角ゴ Pro W3" charset="-128"/>
                <a:ea typeface="ヒラギノ角ゴ Pro W3" charset="-128"/>
                <a:sym typeface="ヒラギノ角ゴ Pro W3" charset="-128"/>
              </a:rPr>
              <a:t>侵入傾向分析レポート </a:t>
            </a:r>
            <a:r>
              <a:rPr lang="en-US" altLang="ja-JP" sz="1000">
                <a:solidFill>
                  <a:schemeClr val="tx1"/>
                </a:solidFill>
                <a:latin typeface="ヒラギノ角ゴ Pro W3" charset="-128"/>
                <a:ea typeface="ヒラギノ角ゴ Pro W3" charset="-128"/>
                <a:sym typeface="ヒラギノ角ゴ Pro W3" charset="-128"/>
              </a:rPr>
              <a:t>Vol.8</a:t>
            </a:r>
          </a:p>
          <a:p>
            <a:pPr marL="39688"/>
            <a:r>
              <a:rPr lang="ja-JP" altLang="en-US" sz="1000">
                <a:solidFill>
                  <a:schemeClr val="tx1"/>
                </a:solidFill>
                <a:latin typeface="ヒラギノ角ゴ Pro W3" charset="-128"/>
                <a:ea typeface="ヒラギノ角ゴ Pro W3" charset="-128"/>
                <a:sym typeface="ヒラギノ角ゴ Pro W3" charset="-128"/>
              </a:rPr>
              <a:t>・</a:t>
            </a:r>
            <a:r>
              <a:rPr lang="en-US" altLang="ja-JP" sz="1000">
                <a:solidFill>
                  <a:schemeClr val="tx1"/>
                </a:solidFill>
                <a:latin typeface="ヒラギノ角ゴ Pro W3" charset="-128"/>
                <a:ea typeface="ヒラギノ角ゴ Pro W3" charset="-128"/>
                <a:sym typeface="ヒラギノ角ゴ Pro W3" charset="-128"/>
              </a:rPr>
              <a:t>JSOC Report </a:t>
            </a:r>
            <a:r>
              <a:rPr lang="ja-JP" altLang="en-US" sz="1000">
                <a:solidFill>
                  <a:schemeClr val="tx1"/>
                </a:solidFill>
                <a:latin typeface="ヒラギノ角ゴ Pro W3" charset="-128"/>
                <a:ea typeface="ヒラギノ角ゴ Pro W3" charset="-128"/>
                <a:sym typeface="ヒラギノ角ゴ Pro W3" charset="-128"/>
              </a:rPr>
              <a:t>侵入傾向分析レポート </a:t>
            </a:r>
            <a:r>
              <a:rPr lang="en-US" altLang="ja-JP" sz="1000">
                <a:solidFill>
                  <a:schemeClr val="tx1"/>
                </a:solidFill>
                <a:latin typeface="ヒラギノ角ゴ Pro W3" charset="-128"/>
                <a:ea typeface="ヒラギノ角ゴ Pro W3" charset="-128"/>
                <a:sym typeface="ヒラギノ角ゴ Pro W3" charset="-128"/>
              </a:rPr>
              <a:t>Vol.9</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rIns="132080"/>
          <a:lstStyle/>
          <a:p>
            <a:r>
              <a:rPr lang="ja-JP" altLang="en-US"/>
              <a:t>脆弱性のほとんどはバグ</a:t>
            </a:r>
          </a:p>
        </p:txBody>
      </p:sp>
      <p:sp>
        <p:nvSpPr>
          <p:cNvPr id="36866" name="Rectangle 2"/>
          <p:cNvSpPr>
            <a:spLocks noGrp="1" noChangeArrowheads="1"/>
          </p:cNvSpPr>
          <p:nvPr>
            <p:ph idx="1"/>
          </p:nvPr>
        </p:nvSpPr>
        <p:spPr>
          <a:ln/>
        </p:spPr>
        <p:txBody>
          <a:bodyPr rIns="132080"/>
          <a:lstStyle/>
          <a:p>
            <a:pPr>
              <a:buClrTx/>
            </a:pPr>
            <a:r>
              <a:rPr lang="ja-JP" altLang="en-US"/>
              <a:t>誰の問題？ </a:t>
            </a:r>
          </a:p>
          <a:p>
            <a:pPr marL="782638" lvl="1"/>
            <a:r>
              <a:rPr lang="ja-JP" altLang="en-US"/>
              <a:t>営業</a:t>
            </a:r>
          </a:p>
          <a:p>
            <a:pPr marL="782638" lvl="1"/>
            <a:r>
              <a:rPr lang="ja-JP" altLang="en-US"/>
              <a:t>プログラマ </a:t>
            </a:r>
          </a:p>
          <a:p>
            <a:pPr marL="782638" lvl="1"/>
            <a:r>
              <a:rPr lang="ja-JP" altLang="en-US"/>
              <a:t>設計者 </a:t>
            </a:r>
          </a:p>
          <a:p>
            <a:pPr marL="782638" lvl="1"/>
            <a:r>
              <a:rPr lang="ja-JP" altLang="en-US"/>
              <a:t>経営者</a:t>
            </a:r>
          </a:p>
          <a:p>
            <a:pPr>
              <a:buClrTx/>
            </a:pPr>
            <a:r>
              <a:rPr lang="ja-JP" altLang="en-US"/>
              <a:t>もし被害が起きた場合、発注者が責任を負うことになる</a:t>
            </a:r>
          </a:p>
        </p:txBody>
      </p:sp>
      <p:sp>
        <p:nvSpPr>
          <p:cNvPr id="4" name="スライド番号プレースホルダ 3"/>
          <p:cNvSpPr>
            <a:spLocks noGrp="1"/>
          </p:cNvSpPr>
          <p:nvPr>
            <p:ph type="sldNum" sz="quarter" idx="12"/>
          </p:nvPr>
        </p:nvSpPr>
        <p:spPr/>
        <p:txBody>
          <a:bodyPr/>
          <a:lstStyle/>
          <a:p>
            <a:fld id="{94B37251-FD43-4C2D-AB9D-ED26038E313B}" type="slidenum">
              <a:rPr lang="en-US" altLang="ja-JP"/>
              <a:pPr/>
              <a:t>19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rrowheads="1"/>
          </p:cNvPicPr>
          <p:nvPr/>
        </p:nvPicPr>
        <p:blipFill>
          <a:blip r:embed="rId2"/>
          <a:srcRect/>
          <a:stretch>
            <a:fillRect/>
          </a:stretch>
        </p:blipFill>
        <p:spPr bwMode="auto">
          <a:xfrm>
            <a:off x="142875" y="1570038"/>
            <a:ext cx="2092325" cy="2990850"/>
          </a:xfrm>
          <a:prstGeom prst="rect">
            <a:avLst/>
          </a:prstGeom>
          <a:noFill/>
          <a:ln w="12700">
            <a:solidFill>
              <a:schemeClr val="tx1"/>
            </a:solidFill>
            <a:prstDash val="solid"/>
            <a:miter lim="800000"/>
            <a:headEnd/>
            <a:tailEnd/>
          </a:ln>
        </p:spPr>
      </p:pic>
      <p:pic>
        <p:nvPicPr>
          <p:cNvPr id="18434" name="Picture 2"/>
          <p:cNvPicPr>
            <a:picLocks noChangeArrowheads="1"/>
          </p:cNvPicPr>
          <p:nvPr/>
        </p:nvPicPr>
        <p:blipFill>
          <a:blip r:embed="rId3"/>
          <a:srcRect/>
          <a:stretch>
            <a:fillRect/>
          </a:stretch>
        </p:blipFill>
        <p:spPr bwMode="auto">
          <a:xfrm>
            <a:off x="1643063" y="2641600"/>
            <a:ext cx="2092325" cy="2981325"/>
          </a:xfrm>
          <a:prstGeom prst="rect">
            <a:avLst/>
          </a:prstGeom>
          <a:noFill/>
          <a:ln w="12700">
            <a:solidFill>
              <a:schemeClr val="tx1"/>
            </a:solidFill>
            <a:prstDash val="solid"/>
            <a:miter lim="800000"/>
            <a:headEnd/>
            <a:tailEnd/>
          </a:ln>
        </p:spPr>
      </p:pic>
      <p:pic>
        <p:nvPicPr>
          <p:cNvPr id="18435" name="Picture 3"/>
          <p:cNvPicPr>
            <a:picLocks noChangeArrowheads="1"/>
          </p:cNvPicPr>
          <p:nvPr/>
        </p:nvPicPr>
        <p:blipFill>
          <a:blip r:embed="rId4"/>
          <a:srcRect/>
          <a:stretch>
            <a:fillRect/>
          </a:stretch>
        </p:blipFill>
        <p:spPr bwMode="auto">
          <a:xfrm>
            <a:off x="357188" y="3641725"/>
            <a:ext cx="2062162" cy="3000375"/>
          </a:xfrm>
          <a:prstGeom prst="rect">
            <a:avLst/>
          </a:prstGeom>
          <a:noFill/>
          <a:ln w="12700">
            <a:solidFill>
              <a:schemeClr val="tx1"/>
            </a:solidFill>
            <a:prstDash val="solid"/>
            <a:miter lim="800000"/>
            <a:headEnd/>
            <a:tailEnd/>
          </a:ln>
        </p:spPr>
      </p:pic>
      <p:sp>
        <p:nvSpPr>
          <p:cNvPr id="18436" name="Rectangle 4"/>
          <p:cNvSpPr>
            <a:spLocks noGrp="1" noChangeArrowheads="1"/>
          </p:cNvSpPr>
          <p:nvPr>
            <p:ph type="title"/>
          </p:nvPr>
        </p:nvSpPr>
        <p:spPr>
          <a:xfrm>
            <a:off x="457200" y="90488"/>
            <a:ext cx="8229600" cy="1509712"/>
          </a:xfrm>
          <a:ln/>
        </p:spPr>
        <p:txBody>
          <a:bodyPr lIns="50800" tIns="50800" rIns="40639" bIns="50800"/>
          <a:lstStyle/>
          <a:p>
            <a:r>
              <a:rPr lang="ja-JP" altLang="en-US" sz="5400" dirty="0"/>
              <a:t>上野 宣 （うえの・せん）</a:t>
            </a:r>
          </a:p>
        </p:txBody>
      </p:sp>
      <p:sp>
        <p:nvSpPr>
          <p:cNvPr id="18437" name="Rectangle 5"/>
          <p:cNvSpPr>
            <a:spLocks/>
          </p:cNvSpPr>
          <p:nvPr/>
        </p:nvSpPr>
        <p:spPr bwMode="auto">
          <a:xfrm>
            <a:off x="3938588" y="1492250"/>
            <a:ext cx="5054600" cy="4762500"/>
          </a:xfrm>
          <a:prstGeom prst="rect">
            <a:avLst/>
          </a:prstGeom>
          <a:noFill/>
          <a:ln w="12700">
            <a:noFill/>
            <a:miter lim="800000"/>
            <a:headEnd type="none" w="med" len="med"/>
            <a:tailEnd type="none" w="med" len="med"/>
          </a:ln>
        </p:spPr>
        <p:txBody>
          <a:bodyPr lIns="0" tIns="0" rIns="0" bIns="0" anchor="ctr"/>
          <a:lstStyle/>
          <a:p>
            <a:pPr>
              <a:buSzPct val="125000"/>
              <a:buFont typeface="ヒラギノ角ゴ Pro W3" charset="-128"/>
              <a:buChar char="•"/>
            </a:pPr>
            <a:r>
              <a:rPr lang="ja-JP" altLang="en-US" dirty="0">
                <a:solidFill>
                  <a:schemeClr val="tx1"/>
                </a:solidFill>
                <a:latin typeface="ヒラギノ角ゴ Pro W6" charset="-128"/>
                <a:ea typeface="ヒラギノ角ゴ Pro W6" charset="-128"/>
                <a:sym typeface="ヒラギノ角ゴ Pro W6" charset="-128"/>
              </a:rPr>
              <a:t>株式会社トライコーダ 代表</a:t>
            </a:r>
            <a:r>
              <a:rPr lang="ja-JP" altLang="en-US" dirty="0" smtClean="0">
                <a:solidFill>
                  <a:schemeClr val="tx1"/>
                </a:solidFill>
                <a:latin typeface="ヒラギノ角ゴ Pro W6" charset="-128"/>
                <a:ea typeface="ヒラギノ角ゴ Pro W6" charset="-128"/>
                <a:sym typeface="ヒラギノ角ゴ Pro W6" charset="-128"/>
              </a:rPr>
              <a:t>取締役</a:t>
            </a:r>
            <a:endParaRPr lang="en-US" altLang="ja-JP" dirty="0" smtClean="0">
              <a:solidFill>
                <a:schemeClr val="tx1"/>
              </a:solidFill>
              <a:latin typeface="ヒラギノ角ゴ Pro W6" charset="-128"/>
              <a:ea typeface="ヒラギノ角ゴ Pro W6" charset="-128"/>
              <a:sym typeface="ヒラギノ角ゴ Pro W6" charset="-128"/>
            </a:endParaRPr>
          </a:p>
          <a:p>
            <a:pPr>
              <a:buSzPct val="125000"/>
              <a:buFont typeface="ヒラギノ角ゴ Pro W3" charset="-128"/>
              <a:buChar char="•"/>
            </a:pPr>
            <a:endParaRPr lang="en-US" altLang="ja-JP" dirty="0" smtClean="0">
              <a:solidFill>
                <a:schemeClr val="tx1"/>
              </a:solidFill>
              <a:latin typeface="ヒラギノ角ゴ Pro W6" charset="-128"/>
              <a:ea typeface="ヒラギノ角ゴ Pro W6" charset="-128"/>
              <a:sym typeface="ヒラギノ角ゴ Pro W6" charset="-128"/>
            </a:endParaRPr>
          </a:p>
          <a:p>
            <a:pPr>
              <a:buSzPct val="125000"/>
              <a:buFont typeface="ヒラギノ角ゴ Pro W3" charset="-128"/>
              <a:buChar char="•"/>
            </a:pPr>
            <a:r>
              <a:rPr lang="ja-JP" altLang="en-US" dirty="0" smtClean="0">
                <a:solidFill>
                  <a:schemeClr val="tx1"/>
                </a:solidFill>
                <a:latin typeface="ヒラギノ角ゴ Pro W6" charset="-128"/>
                <a:ea typeface="ヒラギノ角ゴ Pro W6" charset="-128"/>
                <a:sym typeface="ヒラギノ角ゴ Pro W6" charset="-128"/>
              </a:rPr>
              <a:t>著書など</a:t>
            </a:r>
            <a:endParaRPr lang="en-US" altLang="ja-JP" dirty="0" smtClean="0">
              <a:solidFill>
                <a:schemeClr val="tx1"/>
              </a:solidFill>
              <a:latin typeface="ヒラギノ角ゴ Pro W6" charset="-128"/>
              <a:ea typeface="ヒラギノ角ゴ Pro W6" charset="-128"/>
              <a:sym typeface="ヒラギノ角ゴ Pro W6" charset="-128"/>
            </a:endParaRPr>
          </a:p>
          <a:p>
            <a:pPr>
              <a:buSzPct val="125000"/>
              <a:buFont typeface="ヒラギノ角ゴ Pro W3" charset="-128"/>
              <a:buChar char="•"/>
            </a:pPr>
            <a:r>
              <a:rPr lang="ja-JP" altLang="en-US" dirty="0" smtClean="0">
                <a:solidFill>
                  <a:schemeClr val="tx1"/>
                </a:solidFill>
                <a:latin typeface="ヒラギノ角ゴ Pro W3" charset="-128"/>
                <a:ea typeface="ヒラギノ角ゴ Pro W3" charset="-128"/>
                <a:sym typeface="ヒラギノ角ゴ Pro W3" charset="-128"/>
              </a:rPr>
              <a:t>今夜</a:t>
            </a:r>
            <a:r>
              <a:rPr lang="ja-JP" altLang="en-US" dirty="0">
                <a:solidFill>
                  <a:schemeClr val="tx1"/>
                </a:solidFill>
                <a:latin typeface="ヒラギノ角ゴ Pro W3" charset="-128"/>
                <a:ea typeface="ヒラギノ角ゴ Pro W3" charset="-128"/>
                <a:sym typeface="ヒラギノ角ゴ Pro W3" charset="-128"/>
              </a:rPr>
              <a:t>わかる</a:t>
            </a:r>
            <a:r>
              <a:rPr lang="en-US" altLang="ja-JP" dirty="0" smtClean="0">
                <a:solidFill>
                  <a:schemeClr val="tx1"/>
                </a:solidFill>
                <a:latin typeface="ヒラギノ角ゴ Pro W3" charset="-128"/>
                <a:ea typeface="ヒラギノ角ゴ Pro W3" charset="-128"/>
                <a:sym typeface="ヒラギノ角ゴ Pro W3" charset="-128"/>
              </a:rPr>
              <a:t>TCP/IP</a:t>
            </a:r>
          </a:p>
          <a:p>
            <a:pPr>
              <a:buSzPct val="125000"/>
              <a:buFont typeface="ヒラギノ角ゴ Pro W3" charset="-128"/>
              <a:buChar char="•"/>
            </a:pPr>
            <a:r>
              <a:rPr lang="ja-JP" altLang="en-US" dirty="0" smtClean="0">
                <a:solidFill>
                  <a:schemeClr val="tx1"/>
                </a:solidFill>
                <a:latin typeface="ヒラギノ角ゴ Pro W3" charset="-128"/>
                <a:ea typeface="ヒラギノ角ゴ Pro W3" charset="-128"/>
                <a:sym typeface="ヒラギノ角ゴ Pro W3" charset="-128"/>
              </a:rPr>
              <a:t>今夜</a:t>
            </a:r>
            <a:r>
              <a:rPr lang="ja-JP" altLang="en-US" dirty="0">
                <a:solidFill>
                  <a:schemeClr val="tx1"/>
                </a:solidFill>
                <a:latin typeface="ヒラギノ角ゴ Pro W3" charset="-128"/>
                <a:ea typeface="ヒラギノ角ゴ Pro W3" charset="-128"/>
                <a:sym typeface="ヒラギノ角ゴ Pro W3" charset="-128"/>
              </a:rPr>
              <a:t>わかる</a:t>
            </a:r>
            <a:r>
              <a:rPr lang="en-US" altLang="ja-JP" dirty="0" smtClean="0">
                <a:solidFill>
                  <a:schemeClr val="tx1"/>
                </a:solidFill>
                <a:latin typeface="ヒラギノ角ゴ Pro W3" charset="-128"/>
                <a:ea typeface="ヒラギノ角ゴ Pro W3" charset="-128"/>
                <a:sym typeface="ヒラギノ角ゴ Pro W3" charset="-128"/>
              </a:rPr>
              <a:t>HTTP</a:t>
            </a:r>
          </a:p>
          <a:p>
            <a:pPr>
              <a:buSzPct val="125000"/>
              <a:buFont typeface="ヒラギノ角ゴ Pro W3" charset="-128"/>
              <a:buChar char="•"/>
            </a:pPr>
            <a:r>
              <a:rPr lang="ja-JP" altLang="en-US" dirty="0" smtClean="0">
                <a:solidFill>
                  <a:schemeClr val="tx1"/>
                </a:solidFill>
                <a:latin typeface="ヒラギノ角ゴ Pro W3" charset="-128"/>
                <a:ea typeface="ヒラギノ角ゴ Pro W3" charset="-128"/>
                <a:sym typeface="ヒラギノ角ゴ Pro W3" charset="-128"/>
              </a:rPr>
              <a:t>今夜</a:t>
            </a:r>
            <a:r>
              <a:rPr lang="ja-JP" altLang="en-US" dirty="0">
                <a:solidFill>
                  <a:schemeClr val="tx1"/>
                </a:solidFill>
                <a:latin typeface="ヒラギノ角ゴ Pro W3" charset="-128"/>
                <a:ea typeface="ヒラギノ角ゴ Pro W3" charset="-128"/>
                <a:sym typeface="ヒラギノ角ゴ Pro W3" charset="-128"/>
              </a:rPr>
              <a:t>わかるメールプロトコル </a:t>
            </a:r>
            <a:r>
              <a:rPr lang="en-US" altLang="ja-JP" dirty="0" smtClean="0">
                <a:solidFill>
                  <a:schemeClr val="tx1"/>
                </a:solidFill>
                <a:latin typeface="ヒラギノ角ゴ Pro W3" charset="-128"/>
                <a:ea typeface="ヒラギノ角ゴ Pro W3" charset="-128"/>
                <a:sym typeface="ヒラギノ角ゴ Pro W3" charset="-128"/>
              </a:rPr>
              <a:t>SMTP/POP3/IMAP4</a:t>
            </a:r>
          </a:p>
          <a:p>
            <a:pPr>
              <a:buSzPct val="125000"/>
              <a:buFont typeface="ヒラギノ角ゴ Pro W3" charset="-128"/>
              <a:buChar char="•"/>
            </a:pPr>
            <a:r>
              <a:rPr lang="ja-JP" altLang="en-US" dirty="0" smtClean="0">
                <a:solidFill>
                  <a:schemeClr val="tx1"/>
                </a:solidFill>
                <a:latin typeface="ヒラギノ角ゴ Pro W3" charset="-128"/>
                <a:ea typeface="ヒラギノ角ゴ Pro W3" charset="-128"/>
                <a:sym typeface="ヒラギノ角ゴ Pro W3" charset="-128"/>
              </a:rPr>
              <a:t>ネットワーク</a:t>
            </a:r>
            <a:r>
              <a:rPr lang="ja-JP" altLang="en-US" dirty="0">
                <a:solidFill>
                  <a:schemeClr val="tx1"/>
                </a:solidFill>
                <a:latin typeface="ヒラギノ角ゴ Pro W3" charset="-128"/>
                <a:ea typeface="ヒラギノ角ゴ Pro W3" charset="-128"/>
                <a:sym typeface="ヒラギノ角ゴ Pro W3" charset="-128"/>
              </a:rPr>
              <a:t>初心者のための</a:t>
            </a:r>
            <a:r>
              <a:rPr lang="en-US" altLang="ja-JP" dirty="0">
                <a:solidFill>
                  <a:schemeClr val="tx1"/>
                </a:solidFill>
                <a:latin typeface="ヒラギノ角ゴ Pro W3" charset="-128"/>
                <a:ea typeface="ヒラギノ角ゴ Pro W3" charset="-128"/>
                <a:sym typeface="ヒラギノ角ゴ Pro W3" charset="-128"/>
              </a:rPr>
              <a:t>TCP/IP</a:t>
            </a:r>
            <a:r>
              <a:rPr lang="ja-JP" altLang="en-US" dirty="0" smtClean="0">
                <a:solidFill>
                  <a:schemeClr val="tx1"/>
                </a:solidFill>
                <a:latin typeface="ヒラギノ角ゴ Pro W3" charset="-128"/>
                <a:ea typeface="ヒラギノ角ゴ Pro W3" charset="-128"/>
                <a:sym typeface="ヒラギノ角ゴ Pro W3" charset="-128"/>
              </a:rPr>
              <a:t>入門</a:t>
            </a:r>
            <a:endParaRPr lang="en-US" altLang="ja-JP" dirty="0" smtClean="0">
              <a:solidFill>
                <a:schemeClr val="tx1"/>
              </a:solidFill>
              <a:latin typeface="ヒラギノ角ゴ Pro W3" charset="-128"/>
              <a:ea typeface="ヒラギノ角ゴ Pro W3" charset="-128"/>
              <a:sym typeface="ヒラギノ角ゴ Pro W3" charset="-128"/>
            </a:endParaRPr>
          </a:p>
          <a:p>
            <a:pPr>
              <a:buSzPct val="125000"/>
              <a:buFont typeface="ヒラギノ角ゴ Pro W3" charset="-128"/>
              <a:buChar char="•"/>
            </a:pPr>
            <a:r>
              <a:rPr lang="ja-JP" altLang="en-US" dirty="0" smtClean="0">
                <a:solidFill>
                  <a:schemeClr val="tx1"/>
                </a:solidFill>
                <a:latin typeface="ヒラギノ角ゴ Pro W3" charset="-128"/>
                <a:ea typeface="ヒラギノ角ゴ Pro W3" charset="-128"/>
                <a:sym typeface="ヒラギノ角ゴ Pro W3" charset="-128"/>
              </a:rPr>
              <a:t>ネット</a:t>
            </a:r>
            <a:r>
              <a:rPr lang="ja-JP" altLang="en-US" dirty="0">
                <a:solidFill>
                  <a:schemeClr val="tx1"/>
                </a:solidFill>
                <a:latin typeface="ヒラギノ角ゴ Pro W3" charset="-128"/>
                <a:ea typeface="ヒラギノ角ゴ Pro W3" charset="-128"/>
                <a:sym typeface="ヒラギノ角ゴ Pro W3" charset="-128"/>
              </a:rPr>
              <a:t>でライフハック</a:t>
            </a:r>
            <a:r>
              <a:rPr lang="en-US" altLang="ja-JP" dirty="0">
                <a:solidFill>
                  <a:schemeClr val="tx1"/>
                </a:solidFill>
                <a:latin typeface="ヒラギノ角ゴ Pro W3" charset="-128"/>
                <a:ea typeface="ヒラギノ角ゴ Pro W3" charset="-128"/>
                <a:sym typeface="ヒラギノ角ゴ Pro W3" charset="-128"/>
              </a:rPr>
              <a:t>―</a:t>
            </a:r>
            <a:r>
              <a:rPr lang="ja-JP" altLang="en-US" dirty="0">
                <a:solidFill>
                  <a:schemeClr val="tx1"/>
                </a:solidFill>
                <a:latin typeface="ヒラギノ角ゴ Pro W3" charset="-128"/>
                <a:ea typeface="ヒラギノ角ゴ Pro W3" charset="-128"/>
                <a:sym typeface="ヒラギノ角ゴ Pro W3" charset="-128"/>
              </a:rPr>
              <a:t>仕事をらくらく片付ける超便利</a:t>
            </a:r>
            <a:r>
              <a:rPr lang="en-US" altLang="ja-JP" dirty="0">
                <a:solidFill>
                  <a:schemeClr val="tx1"/>
                </a:solidFill>
                <a:latin typeface="ヒラギノ角ゴ Pro W3" charset="-128"/>
                <a:ea typeface="ヒラギノ角ゴ Pro W3" charset="-128"/>
                <a:sym typeface="ヒラギノ角ゴ Pro W3" charset="-128"/>
              </a:rPr>
              <a:t>!</a:t>
            </a:r>
            <a:r>
              <a:rPr lang="ja-JP" altLang="en-US" dirty="0" smtClean="0">
                <a:solidFill>
                  <a:schemeClr val="tx1"/>
                </a:solidFill>
                <a:latin typeface="ヒラギノ角ゴ Pro W3" charset="-128"/>
                <a:ea typeface="ヒラギノ角ゴ Pro W3" charset="-128"/>
                <a:sym typeface="ヒラギノ角ゴ Pro W3" charset="-128"/>
              </a:rPr>
              <a:t>ウェブツール</a:t>
            </a:r>
            <a:endParaRPr lang="en-US" altLang="ja-JP" dirty="0" smtClean="0">
              <a:solidFill>
                <a:schemeClr val="tx1"/>
              </a:solidFill>
              <a:latin typeface="ヒラギノ角ゴ Pro W3" charset="-128"/>
              <a:ea typeface="ヒラギノ角ゴ Pro W3" charset="-128"/>
              <a:sym typeface="ヒラギノ角ゴ Pro W3" charset="-128"/>
            </a:endParaRPr>
          </a:p>
          <a:p>
            <a:pPr>
              <a:buSzPct val="125000"/>
              <a:buFont typeface="ヒラギノ角ゴ Pro W3" charset="-128"/>
              <a:buChar char="•"/>
            </a:pPr>
            <a:r>
              <a:rPr lang="ja-JP" altLang="en-US" dirty="0" smtClean="0">
                <a:solidFill>
                  <a:schemeClr val="tx1"/>
                </a:solidFill>
                <a:latin typeface="ヒラギノ角ゴ Pro W3" charset="-128"/>
                <a:ea typeface="ヒラギノ角ゴ Pro W3" charset="-128"/>
                <a:sym typeface="ヒラギノ角ゴ Pro W3" charset="-128"/>
              </a:rPr>
              <a:t>平成</a:t>
            </a:r>
            <a:r>
              <a:rPr lang="en-US" altLang="ja-JP" dirty="0">
                <a:solidFill>
                  <a:schemeClr val="tx1"/>
                </a:solidFill>
                <a:latin typeface="ヒラギノ角ゴ Pro W3" charset="-128"/>
                <a:ea typeface="ヒラギノ角ゴ Pro W3" charset="-128"/>
                <a:sym typeface="ヒラギノ角ゴ Pro W3" charset="-128"/>
              </a:rPr>
              <a:t>20</a:t>
            </a:r>
            <a:r>
              <a:rPr lang="ja-JP" altLang="en-US" dirty="0">
                <a:solidFill>
                  <a:schemeClr val="tx1"/>
                </a:solidFill>
                <a:latin typeface="ヒラギノ角ゴ Pro W3" charset="-128"/>
                <a:ea typeface="ヒラギノ角ゴ Pro W3" charset="-128"/>
                <a:sym typeface="ヒラギノ角ゴ Pro W3" charset="-128"/>
              </a:rPr>
              <a:t>年度 テクニカルエンジニア 情報セキュリティ試験によくでる午前</a:t>
            </a:r>
            <a:r>
              <a:rPr lang="ja-JP" altLang="en-US" dirty="0" smtClean="0">
                <a:solidFill>
                  <a:schemeClr val="tx1"/>
                </a:solidFill>
                <a:latin typeface="ヒラギノ角ゴ Pro W3" charset="-128"/>
                <a:ea typeface="ヒラギノ角ゴ Pro W3" charset="-128"/>
                <a:sym typeface="ヒラギノ角ゴ Pro W3" charset="-128"/>
              </a:rPr>
              <a:t>問題集</a:t>
            </a:r>
            <a:endParaRPr lang="en-US" altLang="ja-JP" dirty="0" smtClean="0">
              <a:solidFill>
                <a:schemeClr val="tx1"/>
              </a:solidFill>
              <a:latin typeface="ヒラギノ角ゴ Pro W3" charset="-128"/>
              <a:ea typeface="ヒラギノ角ゴ Pro W3" charset="-128"/>
              <a:sym typeface="ヒラギノ角ゴ Pro W3" charset="-128"/>
            </a:endParaRPr>
          </a:p>
          <a:p>
            <a:pPr>
              <a:buSzPct val="125000"/>
              <a:buFont typeface="ヒラギノ角ゴ Pro W3" charset="-128"/>
              <a:buChar char="•"/>
            </a:pPr>
            <a:r>
              <a:rPr lang="ja-JP" altLang="en-US" dirty="0" smtClean="0">
                <a:solidFill>
                  <a:schemeClr val="tx1"/>
                </a:solidFill>
                <a:latin typeface="ヒラギノ角ゴ Pro W3" charset="-128"/>
                <a:ea typeface="ヒラギノ角ゴ Pro W3" charset="-128"/>
                <a:sym typeface="ヒラギノ角ゴ Pro W3" charset="-128"/>
              </a:rPr>
              <a:t>＠</a:t>
            </a:r>
            <a:r>
              <a:rPr lang="en-US" altLang="ja-JP" dirty="0">
                <a:solidFill>
                  <a:schemeClr val="tx1"/>
                </a:solidFill>
                <a:latin typeface="ヒラギノ角ゴ Pro W3" charset="-128"/>
                <a:ea typeface="ヒラギノ角ゴ Pro W3" charset="-128"/>
                <a:sym typeface="ヒラギノ角ゴ Pro W3" charset="-128"/>
              </a:rPr>
              <a:t>IT</a:t>
            </a:r>
            <a:r>
              <a:rPr lang="ja-JP" altLang="en-US" dirty="0" err="1">
                <a:solidFill>
                  <a:schemeClr val="tx1"/>
                </a:solidFill>
                <a:latin typeface="ヒラギノ角ゴ Pro W3" charset="-128"/>
                <a:ea typeface="ヒラギノ角ゴ Pro W3" charset="-128"/>
                <a:sym typeface="ヒラギノ角ゴ Pro W3" charset="-128"/>
              </a:rPr>
              <a:t>、</a:t>
            </a:r>
            <a:r>
              <a:rPr lang="en-US" altLang="ja-JP" dirty="0" err="1">
                <a:solidFill>
                  <a:schemeClr val="tx1"/>
                </a:solidFill>
                <a:latin typeface="ヒラギノ角ゴ Pro W3" charset="-128"/>
                <a:ea typeface="ヒラギノ角ゴ Pro W3" charset="-128"/>
                <a:sym typeface="ヒラギノ角ゴ Pro W3" charset="-128"/>
              </a:rPr>
              <a:t>ScanNetSecurity</a:t>
            </a:r>
            <a:r>
              <a:rPr lang="ja-JP" altLang="en-US" dirty="0" err="1">
                <a:solidFill>
                  <a:schemeClr val="tx1"/>
                </a:solidFill>
                <a:latin typeface="ヒラギノ角ゴ Pro W3" charset="-128"/>
                <a:ea typeface="ヒラギノ角ゴ Pro W3" charset="-128"/>
                <a:sym typeface="ヒラギノ角ゴ Pro W3" charset="-128"/>
              </a:rPr>
              <a:t>、</a:t>
            </a:r>
            <a:r>
              <a:rPr lang="en-US" altLang="ja-JP" dirty="0" err="1">
                <a:solidFill>
                  <a:schemeClr val="tx1"/>
                </a:solidFill>
                <a:latin typeface="ヒラギノ角ゴ Pro W3" charset="-128"/>
                <a:ea typeface="ヒラギノ角ゴ Pro W3" charset="-128"/>
                <a:sym typeface="ヒラギノ角ゴ Pro W3" charset="-128"/>
              </a:rPr>
              <a:t>HackerJapan</a:t>
            </a:r>
            <a:r>
              <a:rPr lang="ja-JP" altLang="en-US" dirty="0">
                <a:solidFill>
                  <a:schemeClr val="tx1"/>
                </a:solidFill>
                <a:latin typeface="ヒラギノ角ゴ Pro W3" charset="-128"/>
                <a:ea typeface="ヒラギノ角ゴ Pro W3" charset="-128"/>
                <a:sym typeface="ヒラギノ角ゴ Pro W3" charset="-128"/>
              </a:rPr>
              <a:t>などに連載中、その他多数</a:t>
            </a:r>
          </a:p>
          <a:p>
            <a:pPr>
              <a:buSzPct val="125000"/>
              <a:buFont typeface="ヒラギノ角ゴ Pro W3" charset="-128"/>
              <a:buChar char="•"/>
            </a:pPr>
            <a:r>
              <a:rPr lang="ja-JP" altLang="en-US" dirty="0">
                <a:solidFill>
                  <a:schemeClr val="tx1"/>
                </a:solidFill>
                <a:latin typeface="ヒラギノ角ゴ Pro W3" charset="-128"/>
                <a:ea typeface="ヒラギノ角ゴ Pro W3" charset="-128"/>
                <a:sym typeface="ヒラギノ角ゴ Pro W3" charset="-128"/>
              </a:rPr>
              <a:t>セキュリティ＆プログラミングキャンプ講師</a:t>
            </a:r>
          </a:p>
        </p:txBody>
      </p:sp>
      <p:sp>
        <p:nvSpPr>
          <p:cNvPr id="18438" name="Text Box 6"/>
          <p:cNvSpPr txBox="1">
            <a:spLocks noChangeArrowheads="1"/>
          </p:cNvSpPr>
          <p:nvPr/>
        </p:nvSpPr>
        <p:spPr bwMode="auto">
          <a:xfrm>
            <a:off x="8788400" y="6527800"/>
            <a:ext cx="188913" cy="228600"/>
          </a:xfrm>
          <a:prstGeom prst="rect">
            <a:avLst/>
          </a:prstGeom>
          <a:noFill/>
          <a:ln w="12700">
            <a:noFill/>
            <a:miter lim="800000"/>
            <a:headEnd/>
            <a:tailEnd/>
          </a:ln>
        </p:spPr>
        <p:txBody>
          <a:bodyPr wrap="none"/>
          <a:lstStyle/>
          <a:p>
            <a:pPr algn="ctr"/>
            <a:fld id="{838BE7D7-7A00-446A-9980-24D33D91F66E}" type="slidenum">
              <a:rPr lang="en-US" altLang="ja-JP" sz="1200">
                <a:solidFill>
                  <a:schemeClr val="tx1"/>
                </a:solidFill>
                <a:latin typeface="ヒラギノ角ゴ Pro W3" charset="-128"/>
                <a:ea typeface="ヒラギノ角ゴ Pro W3" charset="-128"/>
                <a:sym typeface="ヒラギノ角ゴ Pro W3" charset="-128"/>
              </a:rPr>
              <a:pPr algn="ctr"/>
              <a:t>2</a:t>
            </a:fld>
            <a:endParaRPr lang="en-US" altLang="ja-JP" sz="1200">
              <a:solidFill>
                <a:schemeClr val="tx1"/>
              </a:solidFill>
              <a:latin typeface="ヒラギノ角ゴ Pro W3" charset="-128"/>
              <a:ea typeface="ヒラギノ角ゴ Pro W3" charset="-128"/>
              <a:sym typeface="ヒラギノ角ゴ Pro W3"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272384" presetClass="entr" presetSubtype="58063528" fill="hold" nodeType="afterEffect">
                                  <p:stCondLst>
                                    <p:cond delay="0"/>
                                  </p:stCondLst>
                                  <p:childTnLst>
                                    <p:set>
                                      <p:cBhvr>
                                        <p:cTn id="6" dur="1" fill="hold">
                                          <p:stCondLst>
                                            <p:cond delay="499"/>
                                          </p:stCondLst>
                                        </p:cTn>
                                        <p:tgtEl>
                                          <p:spTgt spid="18433"/>
                                        </p:tgtEl>
                                        <p:attrNameLst>
                                          <p:attrName>style.visibility</p:attrName>
                                        </p:attrNameLst>
                                      </p:cBhvr>
                                      <p:to>
                                        <p:strVal val="visible"/>
                                      </p:to>
                                    </p:set>
                                  </p:childTnLst>
                                </p:cTn>
                              </p:par>
                            </p:childTnLst>
                          </p:cTn>
                        </p:par>
                        <p:par>
                          <p:cTn id="7" fill="hold">
                            <p:stCondLst>
                              <p:cond delay="500"/>
                            </p:stCondLst>
                            <p:childTnLst>
                              <p:par>
                                <p:cTn id="8" presetID="56272384" presetClass="entr" presetSubtype="58063616" fill="hold" nodeType="afterEffect">
                                  <p:stCondLst>
                                    <p:cond delay="0"/>
                                  </p:stCondLst>
                                  <p:childTnLst>
                                    <p:set>
                                      <p:cBhvr>
                                        <p:cTn id="9" dur="1" fill="hold">
                                          <p:stCondLst>
                                            <p:cond delay="499"/>
                                          </p:stCondLst>
                                        </p:cTn>
                                        <p:tgtEl>
                                          <p:spTgt spid="18434"/>
                                        </p:tgtEl>
                                        <p:attrNameLst>
                                          <p:attrName>style.visibility</p:attrName>
                                        </p:attrNameLst>
                                      </p:cBhvr>
                                      <p:to>
                                        <p:strVal val="visible"/>
                                      </p:to>
                                    </p:set>
                                  </p:childTnLst>
                                </p:cTn>
                              </p:par>
                            </p:childTnLst>
                          </p:cTn>
                        </p:par>
                        <p:par>
                          <p:cTn id="10" fill="hold">
                            <p:stCondLst>
                              <p:cond delay="1000"/>
                            </p:stCondLst>
                            <p:childTnLst>
                              <p:par>
                                <p:cTn id="11" presetID="56272384" presetClass="entr" presetSubtype="58063656" fill="hold" nodeType="afterEffect">
                                  <p:stCondLst>
                                    <p:cond delay="0"/>
                                  </p:stCondLst>
                                  <p:childTnLst>
                                    <p:set>
                                      <p:cBhvr>
                                        <p:cTn id="12" dur="1" fill="hold">
                                          <p:stCondLst>
                                            <p:cond delay="499"/>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ln/>
        </p:spPr>
        <p:txBody>
          <a:bodyPr rIns="132080"/>
          <a:lstStyle/>
          <a:p>
            <a:r>
              <a:rPr lang="ja-JP" altLang="en-US"/>
              <a:t>カカクコム事件</a:t>
            </a:r>
          </a:p>
        </p:txBody>
      </p:sp>
      <p:sp>
        <p:nvSpPr>
          <p:cNvPr id="37890" name="Rectangle 2"/>
          <p:cNvSpPr>
            <a:spLocks noGrp="1" noChangeArrowheads="1"/>
          </p:cNvSpPr>
          <p:nvPr>
            <p:ph idx="1"/>
          </p:nvPr>
        </p:nvSpPr>
        <p:spPr>
          <a:ln/>
        </p:spPr>
        <p:txBody>
          <a:bodyPr rIns="132080"/>
          <a:lstStyle/>
          <a:p>
            <a:pPr>
              <a:buFont typeface="Arial" charset="0"/>
              <a:buChar char="•"/>
            </a:pPr>
            <a:r>
              <a:rPr lang="ja-JP" altLang="en-US"/>
              <a:t>不正アクセスにより、</a:t>
            </a:r>
            <a:r>
              <a:rPr lang="en-US" altLang="ja-JP"/>
              <a:t>22,511</a:t>
            </a:r>
            <a:r>
              <a:rPr lang="ja-JP" altLang="en-US"/>
              <a:t>件のユーザーのメールアドレスが盗まれる </a:t>
            </a:r>
          </a:p>
          <a:p>
            <a:pPr>
              <a:buFont typeface="Arial" charset="0"/>
              <a:buChar char="•"/>
            </a:pPr>
            <a:r>
              <a:rPr lang="en-US" altLang="ja-JP"/>
              <a:t>SQL</a:t>
            </a:r>
            <a:r>
              <a:rPr lang="ja-JP" altLang="en-US"/>
              <a:t>インジェクションにより</a:t>
            </a:r>
            <a:r>
              <a:rPr lang="en-US" altLang="ja-JP"/>
              <a:t>Web</a:t>
            </a:r>
            <a:r>
              <a:rPr lang="ja-JP" altLang="en-US"/>
              <a:t>ページが改ざんされ、トロイの木馬型ウイルスを仕掛けられる </a:t>
            </a:r>
          </a:p>
          <a:p>
            <a:pPr>
              <a:buFont typeface="Arial" charset="0"/>
              <a:buChar char="•"/>
            </a:pPr>
            <a:r>
              <a:rPr lang="ja-JP" altLang="en-US"/>
              <a:t>改ざん後は</a:t>
            </a:r>
            <a:r>
              <a:rPr lang="en-US" altLang="ja-JP"/>
              <a:t>Web</a:t>
            </a:r>
            <a:r>
              <a:rPr lang="ja-JP" altLang="en-US"/>
              <a:t>サイトを</a:t>
            </a:r>
            <a:r>
              <a:rPr lang="en-US" altLang="ja-JP"/>
              <a:t>10</a:t>
            </a:r>
            <a:r>
              <a:rPr lang="ja-JP" altLang="en-US"/>
              <a:t>日間閉鎖 </a:t>
            </a:r>
          </a:p>
          <a:p>
            <a:pPr marL="782638" lvl="1"/>
            <a:r>
              <a:rPr lang="en-US" altLang="ja-JP"/>
              <a:t>2005</a:t>
            </a:r>
            <a:r>
              <a:rPr lang="ja-JP" altLang="en-US"/>
              <a:t>年</a:t>
            </a:r>
            <a:r>
              <a:rPr lang="en-US" altLang="ja-JP"/>
              <a:t>5</a:t>
            </a:r>
            <a:r>
              <a:rPr lang="ja-JP" altLang="en-US"/>
              <a:t>月</a:t>
            </a:r>
            <a:r>
              <a:rPr lang="en-US" altLang="ja-JP"/>
              <a:t>14</a:t>
            </a:r>
            <a:r>
              <a:rPr lang="ja-JP" altLang="en-US"/>
              <a:t>日～</a:t>
            </a:r>
            <a:r>
              <a:rPr lang="en-US" altLang="ja-JP"/>
              <a:t>24</a:t>
            </a:r>
            <a:r>
              <a:rPr lang="ja-JP" altLang="en-US"/>
              <a:t>日 </a:t>
            </a:r>
          </a:p>
        </p:txBody>
      </p:sp>
      <p:sp>
        <p:nvSpPr>
          <p:cNvPr id="4" name="スライド番号プレースホルダ 3"/>
          <p:cNvSpPr>
            <a:spLocks noGrp="1"/>
          </p:cNvSpPr>
          <p:nvPr>
            <p:ph type="sldNum" sz="quarter" idx="12"/>
          </p:nvPr>
        </p:nvSpPr>
        <p:spPr/>
        <p:txBody>
          <a:bodyPr/>
          <a:lstStyle/>
          <a:p>
            <a:fld id="{3B2DDC62-9D95-46B7-8110-600CA4700AC0}" type="slidenum">
              <a:rPr lang="en-US" altLang="ja-JP"/>
              <a:pPr/>
              <a:t>20</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rIns="132080"/>
          <a:lstStyle/>
          <a:p>
            <a:r>
              <a:rPr lang="ja-JP" altLang="en-US"/>
              <a:t>事件の被害 </a:t>
            </a:r>
          </a:p>
        </p:txBody>
      </p:sp>
      <p:sp>
        <p:nvSpPr>
          <p:cNvPr id="38914" name="Rectangle 2"/>
          <p:cNvSpPr>
            <a:spLocks noGrp="1" noChangeArrowheads="1"/>
          </p:cNvSpPr>
          <p:nvPr>
            <p:ph idx="1"/>
          </p:nvPr>
        </p:nvSpPr>
        <p:spPr>
          <a:ln/>
        </p:spPr>
        <p:txBody>
          <a:bodyPr rIns="132080"/>
          <a:lstStyle/>
          <a:p>
            <a:pPr>
              <a:buFont typeface="Arial" charset="0"/>
              <a:buChar char="•"/>
            </a:pPr>
            <a:r>
              <a:rPr lang="ja-JP" altLang="en-US"/>
              <a:t>個人情報が盗まれたユーザーの被害 </a:t>
            </a:r>
          </a:p>
          <a:p>
            <a:pPr>
              <a:buFont typeface="Arial" charset="0"/>
              <a:buChar char="•"/>
            </a:pPr>
            <a:r>
              <a:rPr lang="ja-JP" altLang="en-US"/>
              <a:t>ウイルスに感染した可能性のあるユーザーの被害 </a:t>
            </a:r>
          </a:p>
          <a:p>
            <a:pPr>
              <a:buFont typeface="Arial" charset="0"/>
              <a:buChar char="•"/>
            </a:pPr>
            <a:r>
              <a:rPr lang="ja-JP" altLang="en-US"/>
              <a:t>株式市場への影響 </a:t>
            </a:r>
          </a:p>
          <a:p>
            <a:pPr>
              <a:buFont typeface="Arial" charset="0"/>
              <a:buChar char="•"/>
            </a:pPr>
            <a:r>
              <a:rPr lang="ja-JP" altLang="en-US"/>
              <a:t>社員のモチベーションの低下 </a:t>
            </a:r>
          </a:p>
          <a:p>
            <a:pPr>
              <a:buFont typeface="Arial" charset="0"/>
              <a:buChar char="•"/>
            </a:pPr>
            <a:r>
              <a:rPr lang="ja-JP" altLang="en-US"/>
              <a:t>サイト閉鎖によるビジネス上の損害 </a:t>
            </a:r>
          </a:p>
        </p:txBody>
      </p:sp>
      <p:sp>
        <p:nvSpPr>
          <p:cNvPr id="4" name="スライド番号プレースホルダ 3"/>
          <p:cNvSpPr>
            <a:spLocks noGrp="1"/>
          </p:cNvSpPr>
          <p:nvPr>
            <p:ph type="sldNum" sz="quarter" idx="12"/>
          </p:nvPr>
        </p:nvSpPr>
        <p:spPr/>
        <p:txBody>
          <a:bodyPr/>
          <a:lstStyle/>
          <a:p>
            <a:fld id="{DBD6176F-06AA-425A-A390-E5713738B051}" type="slidenum">
              <a:rPr lang="en-US" altLang="ja-JP"/>
              <a:pPr/>
              <a:t>21</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rIns="132080"/>
          <a:lstStyle/>
          <a:p>
            <a:r>
              <a:rPr lang="ja-JP" altLang="en-US"/>
              <a:t>でも、</a:t>
            </a:r>
          </a:p>
        </p:txBody>
      </p:sp>
      <p:sp>
        <p:nvSpPr>
          <p:cNvPr id="39938" name="Rectangle 2"/>
          <p:cNvSpPr>
            <a:spLocks noGrp="1" noChangeArrowheads="1"/>
          </p:cNvSpPr>
          <p:nvPr>
            <p:ph idx="1"/>
          </p:nvPr>
        </p:nvSpPr>
        <p:spPr>
          <a:ln/>
        </p:spPr>
        <p:txBody>
          <a:bodyPr rIns="132080"/>
          <a:lstStyle/>
          <a:p>
            <a:pPr>
              <a:buFont typeface="Arial" charset="0"/>
              <a:buChar char="•"/>
            </a:pPr>
            <a:r>
              <a:rPr lang="en-US" altLang="ja-JP"/>
              <a:t>Web</a:t>
            </a:r>
            <a:r>
              <a:rPr lang="ja-JP" altLang="en-US"/>
              <a:t>アプリケーションに問題がなければ事件を防ぐことはできた</a:t>
            </a:r>
          </a:p>
        </p:txBody>
      </p:sp>
      <p:sp>
        <p:nvSpPr>
          <p:cNvPr id="4" name="スライド番号プレースホルダ 3"/>
          <p:cNvSpPr>
            <a:spLocks noGrp="1"/>
          </p:cNvSpPr>
          <p:nvPr>
            <p:ph type="sldNum" sz="quarter" idx="12"/>
          </p:nvPr>
        </p:nvSpPr>
        <p:spPr/>
        <p:txBody>
          <a:bodyPr/>
          <a:lstStyle/>
          <a:p>
            <a:fld id="{B1A6F222-E95A-4A52-BC84-33111A0F5539}" type="slidenum">
              <a:rPr lang="en-US" altLang="ja-JP"/>
              <a:pPr/>
              <a:t>22</a:t>
            </a:fld>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9937"/>
                                        </p:tgtEl>
                                        <p:attrNameLst>
                                          <p:attrName>style.visibility</p:attrName>
                                        </p:attrNameLst>
                                      </p:cBhvr>
                                      <p:to>
                                        <p:strVal val="visible"/>
                                      </p:to>
                                    </p:set>
                                  </p:childTnLst>
                                </p:cTn>
                              </p:par>
                            </p:childTnLst>
                          </p:cTn>
                        </p:par>
                        <p:par>
                          <p:cTn id="7" fill="hold">
                            <p:stCondLst>
                              <p:cond delay="225"/>
                            </p:stCondLst>
                            <p:childTnLst>
                              <p:par>
                                <p:cTn id="8" presetID="17" presetClass="entr" presetSubtype="10" fill="hold" grpId="0" nodeType="afterEffect">
                                  <p:stCondLst>
                                    <p:cond delay="0"/>
                                  </p:stCondLst>
                                  <p:iterate type="lt">
                                    <p:tmPct val="100000"/>
                                  </p:iterate>
                                  <p:childTnLst>
                                    <p:set>
                                      <p:cBhvr>
                                        <p:cTn id="9" dur="1" fill="hold">
                                          <p:stCondLst>
                                            <p:cond delay="0"/>
                                          </p:stCondLst>
                                        </p:cTn>
                                        <p:tgtEl>
                                          <p:spTgt spid="39938"/>
                                        </p:tgtEl>
                                        <p:attrNameLst>
                                          <p:attrName>style.visibility</p:attrName>
                                        </p:attrNameLst>
                                      </p:cBhvr>
                                      <p:to>
                                        <p:strVal val="visible"/>
                                      </p:to>
                                    </p:set>
                                    <p:anim calcmode="lin" valueType="num">
                                      <p:cBhvr>
                                        <p:cTn id="10" dur="75" fill="hold"/>
                                        <p:tgtEl>
                                          <p:spTgt spid="39938"/>
                                        </p:tgtEl>
                                        <p:attrNameLst>
                                          <p:attrName>ppt_w</p:attrName>
                                        </p:attrNameLst>
                                      </p:cBhvr>
                                      <p:tavLst>
                                        <p:tav tm="0">
                                          <p:val>
                                            <p:fltVal val="0"/>
                                          </p:val>
                                        </p:tav>
                                        <p:tav tm="100000">
                                          <p:val>
                                            <p:strVal val="#ppt_w"/>
                                          </p:val>
                                        </p:tav>
                                      </p:tavLst>
                                    </p:anim>
                                    <p:anim calcmode="lin" valueType="num">
                                      <p:cBhvr>
                                        <p:cTn id="11" dur="75" fill="hold"/>
                                        <p:tgtEl>
                                          <p:spTgt spid="399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utoUpdateAnimBg="0"/>
      <p:bldP spid="3993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rIns="132080"/>
          <a:lstStyle/>
          <a:p>
            <a:r>
              <a:rPr lang="ja-JP" altLang="en-US"/>
              <a:t>サウンドハウス事件</a:t>
            </a:r>
          </a:p>
        </p:txBody>
      </p:sp>
      <p:sp>
        <p:nvSpPr>
          <p:cNvPr id="40962" name="Rectangle 2"/>
          <p:cNvSpPr>
            <a:spLocks noGrp="1" noChangeArrowheads="1"/>
          </p:cNvSpPr>
          <p:nvPr>
            <p:ph idx="1"/>
          </p:nvPr>
        </p:nvSpPr>
        <p:spPr>
          <a:ln/>
        </p:spPr>
        <p:txBody>
          <a:bodyPr rIns="132080"/>
          <a:lstStyle/>
          <a:p>
            <a:pPr>
              <a:buFont typeface="Arial" charset="0"/>
              <a:buChar char="•"/>
            </a:pPr>
            <a:r>
              <a:rPr lang="ja-JP" altLang="en-US"/>
              <a:t>外部からの不正アクセスにより、</a:t>
            </a:r>
            <a:br>
              <a:rPr lang="ja-JP" altLang="en-US"/>
            </a:br>
            <a:r>
              <a:rPr lang="ja-JP" altLang="en-US"/>
              <a:t>最大</a:t>
            </a:r>
            <a:r>
              <a:rPr lang="en-US" altLang="ja-JP"/>
              <a:t>97,500</a:t>
            </a:r>
            <a:r>
              <a:rPr lang="ja-JP" altLang="en-US"/>
              <a:t>件の顧客データが流出した可能性</a:t>
            </a:r>
          </a:p>
          <a:p>
            <a:pPr marL="782638" lvl="1"/>
            <a:r>
              <a:rPr lang="en-US" altLang="ja-JP"/>
              <a:t>2008</a:t>
            </a:r>
            <a:r>
              <a:rPr lang="ja-JP" altLang="en-US"/>
              <a:t>年</a:t>
            </a:r>
            <a:r>
              <a:rPr lang="en-US" altLang="ja-JP"/>
              <a:t>3</a:t>
            </a:r>
            <a:r>
              <a:rPr lang="ja-JP" altLang="en-US"/>
              <a:t>月</a:t>
            </a:r>
            <a:r>
              <a:rPr lang="en-US" altLang="ja-JP"/>
              <a:t>11</a:t>
            </a:r>
            <a:r>
              <a:rPr lang="ja-JP" altLang="en-US"/>
              <a:t>日～</a:t>
            </a:r>
            <a:r>
              <a:rPr lang="en-US" altLang="ja-JP"/>
              <a:t>22</a:t>
            </a:r>
            <a:r>
              <a:rPr lang="ja-JP" altLang="en-US"/>
              <a:t>日に掛けて</a:t>
            </a:r>
          </a:p>
          <a:p>
            <a:pPr>
              <a:buFont typeface="Arial" charset="0"/>
              <a:buChar char="•"/>
            </a:pPr>
            <a:r>
              <a:rPr lang="ja-JP" altLang="en-US"/>
              <a:t>約</a:t>
            </a:r>
            <a:r>
              <a:rPr lang="en-US" altLang="ja-JP"/>
              <a:t>2</a:t>
            </a:r>
            <a:r>
              <a:rPr lang="ja-JP" altLang="en-US"/>
              <a:t>年前に</a:t>
            </a:r>
            <a:r>
              <a:rPr lang="en-US" altLang="ja-JP"/>
              <a:t>SQL</a:t>
            </a:r>
            <a:r>
              <a:rPr lang="ja-JP" altLang="en-US"/>
              <a:t>インジェクションの痕跡</a:t>
            </a:r>
          </a:p>
        </p:txBody>
      </p:sp>
      <p:sp>
        <p:nvSpPr>
          <p:cNvPr id="4" name="スライド番号プレースホルダ 3"/>
          <p:cNvSpPr>
            <a:spLocks noGrp="1"/>
          </p:cNvSpPr>
          <p:nvPr>
            <p:ph type="sldNum" sz="quarter" idx="12"/>
          </p:nvPr>
        </p:nvSpPr>
        <p:spPr/>
        <p:txBody>
          <a:bodyPr/>
          <a:lstStyle/>
          <a:p>
            <a:fld id="{8F8C4DCF-ABC5-48F9-A0F0-DBA4318F601F}" type="slidenum">
              <a:rPr lang="en-US" altLang="ja-JP"/>
              <a:pPr/>
              <a:t>23</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p:txBody>
          <a:bodyPr/>
          <a:lstStyle/>
          <a:p>
            <a:fld id="{EBED7EA4-5C83-429B-9C46-5CC6614A343F}" type="slidenum">
              <a:rPr lang="en-US" altLang="ja-JP"/>
              <a:pPr/>
              <a:t>24</a:t>
            </a:fld>
            <a:endParaRPr lang="en-US" altLang="ja-JP"/>
          </a:p>
        </p:txBody>
      </p:sp>
      <p:pic>
        <p:nvPicPr>
          <p:cNvPr id="41985" name="Picture 1"/>
          <p:cNvPicPr>
            <a:picLocks noChangeArrowheads="1"/>
          </p:cNvPicPr>
          <p:nvPr/>
        </p:nvPicPr>
        <p:blipFill>
          <a:blip r:embed="rId2"/>
          <a:srcRect/>
          <a:stretch>
            <a:fillRect/>
          </a:stretch>
        </p:blipFill>
        <p:spPr bwMode="auto">
          <a:xfrm>
            <a:off x="357188" y="428625"/>
            <a:ext cx="8429625" cy="5622925"/>
          </a:xfrm>
          <a:prstGeom prst="rect">
            <a:avLst/>
          </a:prstGeom>
          <a:noFill/>
          <a:ln w="12700">
            <a:noFill/>
            <a:miter lim="800000"/>
            <a:headEnd/>
            <a:tailEnd/>
          </a:ln>
        </p:spPr>
      </p:pic>
      <p:sp>
        <p:nvSpPr>
          <p:cNvPr id="41986" name="Rectangle 2"/>
          <p:cNvSpPr>
            <a:spLocks/>
          </p:cNvSpPr>
          <p:nvPr/>
        </p:nvSpPr>
        <p:spPr bwMode="auto">
          <a:xfrm>
            <a:off x="2555875" y="6140450"/>
            <a:ext cx="6537325" cy="673100"/>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WAS Forum 2008 </a:t>
            </a:r>
            <a:r>
              <a:rPr lang="ja-JP" altLang="en-US">
                <a:solidFill>
                  <a:schemeClr val="tx1"/>
                </a:solidFill>
                <a:latin typeface="ヒラギノ角ゴ Pro W3" charset="-128"/>
                <a:ea typeface="ヒラギノ角ゴ Pro W3" charset="-128"/>
                <a:sym typeface="ヒラギノ角ゴ Pro W3" charset="-128"/>
              </a:rPr>
              <a:t>「</a:t>
            </a:r>
            <a:r>
              <a:rPr lang="en-US" altLang="ja-JP">
                <a:solidFill>
                  <a:schemeClr val="tx1"/>
                </a:solidFill>
                <a:latin typeface="ヒラギノ角ゴ Pro W3" charset="-128"/>
                <a:ea typeface="ヒラギノ角ゴ Pro W3" charset="-128"/>
                <a:sym typeface="ヒラギノ角ゴ Pro W3" charset="-128"/>
              </a:rPr>
              <a:t>Web</a:t>
            </a:r>
            <a:r>
              <a:rPr lang="ja-JP" altLang="en-US">
                <a:solidFill>
                  <a:schemeClr val="tx1"/>
                </a:solidFill>
                <a:latin typeface="ヒラギノ角ゴ Pro W3" charset="-128"/>
                <a:ea typeface="ヒラギノ角ゴ Pro W3" charset="-128"/>
                <a:sym typeface="ヒラギノ角ゴ Pro W3" charset="-128"/>
              </a:rPr>
              <a:t>攻撃の脅威に立ち向かうには」</a:t>
            </a:r>
            <a:br>
              <a:rPr lang="ja-JP" altLang="en-US">
                <a:solidFill>
                  <a:schemeClr val="tx1"/>
                </a:solidFill>
                <a:latin typeface="ヒラギノ角ゴ Pro W3" charset="-128"/>
                <a:ea typeface="ヒラギノ角ゴ Pro W3" charset="-128"/>
                <a:sym typeface="ヒラギノ角ゴ Pro W3" charset="-128"/>
              </a:rPr>
            </a:br>
            <a:r>
              <a:rPr lang="ja-JP" altLang="en-US">
                <a:solidFill>
                  <a:schemeClr val="tx1"/>
                </a:solidFill>
                <a:latin typeface="ヒラギノ角ゴ Pro W3" charset="-128"/>
                <a:ea typeface="ヒラギノ角ゴ Pro W3" charset="-128"/>
                <a:sym typeface="ヒラギノ角ゴ Pro W3" charset="-128"/>
              </a:rPr>
              <a:t>講演者：株式会社サウンドハウス　代表取締役社長　中島尚彦</a:t>
            </a:r>
          </a:p>
        </p:txBody>
      </p:sp>
      <p:sp>
        <p:nvSpPr>
          <p:cNvPr id="41988" name="Line 4"/>
          <p:cNvSpPr>
            <a:spLocks noChangeShapeType="1"/>
          </p:cNvSpPr>
          <p:nvPr/>
        </p:nvSpPr>
        <p:spPr bwMode="auto">
          <a:xfrm>
            <a:off x="1679575" y="3413125"/>
            <a:ext cx="4081463" cy="125413"/>
          </a:xfrm>
          <a:prstGeom prst="line">
            <a:avLst/>
          </a:prstGeom>
          <a:noFill/>
          <a:ln w="25400">
            <a:solidFill>
              <a:srgbClr val="FFFF33"/>
            </a:solidFill>
            <a:prstDash val="solid"/>
            <a:round/>
            <a:headEnd type="none" w="med" len="med"/>
            <a:tailEnd type="none" w="med" len="med"/>
          </a:ln>
        </p:spPr>
        <p:txBody>
          <a:bodyP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left)">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rIns="132080"/>
          <a:lstStyle/>
          <a:p>
            <a:r>
              <a:rPr lang="ja-JP" altLang="en-US"/>
              <a:t>でも、</a:t>
            </a:r>
          </a:p>
        </p:txBody>
      </p:sp>
      <p:sp>
        <p:nvSpPr>
          <p:cNvPr id="43010" name="Rectangle 2"/>
          <p:cNvSpPr>
            <a:spLocks noGrp="1" noChangeArrowheads="1"/>
          </p:cNvSpPr>
          <p:nvPr>
            <p:ph idx="1"/>
          </p:nvPr>
        </p:nvSpPr>
        <p:spPr>
          <a:ln/>
        </p:spPr>
        <p:txBody>
          <a:bodyPr rIns="132080"/>
          <a:lstStyle/>
          <a:p>
            <a:pPr>
              <a:buFont typeface="Arial" charset="0"/>
              <a:buChar char="•"/>
            </a:pPr>
            <a:r>
              <a:rPr lang="en-US" altLang="ja-JP"/>
              <a:t>Web</a:t>
            </a:r>
            <a:r>
              <a:rPr lang="ja-JP" altLang="en-US"/>
              <a:t>アプリケーションに問題がなければ事件は防ぐことができた</a:t>
            </a:r>
          </a:p>
        </p:txBody>
      </p:sp>
      <p:sp>
        <p:nvSpPr>
          <p:cNvPr id="4" name="スライド番号プレースホルダ 3"/>
          <p:cNvSpPr>
            <a:spLocks noGrp="1"/>
          </p:cNvSpPr>
          <p:nvPr>
            <p:ph type="sldNum" sz="quarter" idx="12"/>
          </p:nvPr>
        </p:nvSpPr>
        <p:spPr/>
        <p:txBody>
          <a:bodyPr/>
          <a:lstStyle/>
          <a:p>
            <a:fld id="{A8FBF770-C904-4C8D-8A72-3A2690622C39}" type="slidenum">
              <a:rPr lang="en-US" altLang="ja-JP"/>
              <a:pPr/>
              <a:t>25</a:t>
            </a:fld>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43009"/>
                                        </p:tgtEl>
                                        <p:attrNameLst>
                                          <p:attrName>style.visibility</p:attrName>
                                        </p:attrNameLst>
                                      </p:cBhvr>
                                      <p:to>
                                        <p:strVal val="visible"/>
                                      </p:to>
                                    </p:set>
                                  </p:childTnLst>
                                </p:cTn>
                              </p:par>
                            </p:childTnLst>
                          </p:cTn>
                        </p:par>
                        <p:par>
                          <p:cTn id="7" fill="hold">
                            <p:stCondLst>
                              <p:cond delay="225"/>
                            </p:stCondLst>
                            <p:childTnLst>
                              <p:par>
                                <p:cTn id="8" presetID="17" presetClass="entr" presetSubtype="10" fill="hold" grpId="0" nodeType="afterEffect">
                                  <p:stCondLst>
                                    <p:cond delay="0"/>
                                  </p:stCondLst>
                                  <p:iterate type="lt">
                                    <p:tmPct val="100000"/>
                                  </p:iterate>
                                  <p:childTnLst>
                                    <p:set>
                                      <p:cBhvr>
                                        <p:cTn id="9" dur="1" fill="hold">
                                          <p:stCondLst>
                                            <p:cond delay="0"/>
                                          </p:stCondLst>
                                        </p:cTn>
                                        <p:tgtEl>
                                          <p:spTgt spid="43010"/>
                                        </p:tgtEl>
                                        <p:attrNameLst>
                                          <p:attrName>style.visibility</p:attrName>
                                        </p:attrNameLst>
                                      </p:cBhvr>
                                      <p:to>
                                        <p:strVal val="visible"/>
                                      </p:to>
                                    </p:set>
                                    <p:anim calcmode="lin" valueType="num">
                                      <p:cBhvr>
                                        <p:cTn id="10" dur="75" fill="hold"/>
                                        <p:tgtEl>
                                          <p:spTgt spid="43010"/>
                                        </p:tgtEl>
                                        <p:attrNameLst>
                                          <p:attrName>ppt_w</p:attrName>
                                        </p:attrNameLst>
                                      </p:cBhvr>
                                      <p:tavLst>
                                        <p:tav tm="0">
                                          <p:val>
                                            <p:fltVal val="0"/>
                                          </p:val>
                                        </p:tav>
                                        <p:tav tm="100000">
                                          <p:val>
                                            <p:strVal val="#ppt_w"/>
                                          </p:val>
                                        </p:tav>
                                      </p:tavLst>
                                    </p:anim>
                                    <p:anim calcmode="lin" valueType="num">
                                      <p:cBhvr>
                                        <p:cTn id="11" dur="75" fill="hold"/>
                                        <p:tgtEl>
                                          <p:spTgt spid="430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utoUpdateAnimBg="0"/>
      <p:bldP spid="430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685800" y="1844675"/>
            <a:ext cx="7772400" cy="2041525"/>
          </a:xfrm>
          <a:ln/>
        </p:spPr>
        <p:txBody>
          <a:bodyPr rIns="132080"/>
          <a:lstStyle/>
          <a:p>
            <a:r>
              <a:rPr lang="ja-JP" altLang="en-US"/>
              <a:t>守るためには</a:t>
            </a:r>
            <a:br>
              <a:rPr lang="ja-JP" altLang="en-US"/>
            </a:br>
            <a:r>
              <a:rPr lang="ja-JP" altLang="en-US"/>
              <a:t>何をすればいいか</a:t>
            </a:r>
          </a:p>
        </p:txBody>
      </p:sp>
      <p:sp>
        <p:nvSpPr>
          <p:cNvPr id="44034" name="Rectangle 2"/>
          <p:cNvSpPr>
            <a:spLocks noGrp="1" noChangeArrowheads="1"/>
          </p:cNvSpPr>
          <p:nvPr>
            <p:ph idx="1"/>
          </p:nvPr>
        </p:nvSpPr>
        <p:spPr>
          <a:xfrm>
            <a:off x="1371600" y="3886200"/>
            <a:ext cx="6400800" cy="2971800"/>
          </a:xfrm>
          <a:ln/>
        </p:spPr>
        <p:txBody>
          <a:bodyPr rIns="132080"/>
          <a:lstStyle/>
          <a:p>
            <a:pPr marL="39688" indent="0" algn="ctr">
              <a:buFont typeface="ヒラギノ角ゴ Pro W3" charset="-128"/>
              <a:buNone/>
            </a:pPr>
            <a:endParaRPr lang="en-US" altLang="ja-JP"/>
          </a:p>
        </p:txBody>
      </p:sp>
      <p:sp>
        <p:nvSpPr>
          <p:cNvPr id="4" name="スライド番号プレースホルダ 3"/>
          <p:cNvSpPr>
            <a:spLocks noGrp="1"/>
          </p:cNvSpPr>
          <p:nvPr>
            <p:ph type="sldNum" sz="quarter" idx="12"/>
          </p:nvPr>
        </p:nvSpPr>
        <p:spPr/>
        <p:txBody>
          <a:bodyPr/>
          <a:lstStyle/>
          <a:p>
            <a:fld id="{6459C015-02B6-4366-A409-61A0D46D9C84}" type="slidenum">
              <a:rPr lang="en-US" altLang="ja-JP"/>
              <a:pPr/>
              <a:t>26</a:t>
            </a:fld>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wipe(left)">
                                      <p:cBhvr>
                                        <p:cTn id="7"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ln/>
        </p:spPr>
        <p:txBody>
          <a:bodyPr rIns="132080"/>
          <a:lstStyle/>
          <a:p>
            <a:r>
              <a:rPr lang="ja-JP" altLang="en-US"/>
              <a:t>要件です。設計です。</a:t>
            </a:r>
          </a:p>
        </p:txBody>
      </p:sp>
      <p:sp>
        <p:nvSpPr>
          <p:cNvPr id="45058" name="Rectangle 2"/>
          <p:cNvSpPr>
            <a:spLocks noGrp="1" noChangeArrowheads="1"/>
          </p:cNvSpPr>
          <p:nvPr>
            <p:ph idx="1"/>
          </p:nvPr>
        </p:nvSpPr>
        <p:spPr>
          <a:ln/>
        </p:spPr>
        <p:txBody>
          <a:bodyPr rIns="132080"/>
          <a:lstStyle/>
          <a:p>
            <a:pPr>
              <a:lnSpc>
                <a:spcPct val="70000"/>
              </a:lnSpc>
              <a:buFont typeface="Arial" charset="0"/>
              <a:buChar char="•"/>
            </a:pPr>
            <a:r>
              <a:rPr lang="ja-JP" altLang="en-US"/>
              <a:t>安全な</a:t>
            </a:r>
            <a:r>
              <a:rPr lang="en-US" altLang="ja-JP"/>
              <a:t>Web</a:t>
            </a:r>
            <a:r>
              <a:rPr lang="ja-JP" altLang="en-US"/>
              <a:t>サイトを作るには設計以前が重要</a:t>
            </a:r>
          </a:p>
          <a:p>
            <a:pPr>
              <a:lnSpc>
                <a:spcPct val="70000"/>
              </a:lnSpc>
              <a:buFont typeface="Arial" charset="0"/>
              <a:buChar char="•"/>
            </a:pPr>
            <a:r>
              <a:rPr lang="ja-JP" altLang="en-US"/>
              <a:t>早い段階で対応する方がコストが少ない</a:t>
            </a:r>
          </a:p>
          <a:p>
            <a:pPr marL="782638" lvl="1">
              <a:lnSpc>
                <a:spcPct val="70000"/>
              </a:lnSpc>
            </a:pPr>
            <a:r>
              <a:rPr lang="ja-JP" altLang="en-US"/>
              <a:t>要求仕様や設計の不備は、後のフェーズ全てに影響する</a:t>
            </a:r>
          </a:p>
        </p:txBody>
      </p:sp>
      <p:sp>
        <p:nvSpPr>
          <p:cNvPr id="6" name="スライド番号プレースホルダ 3"/>
          <p:cNvSpPr>
            <a:spLocks noGrp="1"/>
          </p:cNvSpPr>
          <p:nvPr>
            <p:ph type="sldNum" sz="quarter" idx="12"/>
          </p:nvPr>
        </p:nvSpPr>
        <p:spPr/>
        <p:txBody>
          <a:bodyPr/>
          <a:lstStyle/>
          <a:p>
            <a:fld id="{93098B00-82E4-4905-B41B-C04DAC1789D4}" type="slidenum">
              <a:rPr lang="en-US" altLang="ja-JP"/>
              <a:pPr/>
              <a:t>27</a:t>
            </a:fld>
            <a:endParaRPr lang="en-US" altLang="ja-JP"/>
          </a:p>
        </p:txBody>
      </p:sp>
      <p:pic>
        <p:nvPicPr>
          <p:cNvPr id="45059" name="Picture 3"/>
          <p:cNvPicPr>
            <a:picLocks noChangeArrowheads="1"/>
          </p:cNvPicPr>
          <p:nvPr/>
        </p:nvPicPr>
        <p:blipFill>
          <a:blip r:embed="rId2"/>
          <a:srcRect/>
          <a:stretch>
            <a:fillRect/>
          </a:stretch>
        </p:blipFill>
        <p:spPr bwMode="auto">
          <a:xfrm>
            <a:off x="808038" y="4419600"/>
            <a:ext cx="6188075" cy="1133475"/>
          </a:xfrm>
          <a:prstGeom prst="rect">
            <a:avLst/>
          </a:prstGeom>
          <a:noFill/>
          <a:ln w="12700">
            <a:noFill/>
            <a:miter lim="800000"/>
            <a:headEnd/>
            <a:tailEnd/>
          </a:ln>
        </p:spPr>
      </p:pic>
      <p:pic>
        <p:nvPicPr>
          <p:cNvPr id="45060" name="Picture 4"/>
          <p:cNvPicPr>
            <a:picLocks noChangeArrowheads="1"/>
          </p:cNvPicPr>
          <p:nvPr/>
        </p:nvPicPr>
        <p:blipFill>
          <a:blip r:embed="rId3"/>
          <a:srcRect/>
          <a:stretch>
            <a:fillRect/>
          </a:stretch>
        </p:blipFill>
        <p:spPr bwMode="auto">
          <a:xfrm>
            <a:off x="2667000" y="5629275"/>
            <a:ext cx="6186488" cy="1127125"/>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0-#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5060"/>
                                        </p:tgtEl>
                                        <p:attrNameLst>
                                          <p:attrName>style.visibility</p:attrName>
                                        </p:attrNameLst>
                                      </p:cBhvr>
                                      <p:to>
                                        <p:strVal val="visible"/>
                                      </p:to>
                                    </p:set>
                                    <p:anim calcmode="lin" valueType="num">
                                      <p:cBhvr additive="base">
                                        <p:cTn id="12" dur="500" fill="hold"/>
                                        <p:tgtEl>
                                          <p:spTgt spid="45060"/>
                                        </p:tgtEl>
                                        <p:attrNameLst>
                                          <p:attrName>ppt_x</p:attrName>
                                        </p:attrNameLst>
                                      </p:cBhvr>
                                      <p:tavLst>
                                        <p:tav tm="0">
                                          <p:val>
                                            <p:strVal val="0-#ppt_w/2"/>
                                          </p:val>
                                        </p:tav>
                                        <p:tav tm="100000">
                                          <p:val>
                                            <p:strVal val="#ppt_x"/>
                                          </p:val>
                                        </p:tav>
                                      </p:tavLst>
                                    </p:anim>
                                    <p:anim calcmode="lin" valueType="num">
                                      <p:cBhvr additive="base">
                                        <p:cTn id="13"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722313" y="4406900"/>
            <a:ext cx="7772400" cy="2451100"/>
          </a:xfrm>
          <a:ln/>
        </p:spPr>
        <p:txBody>
          <a:bodyPr rIns="132080" anchor="t"/>
          <a:lstStyle/>
          <a:p>
            <a:pPr algn="l"/>
            <a:r>
              <a:rPr lang="ja-JP" altLang="en-US" sz="4000"/>
              <a:t>安全な</a:t>
            </a:r>
            <a:r>
              <a:rPr lang="en-US" altLang="ja-JP" sz="4000"/>
              <a:t>WEB</a:t>
            </a:r>
            <a:r>
              <a:rPr lang="ja-JP" altLang="en-US" sz="4000"/>
              <a:t>サイト設計のために</a:t>
            </a:r>
            <a:br>
              <a:rPr lang="ja-JP" altLang="en-US" sz="4000"/>
            </a:br>
            <a:r>
              <a:rPr lang="ja-JP" altLang="en-US" sz="4000"/>
              <a:t>知っておくべきこと</a:t>
            </a:r>
          </a:p>
        </p:txBody>
      </p:sp>
      <p:sp>
        <p:nvSpPr>
          <p:cNvPr id="46082" name="Rectangle 2"/>
          <p:cNvSpPr>
            <a:spLocks noGrp="1" noChangeArrowheads="1"/>
          </p:cNvSpPr>
          <p:nvPr>
            <p:ph idx="1"/>
          </p:nvPr>
        </p:nvSpPr>
        <p:spPr>
          <a:xfrm>
            <a:off x="722313" y="1192213"/>
            <a:ext cx="7772400" cy="3214687"/>
          </a:xfrm>
          <a:ln/>
        </p:spPr>
        <p:txBody>
          <a:bodyPr rIns="132080" anchor="b"/>
          <a:lstStyle/>
          <a:p>
            <a:pPr marL="39688" indent="0">
              <a:buFont typeface="ヒラギノ角ゴ Pro W3" charset="-128"/>
              <a:buNone/>
            </a:pPr>
            <a:endParaRPr lang="en-US" altLang="ja-JP" sz="2000"/>
          </a:p>
        </p:txBody>
      </p:sp>
      <p:sp>
        <p:nvSpPr>
          <p:cNvPr id="4" name="スライド番号プレースホルダ 3"/>
          <p:cNvSpPr>
            <a:spLocks noGrp="1"/>
          </p:cNvSpPr>
          <p:nvPr>
            <p:ph type="sldNum" sz="quarter" idx="12"/>
          </p:nvPr>
        </p:nvSpPr>
        <p:spPr/>
        <p:txBody>
          <a:bodyPr/>
          <a:lstStyle/>
          <a:p>
            <a:fld id="{D9942884-6F3D-4E50-A148-DB5C3C65A320}" type="slidenum">
              <a:rPr lang="en-US" altLang="ja-JP"/>
              <a:pPr/>
              <a:t>28</a:t>
            </a:fld>
            <a:endParaRPr lang="en-US" altLang="ja-JP"/>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ln/>
        </p:spPr>
        <p:txBody>
          <a:bodyPr rIns="132080">
            <a:normAutofit fontScale="90000"/>
          </a:bodyPr>
          <a:lstStyle/>
          <a:p>
            <a:r>
              <a:rPr lang="ja-JP" altLang="en-US" sz="4000"/>
              <a:t>セキュリティホールを修正する</a:t>
            </a:r>
            <a:br>
              <a:rPr lang="ja-JP" altLang="en-US" sz="4000"/>
            </a:br>
            <a:r>
              <a:rPr lang="ja-JP" altLang="en-US" sz="4000"/>
              <a:t>コスト（フェーズ別）</a:t>
            </a:r>
          </a:p>
        </p:txBody>
      </p:sp>
      <p:sp>
        <p:nvSpPr>
          <p:cNvPr id="22" name="スライド番号プレースホルダ 3"/>
          <p:cNvSpPr>
            <a:spLocks noGrp="1"/>
          </p:cNvSpPr>
          <p:nvPr>
            <p:ph type="sldNum" sz="quarter" idx="12"/>
          </p:nvPr>
        </p:nvSpPr>
        <p:spPr/>
        <p:txBody>
          <a:bodyPr/>
          <a:lstStyle/>
          <a:p>
            <a:fld id="{BCD0F5B2-D6DB-4FC7-9610-C369E54EEBE1}" type="slidenum">
              <a:rPr lang="en-US" altLang="ja-JP"/>
              <a:pPr/>
              <a:t>29</a:t>
            </a:fld>
            <a:endParaRPr lang="en-US" altLang="ja-JP"/>
          </a:p>
        </p:txBody>
      </p:sp>
      <p:sp>
        <p:nvSpPr>
          <p:cNvPr id="47106" name="Rectangle 2"/>
          <p:cNvSpPr>
            <a:spLocks/>
          </p:cNvSpPr>
          <p:nvPr/>
        </p:nvSpPr>
        <p:spPr bwMode="auto">
          <a:xfrm>
            <a:off x="500063" y="5857875"/>
            <a:ext cx="8140700" cy="558800"/>
          </a:xfrm>
          <a:prstGeom prst="rect">
            <a:avLst/>
          </a:prstGeom>
          <a:noFill/>
          <a:ln w="12700">
            <a:noFill/>
            <a:miter lim="800000"/>
            <a:headEnd type="none" w="med" len="med"/>
            <a:tailEnd type="none" w="med" len="med"/>
          </a:ln>
        </p:spPr>
        <p:txBody>
          <a:bodyPr lIns="0" tIns="0" rIns="40639" bIns="0"/>
          <a:lstStyle/>
          <a:p>
            <a:pPr marL="39688"/>
            <a:r>
              <a:rPr lang="ja-JP" altLang="en-US" sz="1200">
                <a:solidFill>
                  <a:schemeClr val="tx1"/>
                </a:solidFill>
                <a:latin typeface="A-OTF 新ゴ Pro R" charset="-128"/>
                <a:ea typeface="A-OTF 新ゴ Pro R" charset="-128"/>
                <a:sym typeface="A-OTF 新ゴ Pro R" charset="-128"/>
              </a:rPr>
              <a:t>参考：</a:t>
            </a:r>
            <a:r>
              <a:rPr lang="en-US" altLang="ja-JP" sz="1200">
                <a:solidFill>
                  <a:schemeClr val="tx1"/>
                </a:solidFill>
                <a:latin typeface="A-OTF 新ゴ Pro R" charset="-128"/>
                <a:ea typeface="A-OTF 新ゴ Pro R" charset="-128"/>
                <a:sym typeface="A-OTF 新ゴ Pro R" charset="-128"/>
              </a:rPr>
              <a:t>Kevin Soo Hoo, “Tangible ROI through Secure Software Engineering.”Security Business Quarterly, Vol.1, No.2, Fourth Quarter, 2001.</a:t>
            </a:r>
          </a:p>
        </p:txBody>
      </p:sp>
      <p:grpSp>
        <p:nvGrpSpPr>
          <p:cNvPr id="47107" name="Group 3"/>
          <p:cNvGrpSpPr>
            <a:grpSpLocks/>
          </p:cNvGrpSpPr>
          <p:nvPr/>
        </p:nvGrpSpPr>
        <p:grpSpPr bwMode="auto">
          <a:xfrm>
            <a:off x="1284288" y="4824413"/>
            <a:ext cx="1358900" cy="330200"/>
            <a:chOff x="0" y="0"/>
            <a:chExt cx="856" cy="208"/>
          </a:xfrm>
        </p:grpSpPr>
        <p:sp>
          <p:nvSpPr>
            <p:cNvPr id="47108" name="Rectangle 4"/>
            <p:cNvSpPr>
              <a:spLocks/>
            </p:cNvSpPr>
            <p:nvPr/>
          </p:nvSpPr>
          <p:spPr bwMode="auto">
            <a:xfrm>
              <a:off x="0" y="52"/>
              <a:ext cx="855" cy="104"/>
            </a:xfrm>
            <a:prstGeom prst="rect">
              <a:avLst/>
            </a:prstGeom>
            <a:solidFill>
              <a:schemeClr val="accent1"/>
            </a:solidFill>
            <a:ln w="25400">
              <a:solidFill>
                <a:srgbClr val="385D8A"/>
              </a:solidFill>
              <a:prstDash val="solid"/>
              <a:miter lim="800000"/>
              <a:headEnd type="none" w="med" len="med"/>
              <a:tailEnd type="none" w="med" len="med"/>
            </a:ln>
          </p:spPr>
          <p:txBody>
            <a:bodyPr lIns="0" tIns="0" rIns="0" bIns="0"/>
            <a:lstStyle/>
            <a:p>
              <a:endParaRPr lang="ja-JP" altLang="en-US"/>
            </a:p>
          </p:txBody>
        </p:sp>
        <p:sp>
          <p:nvSpPr>
            <p:cNvPr id="47109" name="Rectangle 5"/>
            <p:cNvSpPr>
              <a:spLocks/>
            </p:cNvSpPr>
            <p:nvPr/>
          </p:nvSpPr>
          <p:spPr bwMode="auto">
            <a:xfrm>
              <a:off x="0" y="0"/>
              <a:ext cx="856" cy="208"/>
            </a:xfrm>
            <a:prstGeom prst="rect">
              <a:avLst/>
            </a:prstGeom>
            <a:noFill/>
            <a:ln w="12700">
              <a:noFill/>
              <a:miter lim="800000"/>
              <a:headEnd type="none" w="med" len="med"/>
              <a:tailEnd type="none" w="med" len="med"/>
            </a:ln>
          </p:spPr>
          <p:txBody>
            <a:bodyPr lIns="0" tIns="0" rIns="40639" bIns="0" anchor="ctr"/>
            <a:lstStyle/>
            <a:p>
              <a:pPr marL="39688" algn="ctr"/>
              <a:r>
                <a:rPr lang="en-US" altLang="ja-JP">
                  <a:solidFill>
                    <a:schemeClr val="tx1"/>
                  </a:solidFill>
                  <a:latin typeface="ヒラギノ角ゴ Pro W3" charset="-128"/>
                  <a:ea typeface="ヒラギノ角ゴ Pro W3" charset="-128"/>
                  <a:sym typeface="ヒラギノ角ゴ Pro W3" charset="-128"/>
                </a:rPr>
                <a:t>1</a:t>
              </a:r>
            </a:p>
          </p:txBody>
        </p:sp>
      </p:grpSp>
      <p:grpSp>
        <p:nvGrpSpPr>
          <p:cNvPr id="47110" name="Group 6"/>
          <p:cNvGrpSpPr>
            <a:grpSpLocks/>
          </p:cNvGrpSpPr>
          <p:nvPr/>
        </p:nvGrpSpPr>
        <p:grpSpPr bwMode="auto">
          <a:xfrm>
            <a:off x="3141663" y="4632325"/>
            <a:ext cx="1358900" cy="439738"/>
            <a:chOff x="0" y="0"/>
            <a:chExt cx="856" cy="277"/>
          </a:xfrm>
        </p:grpSpPr>
        <p:sp>
          <p:nvSpPr>
            <p:cNvPr id="47111" name="Rectangle 7"/>
            <p:cNvSpPr>
              <a:spLocks/>
            </p:cNvSpPr>
            <p:nvPr/>
          </p:nvSpPr>
          <p:spPr bwMode="auto">
            <a:xfrm>
              <a:off x="0" y="0"/>
              <a:ext cx="855" cy="277"/>
            </a:xfrm>
            <a:prstGeom prst="rect">
              <a:avLst/>
            </a:prstGeom>
            <a:solidFill>
              <a:schemeClr val="accent1"/>
            </a:solidFill>
            <a:ln w="25400">
              <a:solidFill>
                <a:srgbClr val="385D8A"/>
              </a:solidFill>
              <a:prstDash val="solid"/>
              <a:miter lim="800000"/>
              <a:headEnd type="none" w="med" len="med"/>
              <a:tailEnd type="none" w="med" len="med"/>
            </a:ln>
          </p:spPr>
          <p:txBody>
            <a:bodyPr lIns="0" tIns="0" rIns="0" bIns="0"/>
            <a:lstStyle/>
            <a:p>
              <a:endParaRPr lang="ja-JP" altLang="en-US"/>
            </a:p>
          </p:txBody>
        </p:sp>
        <p:sp>
          <p:nvSpPr>
            <p:cNvPr id="47112" name="Rectangle 8"/>
            <p:cNvSpPr>
              <a:spLocks/>
            </p:cNvSpPr>
            <p:nvPr/>
          </p:nvSpPr>
          <p:spPr bwMode="auto">
            <a:xfrm>
              <a:off x="0" y="34"/>
              <a:ext cx="856" cy="208"/>
            </a:xfrm>
            <a:prstGeom prst="rect">
              <a:avLst/>
            </a:prstGeom>
            <a:noFill/>
            <a:ln w="12700">
              <a:noFill/>
              <a:miter lim="800000"/>
              <a:headEnd type="none" w="med" len="med"/>
              <a:tailEnd type="none" w="med" len="med"/>
            </a:ln>
          </p:spPr>
          <p:txBody>
            <a:bodyPr lIns="0" tIns="0" rIns="40639" bIns="0" anchor="ctr"/>
            <a:lstStyle/>
            <a:p>
              <a:pPr marL="39688" algn="ctr"/>
              <a:r>
                <a:rPr lang="en-US" altLang="ja-JP">
                  <a:solidFill>
                    <a:schemeClr val="tx1"/>
                  </a:solidFill>
                  <a:latin typeface="ヒラギノ角ゴ Pro W3" charset="-128"/>
                  <a:ea typeface="ヒラギノ角ゴ Pro W3" charset="-128"/>
                  <a:sym typeface="ヒラギノ角ゴ Pro W3" charset="-128"/>
                </a:rPr>
                <a:t>6.5</a:t>
              </a:r>
            </a:p>
          </p:txBody>
        </p:sp>
      </p:grpSp>
      <p:grpSp>
        <p:nvGrpSpPr>
          <p:cNvPr id="47113" name="Group 9"/>
          <p:cNvGrpSpPr>
            <a:grpSpLocks/>
          </p:cNvGrpSpPr>
          <p:nvPr/>
        </p:nvGrpSpPr>
        <p:grpSpPr bwMode="auto">
          <a:xfrm>
            <a:off x="4927600" y="4227513"/>
            <a:ext cx="1358900" cy="844550"/>
            <a:chOff x="0" y="0"/>
            <a:chExt cx="856" cy="532"/>
          </a:xfrm>
        </p:grpSpPr>
        <p:sp>
          <p:nvSpPr>
            <p:cNvPr id="47114" name="Rectangle 10"/>
            <p:cNvSpPr>
              <a:spLocks/>
            </p:cNvSpPr>
            <p:nvPr/>
          </p:nvSpPr>
          <p:spPr bwMode="auto">
            <a:xfrm>
              <a:off x="0" y="0"/>
              <a:ext cx="855" cy="532"/>
            </a:xfrm>
            <a:prstGeom prst="rect">
              <a:avLst/>
            </a:prstGeom>
            <a:solidFill>
              <a:schemeClr val="accent1"/>
            </a:solidFill>
            <a:ln w="25400">
              <a:solidFill>
                <a:srgbClr val="385D8A"/>
              </a:solidFill>
              <a:prstDash val="solid"/>
              <a:miter lim="800000"/>
              <a:headEnd type="none" w="med" len="med"/>
              <a:tailEnd type="none" w="med" len="med"/>
            </a:ln>
          </p:spPr>
          <p:txBody>
            <a:bodyPr lIns="0" tIns="0" rIns="0" bIns="0"/>
            <a:lstStyle/>
            <a:p>
              <a:endParaRPr lang="ja-JP" altLang="en-US"/>
            </a:p>
          </p:txBody>
        </p:sp>
        <p:sp>
          <p:nvSpPr>
            <p:cNvPr id="47115" name="Rectangle 11"/>
            <p:cNvSpPr>
              <a:spLocks/>
            </p:cNvSpPr>
            <p:nvPr/>
          </p:nvSpPr>
          <p:spPr bwMode="auto">
            <a:xfrm>
              <a:off x="0" y="162"/>
              <a:ext cx="856" cy="208"/>
            </a:xfrm>
            <a:prstGeom prst="rect">
              <a:avLst/>
            </a:prstGeom>
            <a:noFill/>
            <a:ln w="12700">
              <a:noFill/>
              <a:miter lim="800000"/>
              <a:headEnd type="none" w="med" len="med"/>
              <a:tailEnd type="none" w="med" len="med"/>
            </a:ln>
          </p:spPr>
          <p:txBody>
            <a:bodyPr lIns="0" tIns="0" rIns="40639" bIns="0" anchor="ctr"/>
            <a:lstStyle/>
            <a:p>
              <a:pPr marL="39688" algn="ctr"/>
              <a:r>
                <a:rPr lang="en-US" altLang="ja-JP">
                  <a:solidFill>
                    <a:schemeClr val="tx1"/>
                  </a:solidFill>
                  <a:latin typeface="ヒラギノ角ゴ Pro W3" charset="-128"/>
                  <a:ea typeface="ヒラギノ角ゴ Pro W3" charset="-128"/>
                  <a:sym typeface="ヒラギノ角ゴ Pro W3" charset="-128"/>
                </a:rPr>
                <a:t>15</a:t>
              </a:r>
            </a:p>
          </p:txBody>
        </p:sp>
      </p:grpSp>
      <p:grpSp>
        <p:nvGrpSpPr>
          <p:cNvPr id="47116" name="Group 12"/>
          <p:cNvGrpSpPr>
            <a:grpSpLocks/>
          </p:cNvGrpSpPr>
          <p:nvPr/>
        </p:nvGrpSpPr>
        <p:grpSpPr bwMode="auto">
          <a:xfrm>
            <a:off x="6713538" y="1785938"/>
            <a:ext cx="1358900" cy="3286125"/>
            <a:chOff x="0" y="0"/>
            <a:chExt cx="856" cy="2070"/>
          </a:xfrm>
        </p:grpSpPr>
        <p:sp>
          <p:nvSpPr>
            <p:cNvPr id="47117" name="Rectangle 13"/>
            <p:cNvSpPr>
              <a:spLocks/>
            </p:cNvSpPr>
            <p:nvPr/>
          </p:nvSpPr>
          <p:spPr bwMode="auto">
            <a:xfrm>
              <a:off x="0" y="0"/>
              <a:ext cx="855" cy="2070"/>
            </a:xfrm>
            <a:prstGeom prst="rect">
              <a:avLst/>
            </a:prstGeom>
            <a:solidFill>
              <a:schemeClr val="accent1"/>
            </a:solidFill>
            <a:ln w="25400">
              <a:solidFill>
                <a:srgbClr val="385D8A"/>
              </a:solidFill>
              <a:prstDash val="solid"/>
              <a:miter lim="800000"/>
              <a:headEnd type="none" w="med" len="med"/>
              <a:tailEnd type="none" w="med" len="med"/>
            </a:ln>
          </p:spPr>
          <p:txBody>
            <a:bodyPr lIns="0" tIns="0" rIns="0" bIns="0"/>
            <a:lstStyle/>
            <a:p>
              <a:endParaRPr lang="ja-JP" altLang="en-US"/>
            </a:p>
          </p:txBody>
        </p:sp>
        <p:sp>
          <p:nvSpPr>
            <p:cNvPr id="47118" name="Rectangle 14"/>
            <p:cNvSpPr>
              <a:spLocks/>
            </p:cNvSpPr>
            <p:nvPr/>
          </p:nvSpPr>
          <p:spPr bwMode="auto">
            <a:xfrm>
              <a:off x="0" y="931"/>
              <a:ext cx="856" cy="208"/>
            </a:xfrm>
            <a:prstGeom prst="rect">
              <a:avLst/>
            </a:prstGeom>
            <a:noFill/>
            <a:ln w="12700">
              <a:noFill/>
              <a:miter lim="800000"/>
              <a:headEnd type="none" w="med" len="med"/>
              <a:tailEnd type="none" w="med" len="med"/>
            </a:ln>
          </p:spPr>
          <p:txBody>
            <a:bodyPr lIns="0" tIns="0" rIns="40639" bIns="0" anchor="ctr"/>
            <a:lstStyle/>
            <a:p>
              <a:pPr marL="39688" algn="ctr"/>
              <a:r>
                <a:rPr lang="en-US" altLang="ja-JP">
                  <a:solidFill>
                    <a:schemeClr val="tx1"/>
                  </a:solidFill>
                  <a:latin typeface="ヒラギノ角ゴ Pro W3" charset="-128"/>
                  <a:ea typeface="ヒラギノ角ゴ Pro W3" charset="-128"/>
                  <a:sym typeface="ヒラギノ角ゴ Pro W3" charset="-128"/>
                </a:rPr>
                <a:t>60</a:t>
              </a:r>
            </a:p>
          </p:txBody>
        </p:sp>
      </p:grpSp>
      <p:sp>
        <p:nvSpPr>
          <p:cNvPr id="47119" name="Rectangle 15"/>
          <p:cNvSpPr>
            <a:spLocks/>
          </p:cNvSpPr>
          <p:nvPr/>
        </p:nvSpPr>
        <p:spPr bwMode="auto">
          <a:xfrm>
            <a:off x="1000125" y="5072063"/>
            <a:ext cx="1930400" cy="304800"/>
          </a:xfrm>
          <a:prstGeom prst="rect">
            <a:avLst/>
          </a:prstGeom>
          <a:noFill/>
          <a:ln w="12700">
            <a:noFill/>
            <a:miter lim="800000"/>
            <a:headEnd type="none" w="med" len="med"/>
            <a:tailEnd type="none" w="med" len="med"/>
          </a:ln>
        </p:spPr>
        <p:txBody>
          <a:bodyPr lIns="0" tIns="0" rIns="40639" bIns="0"/>
          <a:lstStyle/>
          <a:p>
            <a:pPr marL="39688"/>
            <a:r>
              <a:rPr lang="ja-JP" altLang="en-US" sz="1600">
                <a:solidFill>
                  <a:schemeClr val="tx1"/>
                </a:solidFill>
                <a:latin typeface="A-OTF 新ゴ Pro R" charset="-128"/>
                <a:ea typeface="A-OTF 新ゴ Pro R" charset="-128"/>
                <a:sym typeface="A-OTF 新ゴ Pro R" charset="-128"/>
              </a:rPr>
              <a:t>要求仕様・設計時</a:t>
            </a:r>
          </a:p>
        </p:txBody>
      </p:sp>
      <p:sp>
        <p:nvSpPr>
          <p:cNvPr id="47120" name="Rectangle 16"/>
          <p:cNvSpPr>
            <a:spLocks/>
          </p:cNvSpPr>
          <p:nvPr/>
        </p:nvSpPr>
        <p:spPr bwMode="auto">
          <a:xfrm>
            <a:off x="3357563" y="5072063"/>
            <a:ext cx="876300" cy="304800"/>
          </a:xfrm>
          <a:prstGeom prst="rect">
            <a:avLst/>
          </a:prstGeom>
          <a:noFill/>
          <a:ln w="12700">
            <a:noFill/>
            <a:miter lim="800000"/>
            <a:headEnd type="none" w="med" len="med"/>
            <a:tailEnd type="none" w="med" len="med"/>
          </a:ln>
        </p:spPr>
        <p:txBody>
          <a:bodyPr lIns="0" tIns="0" rIns="40639" bIns="0"/>
          <a:lstStyle/>
          <a:p>
            <a:pPr marL="39688"/>
            <a:r>
              <a:rPr lang="ja-JP" altLang="en-US" sz="1600">
                <a:solidFill>
                  <a:schemeClr val="tx1"/>
                </a:solidFill>
                <a:latin typeface="A-OTF 新ゴ Pro R" charset="-128"/>
                <a:ea typeface="A-OTF 新ゴ Pro R" charset="-128"/>
                <a:sym typeface="A-OTF 新ゴ Pro R" charset="-128"/>
              </a:rPr>
              <a:t>実装時</a:t>
            </a:r>
          </a:p>
        </p:txBody>
      </p:sp>
      <p:sp>
        <p:nvSpPr>
          <p:cNvPr id="47121" name="Rectangle 17"/>
          <p:cNvSpPr>
            <a:spLocks/>
          </p:cNvSpPr>
          <p:nvPr/>
        </p:nvSpPr>
        <p:spPr bwMode="auto">
          <a:xfrm>
            <a:off x="5072063" y="5072063"/>
            <a:ext cx="1104900" cy="304800"/>
          </a:xfrm>
          <a:prstGeom prst="rect">
            <a:avLst/>
          </a:prstGeom>
          <a:noFill/>
          <a:ln w="12700">
            <a:noFill/>
            <a:miter lim="800000"/>
            <a:headEnd type="none" w="med" len="med"/>
            <a:tailEnd type="none" w="med" len="med"/>
          </a:ln>
        </p:spPr>
        <p:txBody>
          <a:bodyPr lIns="0" tIns="0" rIns="40639" bIns="0"/>
          <a:lstStyle/>
          <a:p>
            <a:pPr marL="39688"/>
            <a:r>
              <a:rPr lang="ja-JP" altLang="en-US" sz="1600">
                <a:solidFill>
                  <a:schemeClr val="tx1"/>
                </a:solidFill>
                <a:latin typeface="A-OTF 新ゴ Pro R" charset="-128"/>
                <a:ea typeface="A-OTF 新ゴ Pro R" charset="-128"/>
                <a:sym typeface="A-OTF 新ゴ Pro R" charset="-128"/>
              </a:rPr>
              <a:t>テスト時</a:t>
            </a:r>
          </a:p>
        </p:txBody>
      </p:sp>
      <p:sp>
        <p:nvSpPr>
          <p:cNvPr id="47122" name="Rectangle 18"/>
          <p:cNvSpPr>
            <a:spLocks/>
          </p:cNvSpPr>
          <p:nvPr/>
        </p:nvSpPr>
        <p:spPr bwMode="auto">
          <a:xfrm>
            <a:off x="6715125" y="5072063"/>
            <a:ext cx="1333500" cy="304800"/>
          </a:xfrm>
          <a:prstGeom prst="rect">
            <a:avLst/>
          </a:prstGeom>
          <a:noFill/>
          <a:ln w="12700">
            <a:noFill/>
            <a:miter lim="800000"/>
            <a:headEnd type="none" w="med" len="med"/>
            <a:tailEnd type="none" w="med" len="med"/>
          </a:ln>
        </p:spPr>
        <p:txBody>
          <a:bodyPr lIns="0" tIns="0" rIns="40639" bIns="0"/>
          <a:lstStyle/>
          <a:p>
            <a:pPr marL="39688"/>
            <a:r>
              <a:rPr lang="ja-JP" altLang="en-US" sz="1600">
                <a:solidFill>
                  <a:schemeClr val="tx1"/>
                </a:solidFill>
                <a:latin typeface="A-OTF 新ゴ Pro R" charset="-128"/>
                <a:ea typeface="A-OTF 新ゴ Pro R" charset="-128"/>
                <a:sym typeface="A-OTF 新ゴ Pro R" charset="-128"/>
              </a:rPr>
              <a:t>運用開始後</a:t>
            </a:r>
          </a:p>
        </p:txBody>
      </p:sp>
      <p:sp>
        <p:nvSpPr>
          <p:cNvPr id="47123" name="Line 19"/>
          <p:cNvSpPr>
            <a:spLocks noChangeShapeType="1"/>
          </p:cNvSpPr>
          <p:nvPr/>
        </p:nvSpPr>
        <p:spPr bwMode="auto">
          <a:xfrm rot="10800000" flipH="1">
            <a:off x="1069975" y="1785938"/>
            <a:ext cx="1588" cy="3286125"/>
          </a:xfrm>
          <a:prstGeom prst="line">
            <a:avLst/>
          </a:prstGeom>
          <a:noFill/>
          <a:ln w="38100">
            <a:solidFill>
              <a:srgbClr val="4F81BD"/>
            </a:solidFill>
            <a:prstDash val="solid"/>
            <a:round/>
            <a:headEnd type="none" w="med" len="med"/>
            <a:tailEnd type="arrow" w="lg" len="lg"/>
          </a:ln>
          <a:effectLst>
            <a:outerShdw dist="25399" dir="5400000" algn="ctr" rotWithShape="0">
              <a:srgbClr val="000000">
                <a:alpha val="34999"/>
              </a:srgbClr>
            </a:outerShdw>
          </a:effectLst>
        </p:spPr>
        <p:txBody>
          <a:bodyPr/>
          <a:lstStyle/>
          <a:p>
            <a:endParaRPr lang="ja-JP" altLang="en-US"/>
          </a:p>
        </p:txBody>
      </p:sp>
      <p:sp>
        <p:nvSpPr>
          <p:cNvPr id="47124" name="Rectangle 20"/>
          <p:cNvSpPr>
            <a:spLocks/>
          </p:cNvSpPr>
          <p:nvPr/>
        </p:nvSpPr>
        <p:spPr bwMode="auto">
          <a:xfrm rot="5400000">
            <a:off x="461963" y="2208213"/>
            <a:ext cx="812800" cy="330200"/>
          </a:xfrm>
          <a:prstGeom prst="rect">
            <a:avLst/>
          </a:prstGeom>
          <a:noFill/>
          <a:ln w="12700">
            <a:noFill/>
            <a:miter lim="800000"/>
            <a:headEnd type="none" w="med" len="med"/>
            <a:tailEnd type="none" w="med" len="med"/>
          </a:ln>
        </p:spPr>
        <p:txBody>
          <a:bodyPr lIns="0" tIns="0" rIns="-5080" bIns="0"/>
          <a:lstStyle/>
          <a:p>
            <a:r>
              <a:rPr lang="ja-JP" altLang="en-US">
                <a:solidFill>
                  <a:schemeClr val="tx1"/>
                </a:solidFill>
                <a:latin typeface="A-OTF 新ゴ Pro R" charset="-128"/>
                <a:ea typeface="A-OTF 新ゴ Pro R" charset="-128"/>
                <a:sym typeface="A-OTF 新ゴ Pro R" charset="-128"/>
              </a:rPr>
              <a:t>コスト</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down)">
                                      <p:cBhvr>
                                        <p:cTn id="7" dur="500"/>
                                        <p:tgtEl>
                                          <p:spTgt spid="47107"/>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47110"/>
                                        </p:tgtEl>
                                        <p:attrNameLst>
                                          <p:attrName>style.visibility</p:attrName>
                                        </p:attrNameLst>
                                      </p:cBhvr>
                                      <p:to>
                                        <p:strVal val="visible"/>
                                      </p:to>
                                    </p:set>
                                    <p:animEffect transition="in" filter="wipe(down)">
                                      <p:cBhvr>
                                        <p:cTn id="11" dur="500"/>
                                        <p:tgtEl>
                                          <p:spTgt spid="47110"/>
                                        </p:tgtEl>
                                      </p:cBhvr>
                                    </p:animEffect>
                                  </p:childTnLst>
                                </p:cTn>
                              </p:par>
                            </p:childTnLst>
                          </p:cTn>
                        </p:par>
                        <p:par>
                          <p:cTn id="12" fill="hold">
                            <p:stCondLst>
                              <p:cond delay="1500"/>
                            </p:stCondLst>
                            <p:childTnLst>
                              <p:par>
                                <p:cTn id="13" presetID="22" presetClass="entr" presetSubtype="4" fill="hold" nodeType="afterEffect">
                                  <p:stCondLst>
                                    <p:cond delay="500"/>
                                  </p:stCondLst>
                                  <p:childTnLst>
                                    <p:set>
                                      <p:cBhvr>
                                        <p:cTn id="14" dur="1" fill="hold">
                                          <p:stCondLst>
                                            <p:cond delay="0"/>
                                          </p:stCondLst>
                                        </p:cTn>
                                        <p:tgtEl>
                                          <p:spTgt spid="47113"/>
                                        </p:tgtEl>
                                        <p:attrNameLst>
                                          <p:attrName>style.visibility</p:attrName>
                                        </p:attrNameLst>
                                      </p:cBhvr>
                                      <p:to>
                                        <p:strVal val="visible"/>
                                      </p:to>
                                    </p:set>
                                    <p:animEffect transition="in" filter="wipe(down)">
                                      <p:cBhvr>
                                        <p:cTn id="15" dur="500"/>
                                        <p:tgtEl>
                                          <p:spTgt spid="47113"/>
                                        </p:tgtEl>
                                      </p:cBhvr>
                                    </p:animEffect>
                                  </p:childTnLst>
                                </p:cTn>
                              </p:par>
                            </p:childTnLst>
                          </p:cTn>
                        </p:par>
                        <p:par>
                          <p:cTn id="16" fill="hold">
                            <p:stCondLst>
                              <p:cond delay="2500"/>
                            </p:stCondLst>
                            <p:childTnLst>
                              <p:par>
                                <p:cTn id="17" presetID="22" presetClass="entr" presetSubtype="4" fill="hold" nodeType="afterEffect">
                                  <p:stCondLst>
                                    <p:cond delay="500"/>
                                  </p:stCondLst>
                                  <p:childTnLst>
                                    <p:set>
                                      <p:cBhvr>
                                        <p:cTn id="18" dur="1" fill="hold">
                                          <p:stCondLst>
                                            <p:cond delay="0"/>
                                          </p:stCondLst>
                                        </p:cTn>
                                        <p:tgtEl>
                                          <p:spTgt spid="47116"/>
                                        </p:tgtEl>
                                        <p:attrNameLst>
                                          <p:attrName>style.visibility</p:attrName>
                                        </p:attrNameLst>
                                      </p:cBhvr>
                                      <p:to>
                                        <p:strVal val="visible"/>
                                      </p:to>
                                    </p:set>
                                    <p:animEffect transition="in" filter="wipe(down)">
                                      <p:cBhvr>
                                        <p:cTn id="19"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p:spPr>
        <p:txBody>
          <a:bodyPr rIns="132080"/>
          <a:lstStyle/>
          <a:p>
            <a:r>
              <a:rPr lang="ja-JP" altLang="en-US"/>
              <a:t>詳しくは</a:t>
            </a:r>
            <a:r>
              <a:rPr lang="en-US" altLang="ja-JP"/>
              <a:t>Web</a:t>
            </a:r>
            <a:r>
              <a:rPr lang="ja-JP" altLang="en-US"/>
              <a:t>で</a:t>
            </a:r>
          </a:p>
        </p:txBody>
      </p:sp>
      <p:sp>
        <p:nvSpPr>
          <p:cNvPr id="7" name="スライド番号プレースホルダ 3"/>
          <p:cNvSpPr>
            <a:spLocks noGrp="1"/>
          </p:cNvSpPr>
          <p:nvPr>
            <p:ph type="sldNum" sz="quarter" idx="12"/>
          </p:nvPr>
        </p:nvSpPr>
        <p:spPr/>
        <p:txBody>
          <a:bodyPr/>
          <a:lstStyle/>
          <a:p>
            <a:fld id="{60E8C1F9-59C7-4C90-AD0B-C118585D95E6}" type="slidenum">
              <a:rPr lang="en-US" altLang="ja-JP"/>
              <a:pPr/>
              <a:t>3</a:t>
            </a:fld>
            <a:endParaRPr lang="en-US" altLang="ja-JP"/>
          </a:p>
        </p:txBody>
      </p:sp>
      <p:sp>
        <p:nvSpPr>
          <p:cNvPr id="19457" name="Rectangle 1"/>
          <p:cNvSpPr>
            <a:spLocks/>
          </p:cNvSpPr>
          <p:nvPr/>
        </p:nvSpPr>
        <p:spPr bwMode="auto">
          <a:xfrm>
            <a:off x="736600" y="2794000"/>
            <a:ext cx="5194300" cy="1270000"/>
          </a:xfrm>
          <a:prstGeom prst="rect">
            <a:avLst/>
          </a:prstGeom>
          <a:solidFill>
            <a:srgbClr val="FFFFFF"/>
          </a:solidFill>
          <a:ln w="25400">
            <a:solidFill>
              <a:srgbClr val="000000"/>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lstStyle/>
          <a:p>
            <a:endParaRPr lang="ja-JP" altLang="en-US"/>
          </a:p>
        </p:txBody>
      </p:sp>
      <p:sp>
        <p:nvSpPr>
          <p:cNvPr id="19459" name="Rectangle 3"/>
          <p:cNvSpPr>
            <a:spLocks/>
          </p:cNvSpPr>
          <p:nvPr/>
        </p:nvSpPr>
        <p:spPr bwMode="auto">
          <a:xfrm>
            <a:off x="1017588" y="3086100"/>
            <a:ext cx="3811587" cy="774700"/>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sz="4800">
                <a:solidFill>
                  <a:schemeClr val="tx1"/>
                </a:solidFill>
                <a:ea typeface="ＭＳ Ｐゴシック" charset="-128"/>
              </a:rPr>
              <a:t>また上野宣か</a:t>
            </a:r>
          </a:p>
        </p:txBody>
      </p:sp>
      <p:sp>
        <p:nvSpPr>
          <p:cNvPr id="19460" name="Rectangle 4"/>
          <p:cNvSpPr>
            <a:spLocks/>
          </p:cNvSpPr>
          <p:nvPr/>
        </p:nvSpPr>
        <p:spPr bwMode="auto">
          <a:xfrm>
            <a:off x="6286500" y="2794000"/>
            <a:ext cx="1981200" cy="1270000"/>
          </a:xfrm>
          <a:prstGeom prst="rect">
            <a:avLst/>
          </a:prstGeom>
          <a:solidFill>
            <a:srgbClr val="E0E0E0"/>
          </a:solidFill>
          <a:ln w="25400">
            <a:solidFill>
              <a:srgbClr val="000000"/>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r>
              <a:rPr lang="ja-JP" altLang="en-US" sz="4800">
                <a:solidFill>
                  <a:schemeClr val="tx1"/>
                </a:solidFill>
                <a:ea typeface="ＭＳ Ｐゴシック" charset="-128"/>
              </a:rPr>
              <a:t>検索</a:t>
            </a:r>
          </a:p>
        </p:txBody>
      </p:sp>
      <p:sp>
        <p:nvSpPr>
          <p:cNvPr id="19461" name="Line 5"/>
          <p:cNvSpPr>
            <a:spLocks noChangeShapeType="1"/>
          </p:cNvSpPr>
          <p:nvPr/>
        </p:nvSpPr>
        <p:spPr bwMode="auto">
          <a:xfrm>
            <a:off x="9283700" y="5732463"/>
            <a:ext cx="461963" cy="654050"/>
          </a:xfrm>
          <a:prstGeom prst="line">
            <a:avLst/>
          </a:prstGeom>
          <a:noFill/>
          <a:ln w="127000">
            <a:solidFill>
              <a:srgbClr val="000000"/>
            </a:solidFill>
            <a:prstDash val="solid"/>
            <a:round/>
            <a:headEnd type="stealth" w="med" len="med"/>
            <a:tailEnd type="none" w="med" len="med"/>
          </a:ln>
          <a:effectLst>
            <a:outerShdw dist="12700" dir="2700000" algn="ctr" rotWithShape="0">
              <a:srgbClr val="FFFFFF"/>
            </a:outerShdw>
          </a:effectLst>
        </p:spPr>
        <p:txBody>
          <a:bodyP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a:normAutofit fontScale="90000"/>
          </a:bodyPr>
          <a:lstStyle/>
          <a:p>
            <a:r>
              <a:rPr lang="ja-JP" altLang="en-US" smtClean="0"/>
              <a:t>安全でない</a:t>
            </a:r>
            <a:r>
              <a:rPr lang="en-US" altLang="ja-JP" smtClean="0"/>
              <a:t>Web</a:t>
            </a:r>
            <a:r>
              <a:rPr lang="ja-JP" altLang="en-US" smtClean="0"/>
              <a:t>サイトができる例</a:t>
            </a:r>
            <a:endParaRPr lang="ja-JP" altLang="en-US"/>
          </a:p>
        </p:txBody>
      </p:sp>
      <p:sp>
        <p:nvSpPr>
          <p:cNvPr id="48130" name="Rectangle 2"/>
          <p:cNvSpPr>
            <a:spLocks noGrp="1" noChangeArrowheads="1"/>
          </p:cNvSpPr>
          <p:nvPr>
            <p:ph idx="1"/>
          </p:nvPr>
        </p:nvSpPr>
        <p:spPr/>
        <p:txBody>
          <a:bodyPr>
            <a:normAutofit fontScale="85000" lnSpcReduction="20000"/>
          </a:bodyPr>
          <a:lstStyle/>
          <a:p>
            <a:r>
              <a:rPr lang="ja-JP" altLang="en-US" smtClean="0"/>
              <a:t>要求仕様や設計だけが重要なわけではない</a:t>
            </a:r>
            <a:br>
              <a:rPr lang="ja-JP" altLang="en-US" smtClean="0"/>
            </a:br>
            <a:endParaRPr lang="ja-JP" altLang="en-US" smtClean="0"/>
          </a:p>
          <a:p>
            <a:r>
              <a:rPr lang="ja-JP" altLang="en-US" smtClean="0"/>
              <a:t>開発に本来必要な工数が確保できていない</a:t>
            </a:r>
          </a:p>
          <a:p>
            <a:r>
              <a:rPr lang="ja-JP" altLang="en-US" smtClean="0"/>
              <a:t>機能実装を優先し、異常系に不備がある</a:t>
            </a:r>
          </a:p>
          <a:p>
            <a:r>
              <a:rPr lang="ja-JP" altLang="en-US" smtClean="0"/>
              <a:t>安全でないコードの再利用</a:t>
            </a:r>
          </a:p>
          <a:p>
            <a:r>
              <a:rPr lang="ja-JP" altLang="en-US" smtClean="0"/>
              <a:t>プログラマのスキル不足</a:t>
            </a:r>
          </a:p>
          <a:p>
            <a:r>
              <a:rPr lang="ja-JP" altLang="en-US" smtClean="0"/>
              <a:t>テストケースの不備</a:t>
            </a:r>
            <a:br>
              <a:rPr lang="ja-JP" altLang="en-US" smtClean="0"/>
            </a:br>
            <a:endParaRPr lang="ja-JP" altLang="en-US" smtClean="0"/>
          </a:p>
          <a:p>
            <a:r>
              <a:rPr lang="ja-JP" altLang="en-US" smtClean="0"/>
              <a:t>環境、運用の問題</a:t>
            </a:r>
          </a:p>
          <a:p>
            <a:pPr lvl="1"/>
            <a:r>
              <a:rPr lang="ja-JP" altLang="en-US" smtClean="0"/>
              <a:t>ネットワーク・サーバ環境の不備</a:t>
            </a:r>
          </a:p>
          <a:p>
            <a:pPr lvl="1"/>
            <a:r>
              <a:rPr lang="ja-JP" altLang="en-US" smtClean="0"/>
              <a:t>運用開始後に出現した新たな脅威</a:t>
            </a:r>
            <a:endParaRPr lang="ja-JP" altLang="en-US" dirty="0"/>
          </a:p>
        </p:txBody>
      </p:sp>
      <p:sp>
        <p:nvSpPr>
          <p:cNvPr id="72" name="スライド番号プレースホルダ 3"/>
          <p:cNvSpPr>
            <a:spLocks noGrp="1"/>
          </p:cNvSpPr>
          <p:nvPr>
            <p:ph type="sldNum" sz="quarter" idx="12"/>
          </p:nvPr>
        </p:nvSpPr>
        <p:spPr/>
        <p:txBody>
          <a:bodyPr/>
          <a:lstStyle/>
          <a:p>
            <a:fld id="{E5E2AFB4-E826-4F67-A755-C1E159BD7034}" type="slidenum">
              <a:rPr lang="en-US" altLang="ja-JP" smtClean="0"/>
              <a:pPr/>
              <a:t>30</a:t>
            </a:fld>
            <a:endParaRPr lang="en-US" altLang="ja-JP"/>
          </a:p>
        </p:txBody>
      </p:sp>
      <p:grpSp>
        <p:nvGrpSpPr>
          <p:cNvPr id="48131" name="Group 3"/>
          <p:cNvGrpSpPr>
            <a:grpSpLocks/>
          </p:cNvGrpSpPr>
          <p:nvPr/>
        </p:nvGrpSpPr>
        <p:grpSpPr bwMode="auto">
          <a:xfrm>
            <a:off x="6000750" y="3500440"/>
            <a:ext cx="2439988" cy="254000"/>
            <a:chOff x="0" y="-216"/>
            <a:chExt cx="1537" cy="160"/>
          </a:xfrm>
        </p:grpSpPr>
        <p:sp>
          <p:nvSpPr>
            <p:cNvPr id="48163" name="Rectangle 35"/>
            <p:cNvSpPr>
              <a:spLocks/>
            </p:cNvSpPr>
            <p:nvPr/>
          </p:nvSpPr>
          <p:spPr bwMode="auto">
            <a:xfrm>
              <a:off x="0" y="-216"/>
              <a:ext cx="1537" cy="160"/>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sz="1200" u="sng" dirty="0">
                  <a:solidFill>
                    <a:schemeClr val="tx1"/>
                  </a:solidFill>
                  <a:latin typeface="A-OTF 新ゴ Pro M" charset="-128"/>
                  <a:ea typeface="A-OTF 新ゴ Pro M" charset="-128"/>
                  <a:sym typeface="A-OTF 新ゴ Pro M" charset="-128"/>
                </a:rPr>
                <a:t>開発に必要な工数の目安（割合）</a:t>
              </a:r>
            </a:p>
          </p:txBody>
        </p:sp>
      </p:grpSp>
      <p:graphicFrame>
        <p:nvGraphicFramePr>
          <p:cNvPr id="48132" name="Group 4"/>
          <p:cNvGraphicFramePr>
            <a:graphicFrameLocks noGrp="1"/>
          </p:cNvGraphicFramePr>
          <p:nvPr/>
        </p:nvGraphicFramePr>
        <p:xfrm>
          <a:off x="6000750" y="3786190"/>
          <a:ext cx="2857500" cy="1137920"/>
        </p:xfrm>
        <a:graphic>
          <a:graphicData uri="http://schemas.openxmlformats.org/drawingml/2006/table">
            <a:tbl>
              <a:tblPr/>
              <a:tblGrid>
                <a:gridCol w="1846263"/>
                <a:gridCol w="1011237"/>
              </a:tblGrid>
              <a:tr h="274638">
                <a:tc>
                  <a:txBody>
                    <a:bodyPr/>
                    <a:lstStyle/>
                    <a:p>
                      <a:pPr marL="39688" marR="0" lvl="0" indent="0" algn="l"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ja-JP" altLang="en-US" sz="1200" b="0" i="0" u="none" strike="noStrike" cap="none" normalizeH="0" baseline="0" dirty="0" smtClean="0">
                          <a:ln>
                            <a:noFill/>
                          </a:ln>
                          <a:solidFill>
                            <a:schemeClr val="tx1"/>
                          </a:solidFill>
                          <a:effectLst/>
                          <a:latin typeface="ヒラギノ角ゴ Pro W6" charset="-128"/>
                          <a:ea typeface="ヒラギノ角ゴ Pro W6" charset="-128"/>
                          <a:sym typeface="ヒラギノ角ゴ Pro W6" charset="-128"/>
                        </a:rPr>
                        <a:t>要求仕様作成、設計</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en-US" altLang="ja-JP" sz="1200" b="0" i="0" u="none" strike="noStrike" cap="none" normalizeH="0" baseline="0" dirty="0" smtClean="0">
                          <a:ln>
                            <a:noFill/>
                          </a:ln>
                          <a:solidFill>
                            <a:srgbClr val="000000"/>
                          </a:solidFill>
                          <a:effectLst/>
                          <a:latin typeface="ヒラギノ角ゴ Pro W3" charset="-128"/>
                          <a:ea typeface="ヒラギノ角ゴ Pro W3" charset="-128"/>
                          <a:sym typeface="ヒラギノ角ゴ Pro W3" charset="-128"/>
                        </a:rPr>
                        <a:t>1/3</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74638">
                <a:tc>
                  <a:txBody>
                    <a:bodyPr/>
                    <a:lstStyle/>
                    <a:p>
                      <a:pPr marL="39688" marR="0" lvl="0" indent="0" algn="l"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ja-JP" altLang="en-US" sz="1200" b="0" i="0" u="none" strike="noStrike" cap="none" normalizeH="0" baseline="0" smtClean="0">
                          <a:ln>
                            <a:noFill/>
                          </a:ln>
                          <a:solidFill>
                            <a:schemeClr val="tx1"/>
                          </a:solidFill>
                          <a:effectLst/>
                          <a:latin typeface="ヒラギノ角ゴ Pro W6" charset="-128"/>
                          <a:ea typeface="ヒラギノ角ゴ Pro W6" charset="-128"/>
                          <a:sym typeface="ヒラギノ角ゴ Pro W6" charset="-128"/>
                        </a:rPr>
                        <a:t>実装（コーディング）</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en-US" altLang="ja-JP" sz="1200" b="0" i="0" u="none" strike="noStrike" cap="none" normalizeH="0" baseline="0" smtClean="0">
                          <a:ln>
                            <a:noFill/>
                          </a:ln>
                          <a:solidFill>
                            <a:srgbClr val="000000"/>
                          </a:solidFill>
                          <a:effectLst/>
                          <a:latin typeface="ヒラギノ角ゴ Pro W3" charset="-128"/>
                          <a:ea typeface="ヒラギノ角ゴ Pro W3" charset="-128"/>
                          <a:sym typeface="ヒラギノ角ゴ Pro W3" charset="-128"/>
                        </a:rPr>
                        <a:t>1/6</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73050">
                <a:tc>
                  <a:txBody>
                    <a:bodyPr/>
                    <a:lstStyle/>
                    <a:p>
                      <a:pPr marL="39688" marR="0" lvl="0" indent="0" algn="l"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ja-JP" altLang="en-US" sz="1200" b="0" i="0" u="none" strike="noStrike" cap="none" normalizeH="0" baseline="0" smtClean="0">
                          <a:ln>
                            <a:noFill/>
                          </a:ln>
                          <a:solidFill>
                            <a:schemeClr val="tx1"/>
                          </a:solidFill>
                          <a:effectLst/>
                          <a:latin typeface="ヒラギノ角ゴ Pro W6" charset="-128"/>
                          <a:ea typeface="ヒラギノ角ゴ Pro W6" charset="-128"/>
                          <a:sym typeface="ヒラギノ角ゴ Pro W6" charset="-128"/>
                        </a:rPr>
                        <a:t>単体テスト</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en-US" altLang="ja-JP" sz="1200" b="0" i="0" u="none" strike="noStrike" cap="none" normalizeH="0" baseline="0" smtClean="0">
                          <a:ln>
                            <a:noFill/>
                          </a:ln>
                          <a:solidFill>
                            <a:srgbClr val="000000"/>
                          </a:solidFill>
                          <a:effectLst/>
                          <a:latin typeface="ヒラギノ角ゴ Pro W3" charset="-128"/>
                          <a:ea typeface="ヒラギノ角ゴ Pro W3" charset="-128"/>
                          <a:sym typeface="ヒラギノ角ゴ Pro W3" charset="-128"/>
                        </a:rPr>
                        <a:t>1/4</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74638">
                <a:tc>
                  <a:txBody>
                    <a:bodyPr/>
                    <a:lstStyle/>
                    <a:p>
                      <a:pPr marL="39688" marR="0" lvl="0" indent="0" algn="l"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ja-JP" altLang="en-US" sz="1200" b="0" i="0" u="none" strike="noStrike" cap="none" normalizeH="0" baseline="0" smtClean="0">
                          <a:ln>
                            <a:noFill/>
                          </a:ln>
                          <a:solidFill>
                            <a:schemeClr val="tx1"/>
                          </a:solidFill>
                          <a:effectLst/>
                          <a:latin typeface="ヒラギノ角ゴ Pro W6" charset="-128"/>
                          <a:ea typeface="ヒラギノ角ゴ Pro W6" charset="-128"/>
                          <a:sym typeface="ヒラギノ角ゴ Pro W6" charset="-128"/>
                        </a:rPr>
                        <a:t>統合テスト</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FFFFFF"/>
                        </a:buClr>
                        <a:buSzPct val="100000"/>
                        <a:buFont typeface="ヒラギノ角ゴ Pro W3" charset="-128"/>
                        <a:buNone/>
                        <a:tabLst/>
                      </a:pPr>
                      <a:r>
                        <a:rPr kumimoji="0" lang="en-US" altLang="ja-JP" sz="1200" b="0" i="0" u="none" strike="noStrike" cap="none" normalizeH="0" baseline="0" dirty="0" smtClean="0">
                          <a:ln>
                            <a:noFill/>
                          </a:ln>
                          <a:solidFill>
                            <a:srgbClr val="000000"/>
                          </a:solidFill>
                          <a:effectLst/>
                          <a:latin typeface="ヒラギノ角ゴ Pro W3" charset="-128"/>
                          <a:ea typeface="ヒラギノ角ゴ Pro W3" charset="-128"/>
                          <a:sym typeface="ヒラギノ角ゴ Pro W3" charset="-128"/>
                        </a:rPr>
                        <a:t>1/4</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ln/>
        </p:spPr>
        <p:txBody>
          <a:bodyPr rIns="132080"/>
          <a:lstStyle/>
          <a:p>
            <a:endParaRPr lang="en-US" altLang="ja-JP"/>
          </a:p>
        </p:txBody>
      </p:sp>
      <p:sp>
        <p:nvSpPr>
          <p:cNvPr id="49154" name="Rectangle 2"/>
          <p:cNvSpPr>
            <a:spLocks noGrp="1" noChangeArrowheads="1"/>
          </p:cNvSpPr>
          <p:nvPr>
            <p:ph idx="1"/>
          </p:nvPr>
        </p:nvSpPr>
        <p:spPr>
          <a:ln/>
        </p:spPr>
        <p:txBody>
          <a:bodyPr rIns="132080"/>
          <a:lstStyle/>
          <a:p>
            <a:pPr>
              <a:lnSpc>
                <a:spcPct val="90000"/>
              </a:lnSpc>
              <a:buFont typeface="Arial" charset="0"/>
              <a:buChar char="•"/>
            </a:pPr>
            <a:r>
              <a:rPr lang="ja-JP" altLang="en-US"/>
              <a:t>守るべき資産に応じて、「どの程度、安全にすべきなのか」という基準を知っておく必要がある</a:t>
            </a:r>
          </a:p>
          <a:p>
            <a:pPr>
              <a:lnSpc>
                <a:spcPct val="90000"/>
              </a:lnSpc>
              <a:buFont typeface="Arial" charset="0"/>
              <a:buChar char="•"/>
            </a:pPr>
            <a:endParaRPr lang="ja-JP" altLang="en-US"/>
          </a:p>
          <a:p>
            <a:pPr>
              <a:lnSpc>
                <a:spcPct val="90000"/>
              </a:lnSpc>
              <a:buFont typeface="Arial" charset="0"/>
              <a:buChar char="•"/>
            </a:pPr>
            <a:r>
              <a:rPr lang="ja-JP" altLang="en-US"/>
              <a:t>守るべき資産とは何か？</a:t>
            </a:r>
          </a:p>
          <a:p>
            <a:pPr marL="782638" lvl="1">
              <a:lnSpc>
                <a:spcPct val="90000"/>
              </a:lnSpc>
            </a:pPr>
            <a:r>
              <a:rPr lang="ja-JP" altLang="en-US"/>
              <a:t>利用者の情報</a:t>
            </a:r>
          </a:p>
          <a:p>
            <a:pPr marL="782638" lvl="1">
              <a:lnSpc>
                <a:spcPct val="90000"/>
              </a:lnSpc>
            </a:pPr>
            <a:r>
              <a:rPr lang="ja-JP" altLang="en-US"/>
              <a:t>サービスレベル（会社・サービスの信頼）</a:t>
            </a:r>
          </a:p>
          <a:p>
            <a:pPr marL="782638" lvl="1">
              <a:lnSpc>
                <a:spcPct val="90000"/>
              </a:lnSpc>
            </a:pPr>
            <a:r>
              <a:rPr lang="ja-JP" altLang="en-US"/>
              <a:t>売上</a:t>
            </a:r>
          </a:p>
          <a:p>
            <a:pPr marL="782638" lvl="1">
              <a:lnSpc>
                <a:spcPct val="90000"/>
              </a:lnSpc>
            </a:pPr>
            <a:r>
              <a:rPr lang="ja-JP" altLang="en-US"/>
              <a:t>会社</a:t>
            </a:r>
          </a:p>
        </p:txBody>
      </p:sp>
      <p:sp>
        <p:nvSpPr>
          <p:cNvPr id="4" name="スライド番号プレースホルダ 3"/>
          <p:cNvSpPr>
            <a:spLocks noGrp="1"/>
          </p:cNvSpPr>
          <p:nvPr>
            <p:ph type="sldNum" sz="quarter" idx="12"/>
          </p:nvPr>
        </p:nvSpPr>
        <p:spPr/>
        <p:txBody>
          <a:bodyPr/>
          <a:lstStyle/>
          <a:p>
            <a:fld id="{5F7F6C9A-BC26-483C-8B01-4BDCA21228FF}" type="slidenum">
              <a:rPr lang="en-US" altLang="ja-JP"/>
              <a:pPr/>
              <a:t>31</a:t>
            </a:fld>
            <a:endParaRPr lang="en-US" altLang="ja-JP"/>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r>
              <a:rPr lang="ja-JP" altLang="en-US" smtClean="0"/>
              <a:t>セキュリティはトレードオフ</a:t>
            </a:r>
            <a:endParaRPr lang="ja-JP" altLang="en-US"/>
          </a:p>
        </p:txBody>
      </p:sp>
      <p:sp>
        <p:nvSpPr>
          <p:cNvPr id="50178" name="Rectangle 2"/>
          <p:cNvSpPr>
            <a:spLocks noGrp="1" noChangeArrowheads="1"/>
          </p:cNvSpPr>
          <p:nvPr>
            <p:ph idx="1"/>
          </p:nvPr>
        </p:nvSpPr>
        <p:spPr/>
        <p:txBody>
          <a:bodyPr>
            <a:normAutofit fontScale="92500" lnSpcReduction="20000"/>
          </a:bodyPr>
          <a:lstStyle/>
          <a:p>
            <a:r>
              <a:rPr lang="ja-JP" altLang="en-US" smtClean="0"/>
              <a:t>何かを求めれば、何かを犠牲にする二律背反の関係</a:t>
            </a:r>
          </a:p>
          <a:p>
            <a:endParaRPr lang="ja-JP" altLang="en-US" smtClean="0"/>
          </a:p>
          <a:p>
            <a:r>
              <a:rPr lang="ja-JP" altLang="en-US" smtClean="0"/>
              <a:t>コスト</a:t>
            </a:r>
          </a:p>
          <a:p>
            <a:pPr lvl="1"/>
            <a:r>
              <a:rPr lang="ja-JP" altLang="en-US" smtClean="0"/>
              <a:t>実際の費用</a:t>
            </a:r>
          </a:p>
          <a:p>
            <a:pPr lvl="2"/>
            <a:r>
              <a:rPr lang="ja-JP" altLang="en-US" smtClean="0"/>
              <a:t>開発費、維持費、運用費</a:t>
            </a:r>
          </a:p>
          <a:p>
            <a:pPr lvl="2"/>
            <a:r>
              <a:rPr lang="ja-JP" altLang="en-US" smtClean="0"/>
              <a:t>教育費、間接費（営業、総務、地代など）など</a:t>
            </a:r>
          </a:p>
          <a:p>
            <a:pPr lvl="1"/>
            <a:r>
              <a:rPr lang="ja-JP" altLang="en-US" smtClean="0"/>
              <a:t>機能を実装しなかったことによる機会損失</a:t>
            </a:r>
          </a:p>
          <a:p>
            <a:pPr lvl="2"/>
            <a:r>
              <a:rPr lang="ja-JP" altLang="en-US" smtClean="0"/>
              <a:t>実装していれば増えたはずの売上</a:t>
            </a:r>
          </a:p>
          <a:p>
            <a:r>
              <a:rPr lang="ja-JP" altLang="en-US" smtClean="0"/>
              <a:t>利便性</a:t>
            </a:r>
          </a:p>
          <a:p>
            <a:r>
              <a:rPr lang="ja-JP" altLang="en-US" smtClean="0"/>
              <a:t>リスク</a:t>
            </a:r>
            <a:endParaRPr lang="ja-JP" altLang="en-US"/>
          </a:p>
        </p:txBody>
      </p:sp>
      <p:sp>
        <p:nvSpPr>
          <p:cNvPr id="4" name="スライド番号プレースホルダ 3"/>
          <p:cNvSpPr>
            <a:spLocks noGrp="1"/>
          </p:cNvSpPr>
          <p:nvPr>
            <p:ph type="sldNum" sz="quarter" idx="12"/>
          </p:nvPr>
        </p:nvSpPr>
        <p:spPr/>
        <p:txBody>
          <a:bodyPr/>
          <a:lstStyle/>
          <a:p>
            <a:fld id="{2DE69B35-9D61-4C50-96DF-41D92C42DA11}" type="slidenum">
              <a:rPr lang="en-US" altLang="ja-JP" smtClean="0"/>
              <a:pPr/>
              <a:t>32</a:t>
            </a:fld>
            <a:endParaRPr lang="en-US" altLang="ja-JP"/>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ln/>
        </p:spPr>
        <p:txBody>
          <a:bodyPr rIns="132080">
            <a:normAutofit fontScale="90000"/>
          </a:bodyPr>
          <a:lstStyle/>
          <a:p>
            <a:r>
              <a:rPr lang="ja-JP" altLang="en-US" sz="4000"/>
              <a:t>何を調整してセキュリティに割り当てるか</a:t>
            </a:r>
          </a:p>
        </p:txBody>
      </p:sp>
      <p:sp>
        <p:nvSpPr>
          <p:cNvPr id="51202" name="Rectangle 2"/>
          <p:cNvSpPr>
            <a:spLocks noGrp="1" noChangeArrowheads="1"/>
          </p:cNvSpPr>
          <p:nvPr>
            <p:ph idx="1"/>
          </p:nvPr>
        </p:nvSpPr>
        <p:spPr>
          <a:ln/>
        </p:spPr>
        <p:txBody>
          <a:bodyPr rIns="132080"/>
          <a:lstStyle/>
          <a:p>
            <a:pPr>
              <a:lnSpc>
                <a:spcPct val="80000"/>
              </a:lnSpc>
              <a:buClr>
                <a:srgbClr val="00B0F0"/>
              </a:buClr>
              <a:buFont typeface="Arial" charset="0"/>
              <a:buChar char="•"/>
            </a:pPr>
            <a:r>
              <a:rPr lang="ja-JP" altLang="en-US" u="sng">
                <a:solidFill>
                  <a:srgbClr val="00B0F0"/>
                </a:solidFill>
              </a:rPr>
              <a:t>コスト</a:t>
            </a:r>
          </a:p>
          <a:p>
            <a:pPr marL="782638" lvl="1">
              <a:lnSpc>
                <a:spcPct val="80000"/>
              </a:lnSpc>
            </a:pPr>
            <a:r>
              <a:rPr lang="ja-JP" altLang="en-US"/>
              <a:t>セキュリティのためのコスト増加は容認されないこともある</a:t>
            </a:r>
          </a:p>
          <a:p>
            <a:pPr>
              <a:lnSpc>
                <a:spcPct val="80000"/>
              </a:lnSpc>
              <a:buClr>
                <a:srgbClr val="00B0F0"/>
              </a:buClr>
              <a:buFont typeface="Arial" charset="0"/>
              <a:buChar char="•"/>
            </a:pPr>
            <a:r>
              <a:rPr lang="ja-JP" altLang="en-US" u="sng">
                <a:solidFill>
                  <a:srgbClr val="00B0F0"/>
                </a:solidFill>
              </a:rPr>
              <a:t>利便性</a:t>
            </a:r>
          </a:p>
          <a:p>
            <a:pPr marL="782638" lvl="1">
              <a:lnSpc>
                <a:spcPct val="80000"/>
              </a:lnSpc>
            </a:pPr>
            <a:r>
              <a:rPr lang="ja-JP" altLang="en-US"/>
              <a:t>セキュリティ向上のために利便性を犠牲にできるのか？</a:t>
            </a:r>
          </a:p>
          <a:p>
            <a:pPr>
              <a:lnSpc>
                <a:spcPct val="80000"/>
              </a:lnSpc>
              <a:buClr>
                <a:srgbClr val="00B0F0"/>
              </a:buClr>
              <a:buFont typeface="Arial" charset="0"/>
              <a:buChar char="•"/>
            </a:pPr>
            <a:r>
              <a:rPr lang="ja-JP" altLang="en-US" u="sng">
                <a:solidFill>
                  <a:srgbClr val="00B0F0"/>
                </a:solidFill>
              </a:rPr>
              <a:t>リスク</a:t>
            </a:r>
          </a:p>
          <a:p>
            <a:pPr marL="782638" lvl="1">
              <a:lnSpc>
                <a:spcPct val="80000"/>
              </a:lnSpc>
            </a:pPr>
            <a:r>
              <a:rPr lang="ja-JP" altLang="en-US"/>
              <a:t>調整できるのはリスク！</a:t>
            </a:r>
          </a:p>
          <a:p>
            <a:pPr marL="782638" lvl="1">
              <a:lnSpc>
                <a:spcPct val="80000"/>
              </a:lnSpc>
            </a:pPr>
            <a:r>
              <a:rPr lang="ja-JP" altLang="en-US"/>
              <a:t>リスクの緩和を戦略として取り入れる</a:t>
            </a:r>
          </a:p>
        </p:txBody>
      </p:sp>
      <p:sp>
        <p:nvSpPr>
          <p:cNvPr id="4" name="スライド番号プレースホルダ 3"/>
          <p:cNvSpPr>
            <a:spLocks noGrp="1"/>
          </p:cNvSpPr>
          <p:nvPr>
            <p:ph type="sldNum" sz="quarter" idx="12"/>
          </p:nvPr>
        </p:nvSpPr>
        <p:spPr/>
        <p:txBody>
          <a:bodyPr/>
          <a:lstStyle/>
          <a:p>
            <a:fld id="{13C55495-7CF0-4F8D-8711-2736C644166E}" type="slidenum">
              <a:rPr lang="en-US" altLang="ja-JP"/>
              <a:pPr/>
              <a:t>33</a:t>
            </a:fld>
            <a:endParaRPr lang="en-US" altLang="ja-JP"/>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ln/>
        </p:spPr>
        <p:txBody>
          <a:bodyPr rIns="132080"/>
          <a:lstStyle/>
          <a:p>
            <a:r>
              <a:rPr lang="ja-JP" altLang="en-US" sz="3600"/>
              <a:t>リスクの緩和を戦略として取り入れる</a:t>
            </a:r>
          </a:p>
        </p:txBody>
      </p:sp>
      <p:sp>
        <p:nvSpPr>
          <p:cNvPr id="52226" name="Rectangle 2"/>
          <p:cNvSpPr>
            <a:spLocks noGrp="1" noChangeArrowheads="1"/>
          </p:cNvSpPr>
          <p:nvPr>
            <p:ph idx="1"/>
          </p:nvPr>
        </p:nvSpPr>
        <p:spPr>
          <a:xfrm>
            <a:off x="457200" y="1435100"/>
            <a:ext cx="8229600" cy="5257800"/>
          </a:xfrm>
          <a:ln/>
        </p:spPr>
        <p:txBody>
          <a:bodyPr rIns="132080"/>
          <a:lstStyle/>
          <a:p>
            <a:pPr>
              <a:lnSpc>
                <a:spcPct val="80000"/>
              </a:lnSpc>
              <a:buClrTx/>
              <a:buFont typeface="Arial" charset="0"/>
              <a:buChar char="•"/>
            </a:pPr>
            <a:r>
              <a:rPr lang="ja-JP" altLang="en-US" sz="2400">
                <a:solidFill>
                  <a:srgbClr val="00B0F0"/>
                </a:solidFill>
                <a:latin typeface="ヒラギノ角ゴ Pro W6" charset="-128"/>
                <a:ea typeface="ヒラギノ角ゴ Pro W6" charset="-128"/>
                <a:sym typeface="ヒラギノ角ゴ Pro W6" charset="-128"/>
              </a:rPr>
              <a:t>リスク前提で運用を続ける</a:t>
            </a:r>
          </a:p>
          <a:p>
            <a:pPr marL="782638" lvl="1">
              <a:lnSpc>
                <a:spcPct val="80000"/>
              </a:lnSpc>
            </a:pPr>
            <a:r>
              <a:rPr lang="ja-JP" altLang="en-US" sz="1600"/>
              <a:t>リスクを受け入れる、許容範囲内に納める</a:t>
            </a:r>
          </a:p>
          <a:p>
            <a:pPr>
              <a:lnSpc>
                <a:spcPct val="80000"/>
              </a:lnSpc>
              <a:buClrTx/>
              <a:buFont typeface="Arial" charset="0"/>
              <a:buChar char="•"/>
            </a:pPr>
            <a:r>
              <a:rPr lang="ja-JP" altLang="en-US" sz="2400">
                <a:solidFill>
                  <a:srgbClr val="00B0F0"/>
                </a:solidFill>
                <a:latin typeface="ヒラギノ角ゴ Pro W6" charset="-128"/>
                <a:ea typeface="ヒラギノ角ゴ Pro W6" charset="-128"/>
                <a:sym typeface="ヒラギノ角ゴ Pro W6" charset="-128"/>
              </a:rPr>
              <a:t>リスクを回避する</a:t>
            </a:r>
          </a:p>
          <a:p>
            <a:pPr marL="782638" lvl="1">
              <a:lnSpc>
                <a:spcPct val="80000"/>
              </a:lnSpc>
            </a:pPr>
            <a:r>
              <a:rPr lang="ja-JP" altLang="en-US" sz="1600"/>
              <a:t>機能をあきらめる、システムを停止する</a:t>
            </a:r>
          </a:p>
          <a:p>
            <a:pPr>
              <a:lnSpc>
                <a:spcPct val="80000"/>
              </a:lnSpc>
              <a:buClrTx/>
              <a:buFont typeface="Arial" charset="0"/>
              <a:buChar char="•"/>
            </a:pPr>
            <a:r>
              <a:rPr lang="ja-JP" altLang="en-US" sz="2400">
                <a:solidFill>
                  <a:srgbClr val="00B0F0"/>
                </a:solidFill>
                <a:latin typeface="ヒラギノ角ゴ Pro W6" charset="-128"/>
                <a:ea typeface="ヒラギノ角ゴ Pro W6" charset="-128"/>
                <a:sym typeface="ヒラギノ角ゴ Pro W6" charset="-128"/>
              </a:rPr>
              <a:t>リスクの限定</a:t>
            </a:r>
          </a:p>
          <a:p>
            <a:pPr marL="782638" lvl="1">
              <a:lnSpc>
                <a:spcPct val="80000"/>
              </a:lnSpc>
            </a:pPr>
            <a:r>
              <a:rPr lang="ja-JP" altLang="en-US" sz="1600"/>
              <a:t>影響を一定レベルに抑制する、インシデントの検知、サポート体制を整える</a:t>
            </a:r>
          </a:p>
          <a:p>
            <a:pPr>
              <a:lnSpc>
                <a:spcPct val="80000"/>
              </a:lnSpc>
              <a:buClrTx/>
              <a:buFont typeface="Arial" charset="0"/>
              <a:buChar char="•"/>
            </a:pPr>
            <a:r>
              <a:rPr lang="ja-JP" altLang="en-US" sz="2400">
                <a:solidFill>
                  <a:srgbClr val="00B0F0"/>
                </a:solidFill>
                <a:latin typeface="ヒラギノ角ゴ Pro W6" charset="-128"/>
                <a:ea typeface="ヒラギノ角ゴ Pro W6" charset="-128"/>
                <a:sym typeface="ヒラギノ角ゴ Pro W6" charset="-128"/>
              </a:rPr>
              <a:t>リスク計画</a:t>
            </a:r>
          </a:p>
          <a:p>
            <a:pPr marL="782638" lvl="1">
              <a:lnSpc>
                <a:spcPct val="80000"/>
              </a:lnSpc>
            </a:pPr>
            <a:r>
              <a:rPr lang="ja-JP" altLang="en-US" sz="1600"/>
              <a:t>リスク緩和プランを策定して、リスク管理を行う</a:t>
            </a:r>
          </a:p>
          <a:p>
            <a:pPr marL="782638" lvl="1">
              <a:lnSpc>
                <a:spcPct val="80000"/>
              </a:lnSpc>
            </a:pPr>
            <a:r>
              <a:rPr lang="ja-JP" altLang="en-US" sz="1600"/>
              <a:t>事前合意を得ておく、復旧計画を立てる</a:t>
            </a:r>
          </a:p>
          <a:p>
            <a:pPr>
              <a:lnSpc>
                <a:spcPct val="80000"/>
              </a:lnSpc>
              <a:buClrTx/>
              <a:buFont typeface="Arial" charset="0"/>
              <a:buChar char="•"/>
            </a:pPr>
            <a:r>
              <a:rPr lang="ja-JP" altLang="en-US" sz="2400">
                <a:solidFill>
                  <a:srgbClr val="00B0F0"/>
                </a:solidFill>
                <a:latin typeface="ヒラギノ角ゴ Pro W6" charset="-128"/>
                <a:ea typeface="ヒラギノ角ゴ Pro W6" charset="-128"/>
                <a:sym typeface="ヒラギノ角ゴ Pro W6" charset="-128"/>
              </a:rPr>
              <a:t>リスクの委譲</a:t>
            </a:r>
          </a:p>
          <a:p>
            <a:pPr marL="782638" lvl="1">
              <a:lnSpc>
                <a:spcPct val="80000"/>
              </a:lnSpc>
            </a:pPr>
            <a:r>
              <a:rPr lang="ja-JP" altLang="en-US" sz="1600"/>
              <a:t>保険に加入（個人情報漏洩保険など）、損失を他で補う</a:t>
            </a:r>
          </a:p>
        </p:txBody>
      </p:sp>
      <p:sp>
        <p:nvSpPr>
          <p:cNvPr id="4" name="スライド番号プレースホルダ 3"/>
          <p:cNvSpPr>
            <a:spLocks noGrp="1"/>
          </p:cNvSpPr>
          <p:nvPr>
            <p:ph type="sldNum" sz="quarter" idx="12"/>
          </p:nvPr>
        </p:nvSpPr>
        <p:spPr/>
        <p:txBody>
          <a:bodyPr/>
          <a:lstStyle/>
          <a:p>
            <a:fld id="{2BDB4EAD-98EB-4802-A336-1A04D742B945}" type="slidenum">
              <a:rPr lang="en-US" altLang="ja-JP"/>
              <a:pPr/>
              <a:t>34</a:t>
            </a:fld>
            <a:endParaRPr lang="en-US" altLang="ja-JP"/>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722313" y="4406900"/>
            <a:ext cx="7772400" cy="2451100"/>
          </a:xfrm>
          <a:ln/>
        </p:spPr>
        <p:txBody>
          <a:bodyPr rIns="132080" anchor="t"/>
          <a:lstStyle/>
          <a:p>
            <a:pPr algn="l"/>
            <a:r>
              <a:rPr lang="en-US" altLang="ja-JP" sz="4000"/>
              <a:t>WEB</a:t>
            </a:r>
            <a:r>
              <a:rPr lang="ja-JP" altLang="en-US" sz="4000"/>
              <a:t>アプリケーションへの攻撃</a:t>
            </a:r>
          </a:p>
        </p:txBody>
      </p:sp>
      <p:sp>
        <p:nvSpPr>
          <p:cNvPr id="53250" name="Rectangle 2"/>
          <p:cNvSpPr>
            <a:spLocks noGrp="1" noChangeArrowheads="1"/>
          </p:cNvSpPr>
          <p:nvPr>
            <p:ph idx="1"/>
          </p:nvPr>
        </p:nvSpPr>
        <p:spPr>
          <a:xfrm>
            <a:off x="722313" y="1192213"/>
            <a:ext cx="7772400" cy="3214687"/>
          </a:xfrm>
          <a:ln/>
        </p:spPr>
        <p:txBody>
          <a:bodyPr rIns="132080" anchor="b"/>
          <a:lstStyle/>
          <a:p>
            <a:pPr marL="39688" indent="0">
              <a:buFont typeface="ヒラギノ角ゴ Pro W3" charset="-128"/>
              <a:buNone/>
            </a:pPr>
            <a:endParaRPr lang="en-US" altLang="ja-JP" sz="2000"/>
          </a:p>
        </p:txBody>
      </p:sp>
      <p:sp>
        <p:nvSpPr>
          <p:cNvPr id="4" name="スライド番号プレースホルダ 3"/>
          <p:cNvSpPr>
            <a:spLocks noGrp="1"/>
          </p:cNvSpPr>
          <p:nvPr>
            <p:ph type="sldNum" sz="quarter" idx="12"/>
          </p:nvPr>
        </p:nvSpPr>
        <p:spPr/>
        <p:txBody>
          <a:bodyPr/>
          <a:lstStyle/>
          <a:p>
            <a:fld id="{674B9956-853B-4393-87AF-781D8BEF643A}" type="slidenum">
              <a:rPr lang="en-US" altLang="ja-JP"/>
              <a:pPr/>
              <a:t>35</a:t>
            </a:fld>
            <a:endParaRPr lang="en-US" altLang="ja-JP"/>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ln/>
        </p:spPr>
        <p:txBody>
          <a:bodyPr rIns="132080"/>
          <a:lstStyle/>
          <a:p>
            <a:r>
              <a:rPr lang="en-US" altLang="ja-JP" sz="3600"/>
              <a:t>Web</a:t>
            </a:r>
            <a:r>
              <a:rPr lang="ja-JP" altLang="en-US" sz="3600"/>
              <a:t>アプリケーションへの攻撃</a:t>
            </a:r>
          </a:p>
        </p:txBody>
      </p:sp>
      <p:sp>
        <p:nvSpPr>
          <p:cNvPr id="35" name="スライド番号プレースホルダ 3"/>
          <p:cNvSpPr>
            <a:spLocks noGrp="1"/>
          </p:cNvSpPr>
          <p:nvPr>
            <p:ph type="sldNum" sz="quarter" idx="12"/>
          </p:nvPr>
        </p:nvSpPr>
        <p:spPr/>
        <p:txBody>
          <a:bodyPr/>
          <a:lstStyle/>
          <a:p>
            <a:fld id="{322E6D21-0B04-4A4F-AFDB-297CE98B2C0F}" type="slidenum">
              <a:rPr lang="en-US" altLang="ja-JP"/>
              <a:pPr/>
              <a:t>36</a:t>
            </a:fld>
            <a:endParaRPr lang="en-US" altLang="ja-JP"/>
          </a:p>
        </p:txBody>
      </p:sp>
      <p:grpSp>
        <p:nvGrpSpPr>
          <p:cNvPr id="54273" name="Group 1"/>
          <p:cNvGrpSpPr>
            <a:grpSpLocks/>
          </p:cNvGrpSpPr>
          <p:nvPr/>
        </p:nvGrpSpPr>
        <p:grpSpPr bwMode="auto">
          <a:xfrm>
            <a:off x="6429375" y="2643188"/>
            <a:ext cx="2500313" cy="3571875"/>
            <a:chOff x="0" y="0"/>
            <a:chExt cx="1575" cy="2250"/>
          </a:xfrm>
        </p:grpSpPr>
        <p:sp>
          <p:nvSpPr>
            <p:cNvPr id="54274" name="Rectangle 2"/>
            <p:cNvSpPr>
              <a:spLocks/>
            </p:cNvSpPr>
            <p:nvPr/>
          </p:nvSpPr>
          <p:spPr bwMode="auto">
            <a:xfrm>
              <a:off x="0" y="0"/>
              <a:ext cx="1575" cy="2250"/>
            </a:xfrm>
            <a:prstGeom prst="rect">
              <a:avLst/>
            </a:prstGeom>
            <a:solidFill>
              <a:srgbClr val="9BBB59"/>
            </a:solidFill>
            <a:ln w="38100">
              <a:solidFill>
                <a:schemeClr val="tx1"/>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4275" name="Rectangle 3"/>
            <p:cNvSpPr>
              <a:spLocks/>
            </p:cNvSpPr>
            <p:nvPr/>
          </p:nvSpPr>
          <p:spPr bwMode="auto">
            <a:xfrm>
              <a:off x="751" y="1021"/>
              <a:ext cx="72" cy="208"/>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pic>
        <p:nvPicPr>
          <p:cNvPr id="54277" name="Picture 5"/>
          <p:cNvPicPr>
            <a:picLocks noChangeArrowheads="1"/>
          </p:cNvPicPr>
          <p:nvPr/>
        </p:nvPicPr>
        <p:blipFill>
          <a:blip r:embed="rId2" cstate="print"/>
          <a:srcRect/>
          <a:stretch>
            <a:fillRect/>
          </a:stretch>
        </p:blipFill>
        <p:spPr bwMode="auto">
          <a:xfrm>
            <a:off x="1285875" y="2786063"/>
            <a:ext cx="654050" cy="869950"/>
          </a:xfrm>
          <a:prstGeom prst="rect">
            <a:avLst/>
          </a:prstGeom>
          <a:noFill/>
          <a:ln w="12700">
            <a:noFill/>
            <a:miter lim="800000"/>
            <a:headEnd/>
            <a:tailEnd/>
          </a:ln>
        </p:spPr>
      </p:pic>
      <p:sp>
        <p:nvSpPr>
          <p:cNvPr id="54278" name="Rectangle 6"/>
          <p:cNvSpPr>
            <a:spLocks/>
          </p:cNvSpPr>
          <p:nvPr/>
        </p:nvSpPr>
        <p:spPr bwMode="auto">
          <a:xfrm>
            <a:off x="461963" y="3629025"/>
            <a:ext cx="839787" cy="330200"/>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a:solidFill>
                  <a:schemeClr val="tx1"/>
                </a:solidFill>
                <a:latin typeface="ヒラギノ角ゴ Pro W3" charset="-128"/>
                <a:ea typeface="ヒラギノ角ゴ Pro W3" charset="-128"/>
                <a:sym typeface="ヒラギノ角ゴ Pro W3" charset="-128"/>
              </a:rPr>
              <a:t>攻撃者</a:t>
            </a:r>
          </a:p>
        </p:txBody>
      </p:sp>
      <p:pic>
        <p:nvPicPr>
          <p:cNvPr id="54279" name="Picture 7"/>
          <p:cNvPicPr>
            <a:picLocks noChangeArrowheads="1"/>
          </p:cNvPicPr>
          <p:nvPr/>
        </p:nvPicPr>
        <p:blipFill>
          <a:blip r:embed="rId3"/>
          <a:srcRect/>
          <a:stretch>
            <a:fillRect/>
          </a:stretch>
        </p:blipFill>
        <p:spPr bwMode="auto">
          <a:xfrm>
            <a:off x="6500813" y="2714625"/>
            <a:ext cx="1531937" cy="1204913"/>
          </a:xfrm>
          <a:prstGeom prst="rect">
            <a:avLst/>
          </a:prstGeom>
          <a:noFill/>
          <a:ln w="12700">
            <a:noFill/>
            <a:miter lim="800000"/>
            <a:headEnd/>
            <a:tailEnd/>
          </a:ln>
        </p:spPr>
      </p:pic>
      <p:sp>
        <p:nvSpPr>
          <p:cNvPr id="54280" name="Rectangle 8"/>
          <p:cNvSpPr>
            <a:spLocks/>
          </p:cNvSpPr>
          <p:nvPr/>
        </p:nvSpPr>
        <p:spPr bwMode="auto">
          <a:xfrm>
            <a:off x="1890713" y="2806700"/>
            <a:ext cx="2211387" cy="330200"/>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①</a:t>
            </a:r>
            <a:r>
              <a:rPr lang="ja-JP" altLang="en-US">
                <a:solidFill>
                  <a:schemeClr val="tx1"/>
                </a:solidFill>
                <a:latin typeface="ヒラギノ角ゴ Pro W3" charset="-128"/>
                <a:ea typeface="ヒラギノ角ゴ Pro W3" charset="-128"/>
                <a:sym typeface="ヒラギノ角ゴ Pro W3" charset="-128"/>
              </a:rPr>
              <a:t>攻撃コードの実行</a:t>
            </a:r>
          </a:p>
        </p:txBody>
      </p:sp>
      <p:grpSp>
        <p:nvGrpSpPr>
          <p:cNvPr id="54281" name="Group 9"/>
          <p:cNvGrpSpPr>
            <a:grpSpLocks/>
          </p:cNvGrpSpPr>
          <p:nvPr/>
        </p:nvGrpSpPr>
        <p:grpSpPr bwMode="auto">
          <a:xfrm>
            <a:off x="6149975" y="1536700"/>
            <a:ext cx="2921000" cy="1206500"/>
            <a:chOff x="0" y="0"/>
            <a:chExt cx="1840" cy="760"/>
          </a:xfrm>
        </p:grpSpPr>
        <p:pic>
          <p:nvPicPr>
            <p:cNvPr id="54282" name="Picture 10"/>
            <p:cNvPicPr>
              <a:picLocks noChangeArrowheads="1"/>
            </p:cNvPicPr>
            <p:nvPr/>
          </p:nvPicPr>
          <p:blipFill>
            <a:blip r:embed="rId4"/>
            <a:srcRect/>
            <a:stretch>
              <a:fillRect/>
            </a:stretch>
          </p:blipFill>
          <p:spPr bwMode="auto">
            <a:xfrm>
              <a:off x="0" y="0"/>
              <a:ext cx="1840" cy="760"/>
            </a:xfrm>
            <a:prstGeom prst="rect">
              <a:avLst/>
            </a:prstGeom>
            <a:noFill/>
            <a:ln w="12700">
              <a:noFill/>
              <a:miter lim="800000"/>
              <a:headEnd/>
              <a:tailEnd/>
            </a:ln>
          </p:spPr>
        </p:pic>
        <p:sp>
          <p:nvSpPr>
            <p:cNvPr id="54283" name="Rectangle 11"/>
            <p:cNvSpPr>
              <a:spLocks/>
            </p:cNvSpPr>
            <p:nvPr/>
          </p:nvSpPr>
          <p:spPr bwMode="auto">
            <a:xfrm>
              <a:off x="72" y="80"/>
              <a:ext cx="1670" cy="424"/>
            </a:xfrm>
            <a:prstGeom prst="rect">
              <a:avLst/>
            </a:prstGeom>
            <a:noFill/>
            <a:ln w="12700">
              <a:noFill/>
              <a:miter lim="800000"/>
              <a:headEnd type="none" w="med" len="med"/>
              <a:tailEnd type="none" w="med" len="med"/>
            </a:ln>
          </p:spPr>
          <p:txBody>
            <a:bodyPr lIns="0" tIns="0" rIns="40639" bIns="0" anchor="ctr"/>
            <a:lstStyle/>
            <a:p>
              <a:pPr marL="39688"/>
              <a:r>
                <a:rPr lang="ja-JP" altLang="en-US">
                  <a:solidFill>
                    <a:schemeClr val="tx1"/>
                  </a:solidFill>
                  <a:latin typeface="ヒラギノ角ゴ Pro W3" charset="-128"/>
                  <a:ea typeface="ヒラギノ角ゴ Pro W3" charset="-128"/>
                  <a:sym typeface="ヒラギノ角ゴ Pro W3" charset="-128"/>
                </a:rPr>
                <a:t>脆弱性のある</a:t>
              </a:r>
            </a:p>
            <a:p>
              <a:pPr marL="39688"/>
              <a:r>
                <a:rPr lang="en-US" altLang="ja-JP">
                  <a:solidFill>
                    <a:schemeClr val="tx1"/>
                  </a:solidFill>
                  <a:latin typeface="ヒラギノ角ゴ Pro W3" charset="-128"/>
                  <a:ea typeface="ヒラギノ角ゴ Pro W3" charset="-128"/>
                  <a:sym typeface="ヒラギノ角ゴ Pro W3" charset="-128"/>
                </a:rPr>
                <a:t>Web</a:t>
              </a:r>
              <a:r>
                <a:rPr lang="ja-JP" altLang="en-US">
                  <a:solidFill>
                    <a:schemeClr val="tx1"/>
                  </a:solidFill>
                  <a:latin typeface="ヒラギノ角ゴ Pro W3" charset="-128"/>
                  <a:ea typeface="ヒラギノ角ゴ Pro W3" charset="-128"/>
                  <a:sym typeface="ヒラギノ角ゴ Pro W3" charset="-128"/>
                </a:rPr>
                <a:t>アプリケーション</a:t>
              </a:r>
            </a:p>
          </p:txBody>
        </p:sp>
      </p:grpSp>
      <p:grpSp>
        <p:nvGrpSpPr>
          <p:cNvPr id="54284" name="Group 12"/>
          <p:cNvGrpSpPr>
            <a:grpSpLocks/>
          </p:cNvGrpSpPr>
          <p:nvPr/>
        </p:nvGrpSpPr>
        <p:grpSpPr bwMode="auto">
          <a:xfrm>
            <a:off x="8072438" y="4786313"/>
            <a:ext cx="571500" cy="500062"/>
            <a:chOff x="0" y="0"/>
            <a:chExt cx="360" cy="315"/>
          </a:xfrm>
        </p:grpSpPr>
        <p:sp>
          <p:nvSpPr>
            <p:cNvPr id="54285" name="AutoShape 13"/>
            <p:cNvSpPr>
              <a:spLocks/>
            </p:cNvSpPr>
            <p:nvPr/>
          </p:nvSpPr>
          <p:spPr bwMode="auto">
            <a:xfrm>
              <a:off x="0" y="0"/>
              <a:ext cx="360" cy="315"/>
            </a:xfrm>
            <a:custGeom>
              <a:avLst/>
              <a:gdLst/>
              <a:ahLst/>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chemeClr val="accent1"/>
            </a:solidFill>
            <a:ln w="12700">
              <a:solidFill>
                <a:schemeClr val="tx1"/>
              </a:solidFill>
              <a:prstDash val="solid"/>
              <a:miter lim="800000"/>
              <a:headEnd type="none" w="med" len="med"/>
              <a:tailEnd type="none" w="med" len="med"/>
            </a:ln>
          </p:spPr>
          <p:txBody>
            <a:bodyPr lIns="0" tIns="0" rIns="0" bIns="0"/>
            <a:lstStyle/>
            <a:p>
              <a:endParaRPr lang="ja-JP" altLang="en-US"/>
            </a:p>
          </p:txBody>
        </p:sp>
        <p:sp>
          <p:nvSpPr>
            <p:cNvPr id="54286" name="AutoShape 14"/>
            <p:cNvSpPr>
              <a:spLocks/>
            </p:cNvSpPr>
            <p:nvPr/>
          </p:nvSpPr>
          <p:spPr bwMode="auto">
            <a:xfrm>
              <a:off x="0" y="0"/>
              <a:ext cx="360" cy="78"/>
            </a:xfrm>
            <a:custGeom>
              <a:avLst/>
              <a:gdLst/>
              <a:ahLst/>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729ACA"/>
            </a:solidFill>
            <a:ln w="12700">
              <a:noFill/>
              <a:miter lim="800000"/>
              <a:headEnd type="none" w="med" len="med"/>
              <a:tailEnd type="none" w="med" len="med"/>
            </a:ln>
          </p:spPr>
          <p:txBody>
            <a:bodyPr lIns="0" tIns="0" rIns="0" bIns="0"/>
            <a:lstStyle/>
            <a:p>
              <a:endParaRPr lang="ja-JP" altLang="en-US"/>
            </a:p>
          </p:txBody>
        </p:sp>
        <p:sp>
          <p:nvSpPr>
            <p:cNvPr id="54287" name="AutoShape 15"/>
            <p:cNvSpPr>
              <a:spLocks/>
            </p:cNvSpPr>
            <p:nvPr/>
          </p:nvSpPr>
          <p:spPr bwMode="auto">
            <a:xfrm>
              <a:off x="0" y="39"/>
              <a:ext cx="360" cy="39"/>
            </a:xfrm>
            <a:custGeom>
              <a:avLst/>
              <a:gdLst/>
              <a:ahLst/>
              <a:cxnLst/>
              <a:rect l="0" t="0" r="r" b="b"/>
              <a:pathLst>
                <a:path w="21600" h="21600">
                  <a:moveTo>
                    <a:pt x="0" y="0"/>
                  </a:moveTo>
                  <a:cubicBezTo>
                    <a:pt x="0" y="11929"/>
                    <a:pt x="4835" y="21600"/>
                    <a:pt x="10800" y="21600"/>
                  </a:cubicBezTo>
                  <a:cubicBezTo>
                    <a:pt x="16765" y="21600"/>
                    <a:pt x="21600" y="11929"/>
                    <a:pt x="21600" y="0"/>
                  </a:cubicBezTo>
                </a:path>
              </a:pathLst>
            </a:custGeom>
            <a:noFill/>
            <a:ln w="12700">
              <a:solidFill>
                <a:schemeClr val="tx1"/>
              </a:solidFill>
              <a:prstDash val="solid"/>
              <a:miter lim="800000"/>
              <a:headEnd type="none" w="med" len="med"/>
              <a:tailEnd type="none" w="med" len="med"/>
            </a:ln>
          </p:spPr>
          <p:txBody>
            <a:bodyPr lIns="0" tIns="0" rIns="0" bIns="0"/>
            <a:lstStyle/>
            <a:p>
              <a:endParaRPr lang="ja-JP" altLang="en-US"/>
            </a:p>
          </p:txBody>
        </p:sp>
        <p:sp>
          <p:nvSpPr>
            <p:cNvPr id="54288" name="Rectangle 16"/>
            <p:cNvSpPr>
              <a:spLocks/>
            </p:cNvSpPr>
            <p:nvPr/>
          </p:nvSpPr>
          <p:spPr bwMode="auto">
            <a:xfrm>
              <a:off x="0" y="81"/>
              <a:ext cx="301" cy="192"/>
            </a:xfrm>
            <a:prstGeom prst="rect">
              <a:avLst/>
            </a:prstGeom>
            <a:noFill/>
            <a:ln w="12700">
              <a:noFill/>
              <a:miter lim="800000"/>
              <a:headEnd type="none" w="med" len="med"/>
              <a:tailEnd type="none" w="med" len="med"/>
            </a:ln>
          </p:spPr>
          <p:txBody>
            <a:bodyPr wrap="none" lIns="38100" tIns="38100" bIns="38100" anchor="ctr">
              <a:spAutoFit/>
            </a:bodyPr>
            <a:lstStyle/>
            <a:p>
              <a:pPr marL="14288"/>
              <a:r>
                <a:rPr lang="en-US" altLang="ja-JP">
                  <a:solidFill>
                    <a:srgbClr val="000000"/>
                  </a:solidFill>
                  <a:latin typeface="ヒラギノ角ゴ Pro W3" charset="-128"/>
                  <a:ea typeface="ヒラギノ角ゴ Pro W3" charset="-128"/>
                  <a:sym typeface="ヒラギノ角ゴ Pro W3" charset="-128"/>
                </a:rPr>
                <a:t>DB</a:t>
              </a:r>
            </a:p>
          </p:txBody>
        </p:sp>
      </p:grpSp>
      <p:pic>
        <p:nvPicPr>
          <p:cNvPr id="54289" name="Picture 17"/>
          <p:cNvPicPr>
            <a:picLocks noChangeArrowheads="1"/>
          </p:cNvPicPr>
          <p:nvPr/>
        </p:nvPicPr>
        <p:blipFill>
          <a:blip r:embed="rId5"/>
          <a:srcRect/>
          <a:stretch>
            <a:fillRect/>
          </a:stretch>
        </p:blipFill>
        <p:spPr bwMode="auto">
          <a:xfrm>
            <a:off x="7929563" y="5357813"/>
            <a:ext cx="735012" cy="735012"/>
          </a:xfrm>
          <a:prstGeom prst="rect">
            <a:avLst/>
          </a:prstGeom>
          <a:noFill/>
          <a:ln w="12700">
            <a:noFill/>
            <a:miter lim="800000"/>
            <a:headEnd/>
            <a:tailEnd/>
          </a:ln>
        </p:spPr>
      </p:pic>
      <p:pic>
        <p:nvPicPr>
          <p:cNvPr id="54290" name="Picture 18"/>
          <p:cNvPicPr>
            <a:picLocks noChangeArrowheads="1"/>
          </p:cNvPicPr>
          <p:nvPr/>
        </p:nvPicPr>
        <p:blipFill>
          <a:blip r:embed="rId6" cstate="print"/>
          <a:srcRect/>
          <a:stretch>
            <a:fillRect/>
          </a:stretch>
        </p:blipFill>
        <p:spPr bwMode="auto">
          <a:xfrm>
            <a:off x="6572250" y="5214938"/>
            <a:ext cx="884238" cy="920750"/>
          </a:xfrm>
          <a:prstGeom prst="rect">
            <a:avLst/>
          </a:prstGeom>
          <a:noFill/>
          <a:ln w="12700">
            <a:noFill/>
            <a:miter lim="800000"/>
            <a:headEnd/>
            <a:tailEnd/>
          </a:ln>
        </p:spPr>
      </p:pic>
      <p:grpSp>
        <p:nvGrpSpPr>
          <p:cNvPr id="54291" name="Group 19"/>
          <p:cNvGrpSpPr>
            <a:grpSpLocks/>
          </p:cNvGrpSpPr>
          <p:nvPr/>
        </p:nvGrpSpPr>
        <p:grpSpPr bwMode="auto">
          <a:xfrm>
            <a:off x="2000250" y="3143250"/>
            <a:ext cx="4357688" cy="830263"/>
            <a:chOff x="0" y="0"/>
            <a:chExt cx="2745" cy="523"/>
          </a:xfrm>
        </p:grpSpPr>
        <p:grpSp>
          <p:nvGrpSpPr>
            <p:cNvPr id="54292" name="Group 20"/>
            <p:cNvGrpSpPr>
              <a:grpSpLocks/>
            </p:cNvGrpSpPr>
            <p:nvPr/>
          </p:nvGrpSpPr>
          <p:grpSpPr bwMode="auto">
            <a:xfrm>
              <a:off x="0" y="0"/>
              <a:ext cx="2745" cy="270"/>
              <a:chOff x="0" y="0"/>
              <a:chExt cx="2745" cy="270"/>
            </a:xfrm>
          </p:grpSpPr>
          <p:sp>
            <p:nvSpPr>
              <p:cNvPr id="54293" name="AutoShape 21"/>
              <p:cNvSpPr>
                <a:spLocks/>
              </p:cNvSpPr>
              <p:nvPr/>
            </p:nvSpPr>
            <p:spPr bwMode="auto">
              <a:xfrm>
                <a:off x="0" y="0"/>
                <a:ext cx="2745" cy="270"/>
              </a:xfrm>
              <a:prstGeom prst="rightArrow">
                <a:avLst>
                  <a:gd name="adj1" fmla="val 50000"/>
                  <a:gd name="adj2" fmla="val 49986"/>
                </a:avLst>
              </a:prstGeom>
              <a:gradFill rotWithShape="0">
                <a:gsLst>
                  <a:gs pos="0">
                    <a:srgbClr val="E5EEFF"/>
                  </a:gs>
                  <a:gs pos="100000">
                    <a:srgbClr val="A3C4FF"/>
                  </a:gs>
                </a:gsLst>
                <a:lin ang="5400000" scaled="1"/>
              </a:gradFill>
              <a:ln w="12700">
                <a:solidFill>
                  <a:srgbClr val="4A7EBB"/>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4294" name="Rectangle 22"/>
              <p:cNvSpPr>
                <a:spLocks/>
              </p:cNvSpPr>
              <p:nvPr/>
            </p:nvSpPr>
            <p:spPr bwMode="auto">
              <a:xfrm>
                <a:off x="1310" y="39"/>
                <a:ext cx="56" cy="192"/>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sp>
          <p:nvSpPr>
            <p:cNvPr id="54295" name="Rectangle 23"/>
            <p:cNvSpPr>
              <a:spLocks/>
            </p:cNvSpPr>
            <p:nvPr/>
          </p:nvSpPr>
          <p:spPr bwMode="auto">
            <a:xfrm>
              <a:off x="670" y="315"/>
              <a:ext cx="1736" cy="208"/>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80/tcp, 443/tcp </a:t>
              </a:r>
              <a:r>
                <a:rPr lang="ja-JP" altLang="en-US">
                  <a:solidFill>
                    <a:schemeClr val="tx1"/>
                  </a:solidFill>
                  <a:latin typeface="ヒラギノ角ゴ Pro W3" charset="-128"/>
                  <a:ea typeface="ヒラギノ角ゴ Pro W3" charset="-128"/>
                  <a:sym typeface="ヒラギノ角ゴ Pro W3" charset="-128"/>
                </a:rPr>
                <a:t>は通過</a:t>
              </a:r>
            </a:p>
          </p:txBody>
        </p:sp>
      </p:grpSp>
      <p:grpSp>
        <p:nvGrpSpPr>
          <p:cNvPr id="54296" name="Group 24"/>
          <p:cNvGrpSpPr>
            <a:grpSpLocks/>
          </p:cNvGrpSpPr>
          <p:nvPr/>
        </p:nvGrpSpPr>
        <p:grpSpPr bwMode="auto">
          <a:xfrm>
            <a:off x="3784600" y="2474913"/>
            <a:ext cx="1570038" cy="1200150"/>
            <a:chOff x="0" y="0"/>
            <a:chExt cx="989" cy="756"/>
          </a:xfrm>
        </p:grpSpPr>
        <p:pic>
          <p:nvPicPr>
            <p:cNvPr id="54297" name="Picture 25"/>
            <p:cNvPicPr>
              <a:picLocks noChangeArrowheads="1"/>
            </p:cNvPicPr>
            <p:nvPr/>
          </p:nvPicPr>
          <p:blipFill>
            <a:blip r:embed="rId7" cstate="print"/>
            <a:srcRect/>
            <a:stretch>
              <a:fillRect/>
            </a:stretch>
          </p:blipFill>
          <p:spPr bwMode="auto">
            <a:xfrm>
              <a:off x="315" y="135"/>
              <a:ext cx="398" cy="621"/>
            </a:xfrm>
            <a:prstGeom prst="rect">
              <a:avLst/>
            </a:prstGeom>
            <a:noFill/>
            <a:ln w="12700">
              <a:noFill/>
              <a:miter lim="800000"/>
              <a:headEnd/>
              <a:tailEnd/>
            </a:ln>
          </p:spPr>
        </p:pic>
        <p:sp>
          <p:nvSpPr>
            <p:cNvPr id="54298" name="Rectangle 26"/>
            <p:cNvSpPr>
              <a:spLocks/>
            </p:cNvSpPr>
            <p:nvPr/>
          </p:nvSpPr>
          <p:spPr bwMode="auto">
            <a:xfrm>
              <a:off x="0" y="0"/>
              <a:ext cx="989" cy="176"/>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sz="1400">
                  <a:solidFill>
                    <a:schemeClr val="tx1"/>
                  </a:solidFill>
                  <a:latin typeface="ヒラギノ角ゴ Pro W3" charset="-128"/>
                  <a:ea typeface="ヒラギノ角ゴ Pro W3" charset="-128"/>
                  <a:sym typeface="ヒラギノ角ゴ Pro W3" charset="-128"/>
                </a:rPr>
                <a:t>ファイアウォール</a:t>
              </a:r>
            </a:p>
          </p:txBody>
        </p:sp>
      </p:grpSp>
      <p:sp>
        <p:nvSpPr>
          <p:cNvPr id="54299" name="Rectangle 27"/>
          <p:cNvSpPr>
            <a:spLocks/>
          </p:cNvSpPr>
          <p:nvPr/>
        </p:nvSpPr>
        <p:spPr bwMode="auto">
          <a:xfrm>
            <a:off x="6500813" y="6192838"/>
            <a:ext cx="1247775" cy="279400"/>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sz="1400">
                <a:solidFill>
                  <a:schemeClr val="tx1"/>
                </a:solidFill>
                <a:latin typeface="ヒラギノ角ゴ Pro W3" charset="-128"/>
                <a:ea typeface="ヒラギノ角ゴ Pro W3" charset="-128"/>
                <a:sym typeface="ヒラギノ角ゴ Pro W3" charset="-128"/>
              </a:rPr>
              <a:t>Web</a:t>
            </a:r>
            <a:r>
              <a:rPr lang="ja-JP" altLang="en-US" sz="1400">
                <a:solidFill>
                  <a:schemeClr val="tx1"/>
                </a:solidFill>
                <a:latin typeface="ヒラギノ角ゴ Pro W3" charset="-128"/>
                <a:ea typeface="ヒラギノ角ゴ Pro W3" charset="-128"/>
                <a:sym typeface="ヒラギノ角ゴ Pro W3" charset="-128"/>
              </a:rPr>
              <a:t>サーバー</a:t>
            </a:r>
          </a:p>
        </p:txBody>
      </p:sp>
      <p:grpSp>
        <p:nvGrpSpPr>
          <p:cNvPr id="54300" name="Group 28"/>
          <p:cNvGrpSpPr>
            <a:grpSpLocks/>
          </p:cNvGrpSpPr>
          <p:nvPr/>
        </p:nvGrpSpPr>
        <p:grpSpPr bwMode="auto">
          <a:xfrm>
            <a:off x="6356350" y="4071938"/>
            <a:ext cx="1984375" cy="1500187"/>
            <a:chOff x="0" y="0"/>
            <a:chExt cx="1249" cy="945"/>
          </a:xfrm>
        </p:grpSpPr>
        <p:grpSp>
          <p:nvGrpSpPr>
            <p:cNvPr id="54301" name="Group 29"/>
            <p:cNvGrpSpPr>
              <a:grpSpLocks/>
            </p:cNvGrpSpPr>
            <p:nvPr/>
          </p:nvGrpSpPr>
          <p:grpSpPr bwMode="auto">
            <a:xfrm rot="10800000" flipH="1">
              <a:off x="315" y="44"/>
              <a:ext cx="720" cy="901"/>
              <a:chOff x="0" y="0"/>
              <a:chExt cx="720" cy="900"/>
            </a:xfrm>
          </p:grpSpPr>
          <p:sp>
            <p:nvSpPr>
              <p:cNvPr id="54302" name="AutoShape 30"/>
              <p:cNvSpPr>
                <a:spLocks/>
              </p:cNvSpPr>
              <p:nvPr/>
            </p:nvSpPr>
            <p:spPr bwMode="auto">
              <a:xfrm>
                <a:off x="0" y="0"/>
                <a:ext cx="720" cy="900"/>
              </a:xfrm>
              <a:custGeom>
                <a:avLst/>
                <a:gdLst/>
                <a:ahLst/>
                <a:cxnLst/>
                <a:rect l="0" t="0" r="r" b="b"/>
                <a:pathLst>
                  <a:path w="21600" h="21600">
                    <a:moveTo>
                      <a:pt x="0" y="21600"/>
                    </a:moveTo>
                    <a:lnTo>
                      <a:pt x="0" y="9720"/>
                    </a:lnTo>
                    <a:cubicBezTo>
                      <a:pt x="0" y="5545"/>
                      <a:pt x="4231" y="2160"/>
                      <a:pt x="9450" y="2160"/>
                    </a:cubicBezTo>
                    <a:lnTo>
                      <a:pt x="16200" y="2160"/>
                    </a:lnTo>
                    <a:lnTo>
                      <a:pt x="16200" y="0"/>
                    </a:lnTo>
                    <a:lnTo>
                      <a:pt x="21600" y="4320"/>
                    </a:lnTo>
                    <a:lnTo>
                      <a:pt x="16200" y="8640"/>
                    </a:lnTo>
                    <a:lnTo>
                      <a:pt x="16200" y="6480"/>
                    </a:lnTo>
                    <a:lnTo>
                      <a:pt x="9450" y="6480"/>
                    </a:lnTo>
                    <a:cubicBezTo>
                      <a:pt x="7213" y="6480"/>
                      <a:pt x="5400" y="7931"/>
                      <a:pt x="5400" y="9720"/>
                    </a:cubicBezTo>
                    <a:lnTo>
                      <a:pt x="5400" y="21600"/>
                    </a:lnTo>
                    <a:close/>
                    <a:moveTo>
                      <a:pt x="0" y="21600"/>
                    </a:moveTo>
                  </a:path>
                </a:pathLst>
              </a:custGeom>
              <a:gradFill rotWithShape="0">
                <a:gsLst>
                  <a:gs pos="0">
                    <a:srgbClr val="E5EEFF"/>
                  </a:gs>
                  <a:gs pos="100000">
                    <a:srgbClr val="A3C4FF"/>
                  </a:gs>
                </a:gsLst>
                <a:lin ang="5400000" scaled="1"/>
              </a:gradFill>
              <a:ln w="12700">
                <a:solidFill>
                  <a:srgbClr val="4A7EBB"/>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4303" name="Rectangle 31"/>
              <p:cNvSpPr>
                <a:spLocks/>
              </p:cNvSpPr>
              <p:nvPr/>
            </p:nvSpPr>
            <p:spPr bwMode="auto">
              <a:xfrm flipH="1">
                <a:off x="324" y="346"/>
                <a:ext cx="72" cy="208"/>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sp>
          <p:nvSpPr>
            <p:cNvPr id="54304" name="Rectangle 32"/>
            <p:cNvSpPr>
              <a:spLocks/>
            </p:cNvSpPr>
            <p:nvPr/>
          </p:nvSpPr>
          <p:spPr bwMode="auto">
            <a:xfrm>
              <a:off x="0" y="0"/>
              <a:ext cx="1249" cy="424"/>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②</a:t>
              </a:r>
              <a:r>
                <a:rPr lang="ja-JP" altLang="en-US">
                  <a:solidFill>
                    <a:schemeClr val="tx1"/>
                  </a:solidFill>
                  <a:latin typeface="ヒラギノ角ゴ Pro W3" charset="-128"/>
                  <a:ea typeface="ヒラギノ角ゴ Pro W3" charset="-128"/>
                  <a:sym typeface="ヒラギノ角ゴ Pro W3" charset="-128"/>
                </a:rPr>
                <a:t>データの盗難</a:t>
              </a:r>
            </a:p>
            <a:p>
              <a:pPr marL="39688"/>
              <a:r>
                <a:rPr lang="ja-JP" altLang="en-US">
                  <a:solidFill>
                    <a:schemeClr val="tx1"/>
                  </a:solidFill>
                  <a:latin typeface="ヒラギノ角ゴ Pro W3" charset="-128"/>
                  <a:ea typeface="ヒラギノ角ゴ Pro W3" charset="-128"/>
                  <a:sym typeface="ヒラギノ角ゴ Pro W3" charset="-128"/>
                </a:rPr>
                <a:t>　権限の奪取など</a:t>
              </a:r>
            </a:p>
          </p:txBody>
        </p:sp>
      </p:grpSp>
      <p:pic>
        <p:nvPicPr>
          <p:cNvPr id="54305" name="Picture 33"/>
          <p:cNvPicPr>
            <a:picLocks noChangeAspect="1" noChangeArrowheads="1"/>
          </p:cNvPicPr>
          <p:nvPr/>
        </p:nvPicPr>
        <p:blipFill>
          <a:blip r:embed="rId8"/>
          <a:srcRect/>
          <a:stretch>
            <a:fillRect/>
          </a:stretch>
        </p:blipFill>
        <p:spPr bwMode="auto">
          <a:xfrm>
            <a:off x="355600" y="1984375"/>
            <a:ext cx="1054100" cy="16002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4296"/>
                                        </p:tgtEl>
                                        <p:attrNameLst>
                                          <p:attrName>style.visibility</p:attrName>
                                        </p:attrNameLst>
                                      </p:cBhvr>
                                      <p:to>
                                        <p:strVal val="visible"/>
                                      </p:to>
                                    </p:set>
                                    <p:animEffect transition="in" filter="wipe(down)">
                                      <p:cBhvr>
                                        <p:cTn id="11" dur="500"/>
                                        <p:tgtEl>
                                          <p:spTgt spid="542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4291"/>
                                        </p:tgtEl>
                                        <p:attrNameLst>
                                          <p:attrName>style.visibility</p:attrName>
                                        </p:attrNameLst>
                                      </p:cBhvr>
                                      <p:to>
                                        <p:strVal val="visible"/>
                                      </p:to>
                                    </p:set>
                                    <p:animEffect transition="in" filter="wipe(left)">
                                      <p:cBhvr>
                                        <p:cTn id="16" dur="500"/>
                                        <p:tgtEl>
                                          <p:spTgt spid="54291"/>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4281"/>
                                        </p:tgtEl>
                                        <p:attrNameLst>
                                          <p:attrName>style.visibility</p:attrName>
                                        </p:attrNameLst>
                                      </p:cBhvr>
                                      <p:to>
                                        <p:strVal val="visible"/>
                                      </p:to>
                                    </p:set>
                                    <p:anim calcmode="lin" valueType="num">
                                      <p:cBhvr>
                                        <p:cTn id="21" dur="500" fill="hold"/>
                                        <p:tgtEl>
                                          <p:spTgt spid="54281"/>
                                        </p:tgtEl>
                                        <p:attrNameLst>
                                          <p:attrName>ppt_w</p:attrName>
                                        </p:attrNameLst>
                                      </p:cBhvr>
                                      <p:tavLst>
                                        <p:tav tm="0">
                                          <p:val>
                                            <p:fltVal val="0"/>
                                          </p:val>
                                        </p:tav>
                                        <p:tav tm="100000">
                                          <p:val>
                                            <p:strVal val="#ppt_w"/>
                                          </p:val>
                                        </p:tav>
                                      </p:tavLst>
                                    </p:anim>
                                    <p:anim calcmode="lin" valueType="num">
                                      <p:cBhvr>
                                        <p:cTn id="22" dur="500" fill="hold"/>
                                        <p:tgtEl>
                                          <p:spTgt spid="5428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78766080" presetClass="entr" presetSubtype="56073984" fill="hold" nodeType="clickEffect">
                                  <p:stCondLst>
                                    <p:cond delay="0"/>
                                  </p:stCondLst>
                                  <p:childTnLst>
                                    <p:set>
                                      <p:cBhvr>
                                        <p:cTn id="26" dur="1" fill="hold">
                                          <p:stCondLst>
                                            <p:cond delay="499"/>
                                          </p:stCondLst>
                                        </p:cTn>
                                        <p:tgtEl>
                                          <p:spTgt spid="54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ln/>
        </p:spPr>
        <p:txBody>
          <a:bodyPr rIns="132080"/>
          <a:lstStyle/>
          <a:p>
            <a:r>
              <a:rPr lang="ja-JP" altLang="en-US"/>
              <a:t>受動的攻撃</a:t>
            </a:r>
          </a:p>
        </p:txBody>
      </p:sp>
      <p:sp>
        <p:nvSpPr>
          <p:cNvPr id="51" name="スライド番号プレースホルダ 3"/>
          <p:cNvSpPr>
            <a:spLocks noGrp="1"/>
          </p:cNvSpPr>
          <p:nvPr>
            <p:ph type="sldNum" sz="quarter" idx="12"/>
          </p:nvPr>
        </p:nvSpPr>
        <p:spPr/>
        <p:txBody>
          <a:bodyPr/>
          <a:lstStyle/>
          <a:p>
            <a:fld id="{3974F328-918E-4668-AE1C-9FA9DB7EA9E6}" type="slidenum">
              <a:rPr lang="en-US" altLang="ja-JP"/>
              <a:pPr/>
              <a:t>37</a:t>
            </a:fld>
            <a:endParaRPr lang="en-US" altLang="ja-JP"/>
          </a:p>
        </p:txBody>
      </p:sp>
      <p:grpSp>
        <p:nvGrpSpPr>
          <p:cNvPr id="55297" name="Group 1"/>
          <p:cNvGrpSpPr>
            <a:grpSpLocks/>
          </p:cNvGrpSpPr>
          <p:nvPr/>
        </p:nvGrpSpPr>
        <p:grpSpPr bwMode="auto">
          <a:xfrm>
            <a:off x="6429375" y="2571750"/>
            <a:ext cx="2500313" cy="3571875"/>
            <a:chOff x="0" y="0"/>
            <a:chExt cx="1575" cy="2250"/>
          </a:xfrm>
        </p:grpSpPr>
        <p:sp>
          <p:nvSpPr>
            <p:cNvPr id="55298" name="Rectangle 2"/>
            <p:cNvSpPr>
              <a:spLocks/>
            </p:cNvSpPr>
            <p:nvPr/>
          </p:nvSpPr>
          <p:spPr bwMode="auto">
            <a:xfrm>
              <a:off x="0" y="0"/>
              <a:ext cx="1575" cy="2250"/>
            </a:xfrm>
            <a:prstGeom prst="rect">
              <a:avLst/>
            </a:prstGeom>
            <a:solidFill>
              <a:srgbClr val="9BBB59"/>
            </a:solidFill>
            <a:ln w="38100">
              <a:solidFill>
                <a:schemeClr val="tx1"/>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5299" name="Rectangle 3"/>
            <p:cNvSpPr>
              <a:spLocks/>
            </p:cNvSpPr>
            <p:nvPr/>
          </p:nvSpPr>
          <p:spPr bwMode="auto">
            <a:xfrm>
              <a:off x="751" y="1021"/>
              <a:ext cx="72" cy="208"/>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sp>
        <p:nvSpPr>
          <p:cNvPr id="55301" name="Rectangle 5"/>
          <p:cNvSpPr>
            <a:spLocks/>
          </p:cNvSpPr>
          <p:nvPr/>
        </p:nvSpPr>
        <p:spPr bwMode="auto">
          <a:xfrm>
            <a:off x="4781550" y="6410325"/>
            <a:ext cx="841375" cy="330200"/>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a:solidFill>
                  <a:schemeClr val="tx1"/>
                </a:solidFill>
                <a:latin typeface="ヒラギノ角ゴ Pro W3" charset="-128"/>
                <a:ea typeface="ヒラギノ角ゴ Pro W3" charset="-128"/>
                <a:sym typeface="ヒラギノ角ゴ Pro W3" charset="-128"/>
              </a:rPr>
              <a:t>攻撃者</a:t>
            </a:r>
          </a:p>
        </p:txBody>
      </p:sp>
      <p:pic>
        <p:nvPicPr>
          <p:cNvPr id="55302" name="Picture 6"/>
          <p:cNvPicPr>
            <a:picLocks noChangeArrowheads="1"/>
          </p:cNvPicPr>
          <p:nvPr/>
        </p:nvPicPr>
        <p:blipFill>
          <a:blip r:embed="rId2" cstate="print"/>
          <a:srcRect/>
          <a:stretch>
            <a:fillRect/>
          </a:stretch>
        </p:blipFill>
        <p:spPr bwMode="auto">
          <a:xfrm>
            <a:off x="4143375" y="5643563"/>
            <a:ext cx="654050" cy="869950"/>
          </a:xfrm>
          <a:prstGeom prst="rect">
            <a:avLst/>
          </a:prstGeom>
          <a:noFill/>
          <a:ln w="12700">
            <a:noFill/>
            <a:miter lim="800000"/>
            <a:headEnd/>
            <a:tailEnd/>
          </a:ln>
        </p:spPr>
      </p:pic>
      <p:pic>
        <p:nvPicPr>
          <p:cNvPr id="55303" name="Picture 7"/>
          <p:cNvPicPr>
            <a:picLocks noChangeArrowheads="1"/>
          </p:cNvPicPr>
          <p:nvPr/>
        </p:nvPicPr>
        <p:blipFill>
          <a:blip r:embed="rId3"/>
          <a:srcRect/>
          <a:stretch>
            <a:fillRect/>
          </a:stretch>
        </p:blipFill>
        <p:spPr bwMode="auto">
          <a:xfrm>
            <a:off x="6500813" y="2643188"/>
            <a:ext cx="1531937" cy="1204912"/>
          </a:xfrm>
          <a:prstGeom prst="rect">
            <a:avLst/>
          </a:prstGeom>
          <a:noFill/>
          <a:ln w="12700">
            <a:noFill/>
            <a:miter lim="800000"/>
            <a:headEnd/>
            <a:tailEnd/>
          </a:ln>
        </p:spPr>
      </p:pic>
      <p:grpSp>
        <p:nvGrpSpPr>
          <p:cNvPr id="55304" name="Group 8"/>
          <p:cNvGrpSpPr>
            <a:grpSpLocks/>
          </p:cNvGrpSpPr>
          <p:nvPr/>
        </p:nvGrpSpPr>
        <p:grpSpPr bwMode="auto">
          <a:xfrm>
            <a:off x="1643063" y="1857375"/>
            <a:ext cx="4714875" cy="1071563"/>
            <a:chOff x="0" y="0"/>
            <a:chExt cx="2970" cy="675"/>
          </a:xfrm>
        </p:grpSpPr>
        <p:grpSp>
          <p:nvGrpSpPr>
            <p:cNvPr id="55305" name="Group 9"/>
            <p:cNvGrpSpPr>
              <a:grpSpLocks/>
            </p:cNvGrpSpPr>
            <p:nvPr/>
          </p:nvGrpSpPr>
          <p:grpSpPr bwMode="auto">
            <a:xfrm>
              <a:off x="225" y="450"/>
              <a:ext cx="2745" cy="225"/>
              <a:chOff x="0" y="0"/>
              <a:chExt cx="2745" cy="225"/>
            </a:xfrm>
          </p:grpSpPr>
          <p:sp>
            <p:nvSpPr>
              <p:cNvPr id="55306" name="AutoShape 10"/>
              <p:cNvSpPr>
                <a:spLocks/>
              </p:cNvSpPr>
              <p:nvPr/>
            </p:nvSpPr>
            <p:spPr bwMode="auto">
              <a:xfrm>
                <a:off x="0" y="0"/>
                <a:ext cx="2745" cy="225"/>
              </a:xfrm>
              <a:prstGeom prst="rightArrow">
                <a:avLst>
                  <a:gd name="adj1" fmla="val 50000"/>
                  <a:gd name="adj2" fmla="val 49986"/>
                </a:avLst>
              </a:prstGeom>
              <a:gradFill rotWithShape="0">
                <a:gsLst>
                  <a:gs pos="0">
                    <a:srgbClr val="E5EEFF"/>
                  </a:gs>
                  <a:gs pos="100000">
                    <a:srgbClr val="A3C4FF"/>
                  </a:gs>
                </a:gsLst>
                <a:lin ang="5400000" scaled="1"/>
              </a:gradFill>
              <a:ln w="12700">
                <a:solidFill>
                  <a:srgbClr val="4A7EBB"/>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5307" name="Rectangle 11"/>
              <p:cNvSpPr>
                <a:spLocks/>
              </p:cNvSpPr>
              <p:nvPr/>
            </p:nvSpPr>
            <p:spPr bwMode="auto">
              <a:xfrm>
                <a:off x="1316" y="16"/>
                <a:ext cx="56" cy="192"/>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sp>
          <p:nvSpPr>
            <p:cNvPr id="55308" name="Rectangle 12"/>
            <p:cNvSpPr>
              <a:spLocks/>
            </p:cNvSpPr>
            <p:nvPr/>
          </p:nvSpPr>
          <p:spPr bwMode="auto">
            <a:xfrm>
              <a:off x="0" y="0"/>
              <a:ext cx="1537" cy="424"/>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③</a:t>
              </a:r>
              <a:r>
                <a:rPr lang="ja-JP" altLang="en-US">
                  <a:solidFill>
                    <a:schemeClr val="tx1"/>
                  </a:solidFill>
                  <a:latin typeface="ヒラギノ角ゴ Pro W3" charset="-128"/>
                  <a:ea typeface="ヒラギノ角ゴ Pro W3" charset="-128"/>
                  <a:sym typeface="ヒラギノ角ゴ Pro W3" charset="-128"/>
                </a:rPr>
                <a:t>被害者のブラウザが</a:t>
              </a:r>
            </a:p>
            <a:p>
              <a:pPr marL="39688"/>
              <a:r>
                <a:rPr lang="ja-JP" altLang="en-US">
                  <a:solidFill>
                    <a:schemeClr val="tx1"/>
                  </a:solidFill>
                  <a:latin typeface="ヒラギノ角ゴ Pro W3" charset="-128"/>
                  <a:ea typeface="ヒラギノ角ゴ Pro W3" charset="-128"/>
                  <a:sym typeface="ヒラギノ角ゴ Pro W3" charset="-128"/>
                </a:rPr>
                <a:t>　攻撃コードを実行</a:t>
              </a:r>
            </a:p>
          </p:txBody>
        </p:sp>
      </p:grpSp>
      <p:grpSp>
        <p:nvGrpSpPr>
          <p:cNvPr id="55309" name="Group 13"/>
          <p:cNvGrpSpPr>
            <a:grpSpLocks/>
          </p:cNvGrpSpPr>
          <p:nvPr/>
        </p:nvGrpSpPr>
        <p:grpSpPr bwMode="auto">
          <a:xfrm>
            <a:off x="6321425" y="1463675"/>
            <a:ext cx="2749550" cy="1212850"/>
            <a:chOff x="0" y="0"/>
            <a:chExt cx="1732" cy="764"/>
          </a:xfrm>
        </p:grpSpPr>
        <p:pic>
          <p:nvPicPr>
            <p:cNvPr id="55310" name="Picture 14"/>
            <p:cNvPicPr>
              <a:picLocks noChangeArrowheads="1"/>
            </p:cNvPicPr>
            <p:nvPr/>
          </p:nvPicPr>
          <p:blipFill>
            <a:blip r:embed="rId4"/>
            <a:srcRect/>
            <a:stretch>
              <a:fillRect/>
            </a:stretch>
          </p:blipFill>
          <p:spPr bwMode="auto">
            <a:xfrm>
              <a:off x="0" y="0"/>
              <a:ext cx="1732" cy="764"/>
            </a:xfrm>
            <a:prstGeom prst="rect">
              <a:avLst/>
            </a:prstGeom>
            <a:noFill/>
            <a:ln w="12700">
              <a:noFill/>
              <a:miter lim="800000"/>
              <a:headEnd/>
              <a:tailEnd/>
            </a:ln>
          </p:spPr>
        </p:pic>
        <p:sp>
          <p:nvSpPr>
            <p:cNvPr id="55311" name="Rectangle 15"/>
            <p:cNvSpPr>
              <a:spLocks/>
            </p:cNvSpPr>
            <p:nvPr/>
          </p:nvSpPr>
          <p:spPr bwMode="auto">
            <a:xfrm>
              <a:off x="68" y="81"/>
              <a:ext cx="1572" cy="424"/>
            </a:xfrm>
            <a:prstGeom prst="rect">
              <a:avLst/>
            </a:prstGeom>
            <a:noFill/>
            <a:ln w="12700">
              <a:noFill/>
              <a:miter lim="800000"/>
              <a:headEnd type="none" w="med" len="med"/>
              <a:tailEnd type="none" w="med" len="med"/>
            </a:ln>
          </p:spPr>
          <p:txBody>
            <a:bodyPr wrap="none" lIns="0" tIns="0" rIns="40639" bIns="0" anchor="ctr">
              <a:spAutoFit/>
            </a:bodyPr>
            <a:lstStyle/>
            <a:p>
              <a:pPr marL="39688"/>
              <a:r>
                <a:rPr lang="ja-JP" altLang="en-US">
                  <a:solidFill>
                    <a:schemeClr val="tx1"/>
                  </a:solidFill>
                  <a:latin typeface="ヒラギノ角ゴ Pro W3" charset="-128"/>
                  <a:ea typeface="ヒラギノ角ゴ Pro W3" charset="-128"/>
                  <a:sym typeface="ヒラギノ角ゴ Pro W3" charset="-128"/>
                </a:rPr>
                <a:t>脆弱性のある</a:t>
              </a:r>
            </a:p>
            <a:p>
              <a:pPr marL="39688"/>
              <a:r>
                <a:rPr lang="en-US" altLang="ja-JP">
                  <a:solidFill>
                    <a:schemeClr val="tx1"/>
                  </a:solidFill>
                  <a:latin typeface="ヒラギノ角ゴ Pro W3" charset="-128"/>
                  <a:ea typeface="ヒラギノ角ゴ Pro W3" charset="-128"/>
                  <a:sym typeface="ヒラギノ角ゴ Pro W3" charset="-128"/>
                </a:rPr>
                <a:t>Web</a:t>
              </a:r>
              <a:r>
                <a:rPr lang="ja-JP" altLang="en-US">
                  <a:solidFill>
                    <a:schemeClr val="tx1"/>
                  </a:solidFill>
                  <a:latin typeface="ヒラギノ角ゴ Pro W3" charset="-128"/>
                  <a:ea typeface="ヒラギノ角ゴ Pro W3" charset="-128"/>
                  <a:sym typeface="ヒラギノ角ゴ Pro W3" charset="-128"/>
                </a:rPr>
                <a:t>アプリケーション</a:t>
              </a:r>
            </a:p>
          </p:txBody>
        </p:sp>
      </p:grpSp>
      <p:grpSp>
        <p:nvGrpSpPr>
          <p:cNvPr id="55312" name="Group 16"/>
          <p:cNvGrpSpPr>
            <a:grpSpLocks/>
          </p:cNvGrpSpPr>
          <p:nvPr/>
        </p:nvGrpSpPr>
        <p:grpSpPr bwMode="auto">
          <a:xfrm>
            <a:off x="8072438" y="4714875"/>
            <a:ext cx="571500" cy="500063"/>
            <a:chOff x="0" y="0"/>
            <a:chExt cx="360" cy="315"/>
          </a:xfrm>
        </p:grpSpPr>
        <p:sp>
          <p:nvSpPr>
            <p:cNvPr id="55313" name="AutoShape 17"/>
            <p:cNvSpPr>
              <a:spLocks/>
            </p:cNvSpPr>
            <p:nvPr/>
          </p:nvSpPr>
          <p:spPr bwMode="auto">
            <a:xfrm>
              <a:off x="0" y="0"/>
              <a:ext cx="360" cy="315"/>
            </a:xfrm>
            <a:custGeom>
              <a:avLst/>
              <a:gdLst/>
              <a:ahLst/>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chemeClr val="accent1"/>
            </a:solidFill>
            <a:ln w="12700">
              <a:solidFill>
                <a:schemeClr val="tx1"/>
              </a:solidFill>
              <a:prstDash val="solid"/>
              <a:miter lim="800000"/>
              <a:headEnd type="none" w="med" len="med"/>
              <a:tailEnd type="none" w="med" len="med"/>
            </a:ln>
          </p:spPr>
          <p:txBody>
            <a:bodyPr lIns="0" tIns="0" rIns="0" bIns="0"/>
            <a:lstStyle/>
            <a:p>
              <a:endParaRPr lang="ja-JP" altLang="en-US"/>
            </a:p>
          </p:txBody>
        </p:sp>
        <p:sp>
          <p:nvSpPr>
            <p:cNvPr id="55314" name="AutoShape 18"/>
            <p:cNvSpPr>
              <a:spLocks/>
            </p:cNvSpPr>
            <p:nvPr/>
          </p:nvSpPr>
          <p:spPr bwMode="auto">
            <a:xfrm>
              <a:off x="0" y="0"/>
              <a:ext cx="360" cy="78"/>
            </a:xfrm>
            <a:custGeom>
              <a:avLst/>
              <a:gdLst/>
              <a:ahLst/>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729ACA"/>
            </a:solidFill>
            <a:ln w="12700">
              <a:noFill/>
              <a:miter lim="800000"/>
              <a:headEnd type="none" w="med" len="med"/>
              <a:tailEnd type="none" w="med" len="med"/>
            </a:ln>
          </p:spPr>
          <p:txBody>
            <a:bodyPr lIns="0" tIns="0" rIns="0" bIns="0"/>
            <a:lstStyle/>
            <a:p>
              <a:endParaRPr lang="ja-JP" altLang="en-US"/>
            </a:p>
          </p:txBody>
        </p:sp>
        <p:sp>
          <p:nvSpPr>
            <p:cNvPr id="55315" name="AutoShape 19"/>
            <p:cNvSpPr>
              <a:spLocks/>
            </p:cNvSpPr>
            <p:nvPr/>
          </p:nvSpPr>
          <p:spPr bwMode="auto">
            <a:xfrm>
              <a:off x="0" y="39"/>
              <a:ext cx="360" cy="39"/>
            </a:xfrm>
            <a:custGeom>
              <a:avLst/>
              <a:gdLst/>
              <a:ahLst/>
              <a:cxnLst/>
              <a:rect l="0" t="0" r="r" b="b"/>
              <a:pathLst>
                <a:path w="21600" h="21600">
                  <a:moveTo>
                    <a:pt x="0" y="0"/>
                  </a:moveTo>
                  <a:cubicBezTo>
                    <a:pt x="0" y="11929"/>
                    <a:pt x="4835" y="21600"/>
                    <a:pt x="10800" y="21600"/>
                  </a:cubicBezTo>
                  <a:cubicBezTo>
                    <a:pt x="16765" y="21600"/>
                    <a:pt x="21600" y="11929"/>
                    <a:pt x="21600" y="0"/>
                  </a:cubicBezTo>
                </a:path>
              </a:pathLst>
            </a:custGeom>
            <a:noFill/>
            <a:ln w="12700">
              <a:solidFill>
                <a:schemeClr val="tx1"/>
              </a:solidFill>
              <a:prstDash val="solid"/>
              <a:miter lim="800000"/>
              <a:headEnd type="none" w="med" len="med"/>
              <a:tailEnd type="none" w="med" len="med"/>
            </a:ln>
          </p:spPr>
          <p:txBody>
            <a:bodyPr lIns="0" tIns="0" rIns="0" bIns="0"/>
            <a:lstStyle/>
            <a:p>
              <a:endParaRPr lang="ja-JP" altLang="en-US"/>
            </a:p>
          </p:txBody>
        </p:sp>
        <p:sp>
          <p:nvSpPr>
            <p:cNvPr id="55316" name="Rectangle 20"/>
            <p:cNvSpPr>
              <a:spLocks/>
            </p:cNvSpPr>
            <p:nvPr/>
          </p:nvSpPr>
          <p:spPr bwMode="auto">
            <a:xfrm>
              <a:off x="0" y="81"/>
              <a:ext cx="301" cy="192"/>
            </a:xfrm>
            <a:prstGeom prst="rect">
              <a:avLst/>
            </a:prstGeom>
            <a:noFill/>
            <a:ln w="12700">
              <a:noFill/>
              <a:miter lim="800000"/>
              <a:headEnd type="none" w="med" len="med"/>
              <a:tailEnd type="none" w="med" len="med"/>
            </a:ln>
          </p:spPr>
          <p:txBody>
            <a:bodyPr wrap="none" lIns="38100" tIns="38100" bIns="38100" anchor="ctr">
              <a:spAutoFit/>
            </a:bodyPr>
            <a:lstStyle/>
            <a:p>
              <a:pPr marL="14288"/>
              <a:r>
                <a:rPr lang="en-US" altLang="ja-JP">
                  <a:solidFill>
                    <a:srgbClr val="000000"/>
                  </a:solidFill>
                  <a:latin typeface="ヒラギノ角ゴ Pro W3" charset="-128"/>
                  <a:ea typeface="ヒラギノ角ゴ Pro W3" charset="-128"/>
                  <a:sym typeface="ヒラギノ角ゴ Pro W3" charset="-128"/>
                </a:rPr>
                <a:t>DB</a:t>
              </a:r>
            </a:p>
          </p:txBody>
        </p:sp>
      </p:grpSp>
      <p:pic>
        <p:nvPicPr>
          <p:cNvPr id="55317" name="Picture 21"/>
          <p:cNvPicPr>
            <a:picLocks noChangeArrowheads="1"/>
          </p:cNvPicPr>
          <p:nvPr/>
        </p:nvPicPr>
        <p:blipFill>
          <a:blip r:embed="rId5"/>
          <a:srcRect/>
          <a:stretch>
            <a:fillRect/>
          </a:stretch>
        </p:blipFill>
        <p:spPr bwMode="auto">
          <a:xfrm>
            <a:off x="7929563" y="5286375"/>
            <a:ext cx="735012" cy="735013"/>
          </a:xfrm>
          <a:prstGeom prst="rect">
            <a:avLst/>
          </a:prstGeom>
          <a:noFill/>
          <a:ln w="12700">
            <a:noFill/>
            <a:miter lim="800000"/>
            <a:headEnd/>
            <a:tailEnd/>
          </a:ln>
        </p:spPr>
      </p:pic>
      <p:pic>
        <p:nvPicPr>
          <p:cNvPr id="55318" name="Picture 22"/>
          <p:cNvPicPr>
            <a:picLocks noChangeArrowheads="1"/>
          </p:cNvPicPr>
          <p:nvPr/>
        </p:nvPicPr>
        <p:blipFill>
          <a:blip r:embed="rId6" cstate="print"/>
          <a:srcRect/>
          <a:stretch>
            <a:fillRect/>
          </a:stretch>
        </p:blipFill>
        <p:spPr bwMode="auto">
          <a:xfrm>
            <a:off x="6572250" y="5143500"/>
            <a:ext cx="884238" cy="920750"/>
          </a:xfrm>
          <a:prstGeom prst="rect">
            <a:avLst/>
          </a:prstGeom>
          <a:noFill/>
          <a:ln w="12700">
            <a:noFill/>
            <a:miter lim="800000"/>
            <a:headEnd/>
            <a:tailEnd/>
          </a:ln>
        </p:spPr>
      </p:pic>
      <p:sp>
        <p:nvSpPr>
          <p:cNvPr id="55319" name="Rectangle 23"/>
          <p:cNvSpPr>
            <a:spLocks/>
          </p:cNvSpPr>
          <p:nvPr/>
        </p:nvSpPr>
        <p:spPr bwMode="auto">
          <a:xfrm>
            <a:off x="6500813" y="6121400"/>
            <a:ext cx="1247775" cy="279400"/>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sz="1400">
                <a:solidFill>
                  <a:schemeClr val="tx1"/>
                </a:solidFill>
                <a:latin typeface="ヒラギノ角ゴ Pro W3" charset="-128"/>
                <a:ea typeface="ヒラギノ角ゴ Pro W3" charset="-128"/>
                <a:sym typeface="ヒラギノ角ゴ Pro W3" charset="-128"/>
              </a:rPr>
              <a:t>Web</a:t>
            </a:r>
            <a:r>
              <a:rPr lang="ja-JP" altLang="en-US" sz="1400">
                <a:solidFill>
                  <a:schemeClr val="tx1"/>
                </a:solidFill>
                <a:latin typeface="ヒラギノ角ゴ Pro W3" charset="-128"/>
                <a:ea typeface="ヒラギノ角ゴ Pro W3" charset="-128"/>
                <a:sym typeface="ヒラギノ角ゴ Pro W3" charset="-128"/>
              </a:rPr>
              <a:t>サーバー</a:t>
            </a:r>
          </a:p>
        </p:txBody>
      </p:sp>
      <p:grpSp>
        <p:nvGrpSpPr>
          <p:cNvPr id="55320" name="Group 24"/>
          <p:cNvGrpSpPr>
            <a:grpSpLocks/>
          </p:cNvGrpSpPr>
          <p:nvPr/>
        </p:nvGrpSpPr>
        <p:grpSpPr bwMode="auto">
          <a:xfrm>
            <a:off x="641350" y="2000250"/>
            <a:ext cx="1200150" cy="1385888"/>
            <a:chOff x="0" y="0"/>
            <a:chExt cx="755" cy="873"/>
          </a:xfrm>
        </p:grpSpPr>
        <p:pic>
          <p:nvPicPr>
            <p:cNvPr id="55321" name="Picture 25"/>
            <p:cNvPicPr>
              <a:picLocks noChangeArrowheads="1"/>
            </p:cNvPicPr>
            <p:nvPr/>
          </p:nvPicPr>
          <p:blipFill>
            <a:blip r:embed="rId7"/>
            <a:srcRect/>
            <a:stretch>
              <a:fillRect/>
            </a:stretch>
          </p:blipFill>
          <p:spPr bwMode="auto">
            <a:xfrm>
              <a:off x="0" y="0"/>
              <a:ext cx="755" cy="755"/>
            </a:xfrm>
            <a:prstGeom prst="rect">
              <a:avLst/>
            </a:prstGeom>
            <a:noFill/>
            <a:ln w="12700">
              <a:noFill/>
              <a:miter lim="800000"/>
              <a:headEnd/>
              <a:tailEnd/>
            </a:ln>
          </p:spPr>
        </p:pic>
        <p:sp>
          <p:nvSpPr>
            <p:cNvPr id="55322" name="Rectangle 26"/>
            <p:cNvSpPr>
              <a:spLocks/>
            </p:cNvSpPr>
            <p:nvPr/>
          </p:nvSpPr>
          <p:spPr bwMode="auto">
            <a:xfrm>
              <a:off x="23" y="665"/>
              <a:ext cx="529" cy="208"/>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a:solidFill>
                    <a:schemeClr val="tx1"/>
                  </a:solidFill>
                  <a:latin typeface="ヒラギノ角ゴ Pro W3" charset="-128"/>
                  <a:ea typeface="ヒラギノ角ゴ Pro W3" charset="-128"/>
                  <a:sym typeface="ヒラギノ角ゴ Pro W3" charset="-128"/>
                </a:rPr>
                <a:t>被害者</a:t>
              </a:r>
            </a:p>
          </p:txBody>
        </p:sp>
      </p:grpSp>
      <p:grpSp>
        <p:nvGrpSpPr>
          <p:cNvPr id="55323" name="Group 27"/>
          <p:cNvGrpSpPr>
            <a:grpSpLocks/>
          </p:cNvGrpSpPr>
          <p:nvPr/>
        </p:nvGrpSpPr>
        <p:grpSpPr bwMode="auto">
          <a:xfrm>
            <a:off x="2000250" y="4035425"/>
            <a:ext cx="4340225" cy="2185988"/>
            <a:chOff x="0" y="0"/>
            <a:chExt cx="2734" cy="1377"/>
          </a:xfrm>
        </p:grpSpPr>
        <p:pic>
          <p:nvPicPr>
            <p:cNvPr id="55324" name="Picture 28"/>
            <p:cNvPicPr>
              <a:picLocks noChangeArrowheads="1"/>
            </p:cNvPicPr>
            <p:nvPr/>
          </p:nvPicPr>
          <p:blipFill>
            <a:blip r:embed="rId8"/>
            <a:srcRect/>
            <a:stretch>
              <a:fillRect/>
            </a:stretch>
          </p:blipFill>
          <p:spPr bwMode="auto">
            <a:xfrm>
              <a:off x="720" y="698"/>
              <a:ext cx="765" cy="657"/>
            </a:xfrm>
            <a:prstGeom prst="rect">
              <a:avLst/>
            </a:prstGeom>
            <a:noFill/>
            <a:ln w="12700">
              <a:noFill/>
              <a:miter lim="800000"/>
              <a:headEnd/>
              <a:tailEnd/>
            </a:ln>
          </p:spPr>
        </p:pic>
        <p:pic>
          <p:nvPicPr>
            <p:cNvPr id="55325" name="Picture 29"/>
            <p:cNvPicPr>
              <a:picLocks noChangeArrowheads="1"/>
            </p:cNvPicPr>
            <p:nvPr/>
          </p:nvPicPr>
          <p:blipFill>
            <a:blip r:embed="rId9" cstate="print"/>
            <a:srcRect/>
            <a:stretch>
              <a:fillRect/>
            </a:stretch>
          </p:blipFill>
          <p:spPr bwMode="auto">
            <a:xfrm>
              <a:off x="0" y="698"/>
              <a:ext cx="704" cy="679"/>
            </a:xfrm>
            <a:prstGeom prst="rect">
              <a:avLst/>
            </a:prstGeom>
            <a:noFill/>
            <a:ln w="12700">
              <a:noFill/>
              <a:miter lim="800000"/>
              <a:headEnd/>
              <a:tailEnd/>
            </a:ln>
          </p:spPr>
        </p:pic>
        <p:grpSp>
          <p:nvGrpSpPr>
            <p:cNvPr id="55326" name="Group 30"/>
            <p:cNvGrpSpPr>
              <a:grpSpLocks/>
            </p:cNvGrpSpPr>
            <p:nvPr/>
          </p:nvGrpSpPr>
          <p:grpSpPr bwMode="auto">
            <a:xfrm>
              <a:off x="1102" y="0"/>
              <a:ext cx="1632" cy="737"/>
              <a:chOff x="0" y="0"/>
              <a:chExt cx="1632" cy="737"/>
            </a:xfrm>
          </p:grpSpPr>
          <p:pic>
            <p:nvPicPr>
              <p:cNvPr id="55327" name="Picture 31"/>
              <p:cNvPicPr>
                <a:picLocks noChangeArrowheads="1"/>
              </p:cNvPicPr>
              <p:nvPr/>
            </p:nvPicPr>
            <p:blipFill>
              <a:blip r:embed="rId10"/>
              <a:srcRect/>
              <a:stretch>
                <a:fillRect/>
              </a:stretch>
            </p:blipFill>
            <p:spPr bwMode="auto">
              <a:xfrm>
                <a:off x="0" y="0"/>
                <a:ext cx="1632" cy="737"/>
              </a:xfrm>
              <a:prstGeom prst="rect">
                <a:avLst/>
              </a:prstGeom>
              <a:noFill/>
              <a:ln w="12700">
                <a:noFill/>
                <a:miter lim="800000"/>
                <a:headEnd/>
                <a:tailEnd/>
              </a:ln>
            </p:spPr>
          </p:pic>
          <p:sp>
            <p:nvSpPr>
              <p:cNvPr id="55328" name="Rectangle 32"/>
              <p:cNvSpPr>
                <a:spLocks/>
              </p:cNvSpPr>
              <p:nvPr/>
            </p:nvSpPr>
            <p:spPr bwMode="auto">
              <a:xfrm>
                <a:off x="68" y="81"/>
                <a:ext cx="1418" cy="424"/>
              </a:xfrm>
              <a:prstGeom prst="rect">
                <a:avLst/>
              </a:prstGeom>
              <a:noFill/>
              <a:ln w="12700">
                <a:noFill/>
                <a:miter lim="800000"/>
                <a:headEnd type="none" w="med" len="med"/>
                <a:tailEnd type="none" w="med" len="med"/>
              </a:ln>
            </p:spPr>
            <p:txBody>
              <a:bodyPr wrap="none" lIns="0" tIns="0" rIns="40639" bIns="0" anchor="ctr">
                <a:spAutoFit/>
              </a:bodyPr>
              <a:lstStyle/>
              <a:p>
                <a:pPr marL="39688"/>
                <a:r>
                  <a:rPr lang="ja-JP" altLang="en-US">
                    <a:solidFill>
                      <a:schemeClr val="tx1"/>
                    </a:solidFill>
                    <a:latin typeface="ヒラギノ角ゴ Pro W3" charset="-128"/>
                    <a:ea typeface="ヒラギノ角ゴ Pro W3" charset="-128"/>
                    <a:sym typeface="ヒラギノ角ゴ Pro W3" charset="-128"/>
                  </a:rPr>
                  <a:t>攻撃者が用意した</a:t>
                </a:r>
              </a:p>
              <a:p>
                <a:pPr marL="39688"/>
                <a:r>
                  <a:rPr lang="en-US" altLang="ja-JP">
                    <a:solidFill>
                      <a:schemeClr val="tx1"/>
                    </a:solidFill>
                    <a:latin typeface="ヒラギノ角ゴ Pro W3" charset="-128"/>
                    <a:ea typeface="ヒラギノ角ゴ Pro W3" charset="-128"/>
                    <a:sym typeface="ヒラギノ角ゴ Pro W3" charset="-128"/>
                  </a:rPr>
                  <a:t>Web</a:t>
                </a:r>
                <a:r>
                  <a:rPr lang="ja-JP" altLang="en-US">
                    <a:solidFill>
                      <a:schemeClr val="tx1"/>
                    </a:solidFill>
                    <a:latin typeface="ヒラギノ角ゴ Pro W3" charset="-128"/>
                    <a:ea typeface="ヒラギノ角ゴ Pro W3" charset="-128"/>
                    <a:sym typeface="ヒラギノ角ゴ Pro W3" charset="-128"/>
                  </a:rPr>
                  <a:t>ページやメール</a:t>
                </a:r>
              </a:p>
            </p:txBody>
          </p:sp>
        </p:grpSp>
      </p:grpSp>
      <p:grpSp>
        <p:nvGrpSpPr>
          <p:cNvPr id="55329" name="Group 33"/>
          <p:cNvGrpSpPr>
            <a:grpSpLocks/>
          </p:cNvGrpSpPr>
          <p:nvPr/>
        </p:nvGrpSpPr>
        <p:grpSpPr bwMode="auto">
          <a:xfrm>
            <a:off x="285750" y="3500438"/>
            <a:ext cx="1525588" cy="2759075"/>
            <a:chOff x="0" y="0"/>
            <a:chExt cx="961" cy="1738"/>
          </a:xfrm>
        </p:grpSpPr>
        <p:grpSp>
          <p:nvGrpSpPr>
            <p:cNvPr id="55330" name="Group 34"/>
            <p:cNvGrpSpPr>
              <a:grpSpLocks/>
            </p:cNvGrpSpPr>
            <p:nvPr/>
          </p:nvGrpSpPr>
          <p:grpSpPr bwMode="auto">
            <a:xfrm rot="10800000" flipH="1">
              <a:off x="360" y="0"/>
              <a:ext cx="405" cy="1575"/>
              <a:chOff x="0" y="0"/>
              <a:chExt cx="405" cy="1575"/>
            </a:xfrm>
          </p:grpSpPr>
          <p:sp>
            <p:nvSpPr>
              <p:cNvPr id="55331" name="AutoShape 35"/>
              <p:cNvSpPr>
                <a:spLocks/>
              </p:cNvSpPr>
              <p:nvPr/>
            </p:nvSpPr>
            <p:spPr bwMode="auto">
              <a:xfrm>
                <a:off x="0" y="0"/>
                <a:ext cx="405" cy="1575"/>
              </a:xfrm>
              <a:custGeom>
                <a:avLst/>
                <a:gdLst/>
                <a:ahLst/>
                <a:cxnLst/>
                <a:rect l="0" t="0" r="r" b="b"/>
                <a:pathLst>
                  <a:path w="21600" h="21600">
                    <a:moveTo>
                      <a:pt x="0" y="21600"/>
                    </a:moveTo>
                    <a:lnTo>
                      <a:pt x="0" y="3124"/>
                    </a:lnTo>
                    <a:cubicBezTo>
                      <a:pt x="0" y="1782"/>
                      <a:pt x="4231" y="694"/>
                      <a:pt x="9450" y="694"/>
                    </a:cubicBezTo>
                    <a:lnTo>
                      <a:pt x="16200" y="694"/>
                    </a:lnTo>
                    <a:lnTo>
                      <a:pt x="16200" y="0"/>
                    </a:lnTo>
                    <a:lnTo>
                      <a:pt x="21600" y="1389"/>
                    </a:lnTo>
                    <a:lnTo>
                      <a:pt x="16200" y="2777"/>
                    </a:lnTo>
                    <a:lnTo>
                      <a:pt x="16200" y="2083"/>
                    </a:lnTo>
                    <a:lnTo>
                      <a:pt x="9450" y="2083"/>
                    </a:lnTo>
                    <a:cubicBezTo>
                      <a:pt x="7213" y="2083"/>
                      <a:pt x="5400" y="2549"/>
                      <a:pt x="5400" y="3124"/>
                    </a:cubicBezTo>
                    <a:lnTo>
                      <a:pt x="5400" y="21600"/>
                    </a:lnTo>
                    <a:close/>
                    <a:moveTo>
                      <a:pt x="0" y="21600"/>
                    </a:moveTo>
                  </a:path>
                </a:pathLst>
              </a:custGeom>
              <a:gradFill rotWithShape="0">
                <a:gsLst>
                  <a:gs pos="0">
                    <a:srgbClr val="E5EEFF"/>
                  </a:gs>
                  <a:gs pos="100000">
                    <a:srgbClr val="A3C4FF"/>
                  </a:gs>
                </a:gsLst>
                <a:lin ang="5400000" scaled="1"/>
              </a:gradFill>
              <a:ln w="12700">
                <a:solidFill>
                  <a:srgbClr val="4A7EBB"/>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5332" name="Rectangle 36"/>
              <p:cNvSpPr>
                <a:spLocks/>
              </p:cNvSpPr>
              <p:nvPr/>
            </p:nvSpPr>
            <p:spPr bwMode="auto">
              <a:xfrm flipH="1">
                <a:off x="166" y="683"/>
                <a:ext cx="72" cy="208"/>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sp>
          <p:nvSpPr>
            <p:cNvPr id="55333" name="Rectangle 37"/>
            <p:cNvSpPr>
              <a:spLocks/>
            </p:cNvSpPr>
            <p:nvPr/>
          </p:nvSpPr>
          <p:spPr bwMode="auto">
            <a:xfrm>
              <a:off x="0" y="1530"/>
              <a:ext cx="961" cy="208"/>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①</a:t>
              </a:r>
              <a:r>
                <a:rPr lang="ja-JP" altLang="en-US">
                  <a:solidFill>
                    <a:schemeClr val="tx1"/>
                  </a:solidFill>
                  <a:latin typeface="ヒラギノ角ゴ Pro W3" charset="-128"/>
                  <a:ea typeface="ヒラギノ角ゴ Pro W3" charset="-128"/>
                  <a:sym typeface="ヒラギノ角ゴ Pro W3" charset="-128"/>
                </a:rPr>
                <a:t>罠への誘導</a:t>
              </a:r>
            </a:p>
          </p:txBody>
        </p:sp>
      </p:grpSp>
      <p:grpSp>
        <p:nvGrpSpPr>
          <p:cNvPr id="55334" name="Group 38"/>
          <p:cNvGrpSpPr>
            <a:grpSpLocks/>
          </p:cNvGrpSpPr>
          <p:nvPr/>
        </p:nvGrpSpPr>
        <p:grpSpPr bwMode="auto">
          <a:xfrm>
            <a:off x="1214438" y="3500438"/>
            <a:ext cx="2654300" cy="2000250"/>
            <a:chOff x="0" y="0"/>
            <a:chExt cx="1672" cy="1260"/>
          </a:xfrm>
        </p:grpSpPr>
        <p:grpSp>
          <p:nvGrpSpPr>
            <p:cNvPr id="55335" name="Group 39"/>
            <p:cNvGrpSpPr>
              <a:grpSpLocks/>
            </p:cNvGrpSpPr>
            <p:nvPr/>
          </p:nvGrpSpPr>
          <p:grpSpPr bwMode="auto">
            <a:xfrm rot="-5400000">
              <a:off x="-450" y="450"/>
              <a:ext cx="1259" cy="360"/>
              <a:chOff x="0" y="0"/>
              <a:chExt cx="1260" cy="360"/>
            </a:xfrm>
          </p:grpSpPr>
          <p:sp>
            <p:nvSpPr>
              <p:cNvPr id="55336" name="AutoShape 40"/>
              <p:cNvSpPr>
                <a:spLocks/>
              </p:cNvSpPr>
              <p:nvPr/>
            </p:nvSpPr>
            <p:spPr bwMode="auto">
              <a:xfrm>
                <a:off x="0" y="0"/>
                <a:ext cx="1260" cy="360"/>
              </a:xfrm>
              <a:custGeom>
                <a:avLst/>
                <a:gdLst/>
                <a:ahLst/>
                <a:cxnLst/>
                <a:rect l="0" t="0" r="r" b="b"/>
                <a:pathLst>
                  <a:path w="21600" h="21600">
                    <a:moveTo>
                      <a:pt x="0" y="21600"/>
                    </a:moveTo>
                    <a:lnTo>
                      <a:pt x="0" y="12150"/>
                    </a:lnTo>
                    <a:cubicBezTo>
                      <a:pt x="0" y="6931"/>
                      <a:pt x="1209" y="2700"/>
                      <a:pt x="2700" y="2700"/>
                    </a:cubicBezTo>
                    <a:lnTo>
                      <a:pt x="20057" y="2700"/>
                    </a:lnTo>
                    <a:lnTo>
                      <a:pt x="20057" y="0"/>
                    </a:lnTo>
                    <a:lnTo>
                      <a:pt x="21600" y="5400"/>
                    </a:lnTo>
                    <a:lnTo>
                      <a:pt x="20057" y="10800"/>
                    </a:lnTo>
                    <a:lnTo>
                      <a:pt x="20057" y="8100"/>
                    </a:lnTo>
                    <a:lnTo>
                      <a:pt x="2700" y="8100"/>
                    </a:lnTo>
                    <a:cubicBezTo>
                      <a:pt x="2061" y="8100"/>
                      <a:pt x="1543" y="9913"/>
                      <a:pt x="1543" y="12150"/>
                    </a:cubicBezTo>
                    <a:lnTo>
                      <a:pt x="1543" y="21600"/>
                    </a:lnTo>
                    <a:close/>
                    <a:moveTo>
                      <a:pt x="0" y="21600"/>
                    </a:moveTo>
                  </a:path>
                </a:pathLst>
              </a:custGeom>
              <a:gradFill rotWithShape="0">
                <a:gsLst>
                  <a:gs pos="0">
                    <a:srgbClr val="E5EEFF"/>
                  </a:gs>
                  <a:gs pos="100000">
                    <a:srgbClr val="A3C4FF"/>
                  </a:gs>
                </a:gsLst>
                <a:lin ang="5400000" scaled="1"/>
              </a:gradFill>
              <a:ln w="12700">
                <a:solidFill>
                  <a:srgbClr val="4A7EBB"/>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5337" name="Rectangle 41"/>
              <p:cNvSpPr>
                <a:spLocks/>
              </p:cNvSpPr>
              <p:nvPr/>
            </p:nvSpPr>
            <p:spPr bwMode="auto">
              <a:xfrm>
                <a:off x="594" y="75"/>
                <a:ext cx="72" cy="208"/>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sp>
          <p:nvSpPr>
            <p:cNvPr id="55338" name="Rectangle 42"/>
            <p:cNvSpPr>
              <a:spLocks/>
            </p:cNvSpPr>
            <p:nvPr/>
          </p:nvSpPr>
          <p:spPr bwMode="auto">
            <a:xfrm>
              <a:off x="135" y="135"/>
              <a:ext cx="1537" cy="856"/>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②</a:t>
              </a:r>
              <a:r>
                <a:rPr lang="ja-JP" altLang="en-US">
                  <a:solidFill>
                    <a:schemeClr val="tx1"/>
                  </a:solidFill>
                  <a:latin typeface="ヒラギノ角ゴ Pro W3" charset="-128"/>
                  <a:ea typeface="ヒラギノ角ゴ Pro W3" charset="-128"/>
                  <a:sym typeface="ヒラギノ角ゴ Pro W3" charset="-128"/>
                </a:rPr>
                <a:t>仕掛けられた</a:t>
              </a:r>
            </a:p>
            <a:p>
              <a:pPr marL="39688"/>
              <a:r>
                <a:rPr lang="ja-JP" altLang="en-US">
                  <a:solidFill>
                    <a:schemeClr val="tx1"/>
                  </a:solidFill>
                  <a:latin typeface="ヒラギノ角ゴ Pro W3" charset="-128"/>
                  <a:ea typeface="ヒラギノ角ゴ Pro W3" charset="-128"/>
                  <a:sym typeface="ヒラギノ角ゴ Pro W3" charset="-128"/>
                </a:rPr>
                <a:t>　</a:t>
              </a:r>
              <a:r>
                <a:rPr lang="en-US" altLang="ja-JP">
                  <a:solidFill>
                    <a:schemeClr val="tx1"/>
                  </a:solidFill>
                  <a:latin typeface="ヒラギノ角ゴ Pro W3" charset="-128"/>
                  <a:ea typeface="ヒラギノ角ゴ Pro W3" charset="-128"/>
                  <a:sym typeface="ヒラギノ角ゴ Pro W3" charset="-128"/>
                </a:rPr>
                <a:t>HTTP</a:t>
              </a:r>
              <a:r>
                <a:rPr lang="ja-JP" altLang="en-US">
                  <a:solidFill>
                    <a:schemeClr val="tx1"/>
                  </a:solidFill>
                  <a:latin typeface="ヒラギノ角ゴ Pro W3" charset="-128"/>
                  <a:ea typeface="ヒラギノ角ゴ Pro W3" charset="-128"/>
                  <a:sym typeface="ヒラギノ角ゴ Pro W3" charset="-128"/>
                </a:rPr>
                <a:t>リクエストを</a:t>
              </a:r>
            </a:p>
            <a:p>
              <a:pPr marL="39688"/>
              <a:r>
                <a:rPr lang="ja-JP" altLang="en-US">
                  <a:solidFill>
                    <a:schemeClr val="tx1"/>
                  </a:solidFill>
                  <a:latin typeface="ヒラギノ角ゴ Pro W3" charset="-128"/>
                  <a:ea typeface="ヒラギノ角ゴ Pro W3" charset="-128"/>
                  <a:sym typeface="ヒラギノ角ゴ Pro W3" charset="-128"/>
                </a:rPr>
                <a:t>　被害者のブラウザや</a:t>
              </a:r>
            </a:p>
            <a:p>
              <a:pPr marL="39688"/>
              <a:r>
                <a:rPr lang="ja-JP" altLang="en-US">
                  <a:solidFill>
                    <a:schemeClr val="tx1"/>
                  </a:solidFill>
                  <a:latin typeface="ヒラギノ角ゴ Pro W3" charset="-128"/>
                  <a:ea typeface="ヒラギノ角ゴ Pro W3" charset="-128"/>
                  <a:sym typeface="ヒラギノ角ゴ Pro W3" charset="-128"/>
                </a:rPr>
                <a:t>　メールソフトで開く</a:t>
              </a:r>
            </a:p>
          </p:txBody>
        </p:sp>
      </p:grpSp>
      <p:grpSp>
        <p:nvGrpSpPr>
          <p:cNvPr id="55339" name="Group 43"/>
          <p:cNvGrpSpPr>
            <a:grpSpLocks/>
          </p:cNvGrpSpPr>
          <p:nvPr/>
        </p:nvGrpSpPr>
        <p:grpSpPr bwMode="auto">
          <a:xfrm>
            <a:off x="6357938" y="4000500"/>
            <a:ext cx="2487612" cy="1500188"/>
            <a:chOff x="0" y="0"/>
            <a:chExt cx="1567" cy="945"/>
          </a:xfrm>
        </p:grpSpPr>
        <p:grpSp>
          <p:nvGrpSpPr>
            <p:cNvPr id="55340" name="Group 44"/>
            <p:cNvGrpSpPr>
              <a:grpSpLocks/>
            </p:cNvGrpSpPr>
            <p:nvPr/>
          </p:nvGrpSpPr>
          <p:grpSpPr bwMode="auto">
            <a:xfrm rot="10800000" flipH="1">
              <a:off x="315" y="44"/>
              <a:ext cx="720" cy="901"/>
              <a:chOff x="0" y="0"/>
              <a:chExt cx="720" cy="900"/>
            </a:xfrm>
          </p:grpSpPr>
          <p:sp>
            <p:nvSpPr>
              <p:cNvPr id="55341" name="AutoShape 45"/>
              <p:cNvSpPr>
                <a:spLocks/>
              </p:cNvSpPr>
              <p:nvPr/>
            </p:nvSpPr>
            <p:spPr bwMode="auto">
              <a:xfrm>
                <a:off x="0" y="0"/>
                <a:ext cx="720" cy="900"/>
              </a:xfrm>
              <a:custGeom>
                <a:avLst/>
                <a:gdLst/>
                <a:ahLst/>
                <a:cxnLst/>
                <a:rect l="0" t="0" r="r" b="b"/>
                <a:pathLst>
                  <a:path w="21600" h="21600">
                    <a:moveTo>
                      <a:pt x="0" y="21600"/>
                    </a:moveTo>
                    <a:lnTo>
                      <a:pt x="0" y="9720"/>
                    </a:lnTo>
                    <a:cubicBezTo>
                      <a:pt x="0" y="5545"/>
                      <a:pt x="4231" y="2160"/>
                      <a:pt x="9450" y="2160"/>
                    </a:cubicBezTo>
                    <a:lnTo>
                      <a:pt x="16200" y="2160"/>
                    </a:lnTo>
                    <a:lnTo>
                      <a:pt x="16200" y="0"/>
                    </a:lnTo>
                    <a:lnTo>
                      <a:pt x="21600" y="4320"/>
                    </a:lnTo>
                    <a:lnTo>
                      <a:pt x="16200" y="8640"/>
                    </a:lnTo>
                    <a:lnTo>
                      <a:pt x="16200" y="6480"/>
                    </a:lnTo>
                    <a:lnTo>
                      <a:pt x="9450" y="6480"/>
                    </a:lnTo>
                    <a:cubicBezTo>
                      <a:pt x="7213" y="6480"/>
                      <a:pt x="5400" y="7931"/>
                      <a:pt x="5400" y="9720"/>
                    </a:cubicBezTo>
                    <a:lnTo>
                      <a:pt x="5400" y="21600"/>
                    </a:lnTo>
                    <a:close/>
                    <a:moveTo>
                      <a:pt x="0" y="21600"/>
                    </a:moveTo>
                  </a:path>
                </a:pathLst>
              </a:custGeom>
              <a:gradFill rotWithShape="0">
                <a:gsLst>
                  <a:gs pos="0">
                    <a:srgbClr val="E5EEFF"/>
                  </a:gs>
                  <a:gs pos="100000">
                    <a:srgbClr val="A3C4FF"/>
                  </a:gs>
                </a:gsLst>
                <a:lin ang="5400000" scaled="1"/>
              </a:gradFill>
              <a:ln w="12700">
                <a:solidFill>
                  <a:srgbClr val="4A7EBB"/>
                </a:solidFill>
                <a:prstDash val="solid"/>
                <a:miter lim="800000"/>
                <a:headEnd type="none" w="med" len="med"/>
                <a:tailEnd type="none" w="med" len="med"/>
              </a:ln>
              <a:effectLst>
                <a:outerShdw dist="25399" dir="5400000" algn="ctr" rotWithShape="0">
                  <a:srgbClr val="000000">
                    <a:alpha val="37999"/>
                  </a:srgbClr>
                </a:outerShdw>
              </a:effectLst>
            </p:spPr>
            <p:txBody>
              <a:bodyPr lIns="0" tIns="0" rIns="0" bIns="0"/>
              <a:lstStyle/>
              <a:p>
                <a:endParaRPr lang="ja-JP" altLang="en-US"/>
              </a:p>
            </p:txBody>
          </p:sp>
          <p:sp>
            <p:nvSpPr>
              <p:cNvPr id="55342" name="Rectangle 46"/>
              <p:cNvSpPr>
                <a:spLocks/>
              </p:cNvSpPr>
              <p:nvPr/>
            </p:nvSpPr>
            <p:spPr bwMode="auto">
              <a:xfrm flipH="1">
                <a:off x="324" y="346"/>
                <a:ext cx="72" cy="208"/>
              </a:xfrm>
              <a:prstGeom prst="rect">
                <a:avLst/>
              </a:prstGeom>
              <a:noFill/>
              <a:ln w="12700">
                <a:noFill/>
                <a:miter lim="800000"/>
                <a:headEnd type="none" w="med" len="med"/>
                <a:tailEnd type="none" w="med" len="med"/>
              </a:ln>
            </p:spPr>
            <p:txBody>
              <a:bodyPr wrap="none" lIns="0" tIns="0" rIns="0" bIns="0">
                <a:spAutoFit/>
              </a:bodyPr>
              <a:lstStyle/>
              <a:p>
                <a:endParaRPr lang="ja-JP" altLang="en-US"/>
              </a:p>
            </p:txBody>
          </p:sp>
        </p:grpSp>
        <p:sp>
          <p:nvSpPr>
            <p:cNvPr id="55343" name="Rectangle 47"/>
            <p:cNvSpPr>
              <a:spLocks/>
            </p:cNvSpPr>
            <p:nvPr/>
          </p:nvSpPr>
          <p:spPr bwMode="auto">
            <a:xfrm>
              <a:off x="0" y="0"/>
              <a:ext cx="1567" cy="424"/>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ja-JP">
                  <a:solidFill>
                    <a:schemeClr val="tx1"/>
                  </a:solidFill>
                  <a:latin typeface="ヒラギノ角ゴ Pro W3" charset="-128"/>
                  <a:ea typeface="ヒラギノ角ゴ Pro W3" charset="-128"/>
                  <a:sym typeface="ヒラギノ角ゴ Pro W3" charset="-128"/>
                </a:rPr>
                <a:t>④Web</a:t>
              </a:r>
              <a:r>
                <a:rPr lang="ja-JP" altLang="en-US">
                  <a:solidFill>
                    <a:schemeClr val="tx1"/>
                  </a:solidFill>
                  <a:latin typeface="ヒラギノ角ゴ Pro W3" charset="-128"/>
                  <a:ea typeface="ヒラギノ角ゴ Pro W3" charset="-128"/>
                  <a:sym typeface="ヒラギノ角ゴ Pro W3" charset="-128"/>
                </a:rPr>
                <a:t>ページの改ざん</a:t>
              </a:r>
            </a:p>
            <a:p>
              <a:pPr marL="39688"/>
              <a:r>
                <a:rPr lang="ja-JP" altLang="en-US">
                  <a:solidFill>
                    <a:schemeClr val="tx1"/>
                  </a:solidFill>
                  <a:latin typeface="ヒラギノ角ゴ Pro W3" charset="-128"/>
                  <a:ea typeface="ヒラギノ角ゴ Pro W3" charset="-128"/>
                  <a:sym typeface="ヒラギノ角ゴ Pro W3" charset="-128"/>
                </a:rPr>
                <a:t>　データの盗難など</a:t>
              </a:r>
            </a:p>
          </p:txBody>
        </p:sp>
      </p:grpSp>
      <p:pic>
        <p:nvPicPr>
          <p:cNvPr id="55344" name="Picture 48"/>
          <p:cNvPicPr>
            <a:picLocks noChangeArrowheads="1"/>
          </p:cNvPicPr>
          <p:nvPr/>
        </p:nvPicPr>
        <p:blipFill>
          <a:blip r:embed="rId11" cstate="print"/>
          <a:srcRect/>
          <a:stretch>
            <a:fillRect/>
          </a:stretch>
        </p:blipFill>
        <p:spPr bwMode="auto">
          <a:xfrm>
            <a:off x="3929063" y="2071688"/>
            <a:ext cx="631825" cy="985837"/>
          </a:xfrm>
          <a:prstGeom prst="rect">
            <a:avLst/>
          </a:prstGeom>
          <a:noFill/>
          <a:ln w="12700">
            <a:noFill/>
            <a:miter lim="800000"/>
            <a:headEnd/>
            <a:tailEnd/>
          </a:ln>
        </p:spPr>
      </p:pic>
      <p:pic>
        <p:nvPicPr>
          <p:cNvPr id="55345" name="Picture 49"/>
          <p:cNvPicPr>
            <a:picLocks noChangeAspect="1" noChangeArrowheads="1"/>
          </p:cNvPicPr>
          <p:nvPr/>
        </p:nvPicPr>
        <p:blipFill>
          <a:blip r:embed="rId12"/>
          <a:srcRect/>
          <a:stretch>
            <a:fillRect/>
          </a:stretch>
        </p:blipFill>
        <p:spPr bwMode="auto">
          <a:xfrm>
            <a:off x="4673600" y="4854575"/>
            <a:ext cx="1054100" cy="16002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8766464" presetClass="entr" presetSubtype="79857360" fill="hold" nodeType="clickEffect">
                                  <p:stCondLst>
                                    <p:cond delay="0"/>
                                  </p:stCondLst>
                                  <p:childTnLst>
                                    <p:set>
                                      <p:cBhvr>
                                        <p:cTn id="6" dur="1" fill="hold">
                                          <p:stCondLst>
                                            <p:cond delay="499"/>
                                          </p:stCondLst>
                                        </p:cTn>
                                        <p:tgtEl>
                                          <p:spTgt spid="55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8766464" presetClass="entr" presetSubtype="79857408" fill="hold" nodeType="clickEffect">
                                  <p:stCondLst>
                                    <p:cond delay="0"/>
                                  </p:stCondLst>
                                  <p:childTnLst>
                                    <p:set>
                                      <p:cBhvr>
                                        <p:cTn id="10" dur="1" fill="hold">
                                          <p:stCondLst>
                                            <p:cond delay="499"/>
                                          </p:stCondLst>
                                        </p:cTn>
                                        <p:tgtEl>
                                          <p:spTgt spid="55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5329"/>
                                        </p:tgtEl>
                                        <p:attrNameLst>
                                          <p:attrName>style.visibility</p:attrName>
                                        </p:attrNameLst>
                                      </p:cBhvr>
                                      <p:to>
                                        <p:strVal val="visible"/>
                                      </p:to>
                                    </p:set>
                                    <p:animEffect transition="in" filter="wipe(up)">
                                      <p:cBhvr>
                                        <p:cTn id="15" dur="500"/>
                                        <p:tgtEl>
                                          <p:spTgt spid="553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5334"/>
                                        </p:tgtEl>
                                        <p:attrNameLst>
                                          <p:attrName>style.visibility</p:attrName>
                                        </p:attrNameLst>
                                      </p:cBhvr>
                                      <p:to>
                                        <p:strVal val="visible"/>
                                      </p:to>
                                    </p:set>
                                    <p:animEffect transition="in" filter="wipe(down)">
                                      <p:cBhvr>
                                        <p:cTn id="20" dur="500"/>
                                        <p:tgtEl>
                                          <p:spTgt spid="553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5344"/>
                                        </p:tgtEl>
                                        <p:attrNameLst>
                                          <p:attrName>style.visibility</p:attrName>
                                        </p:attrNameLst>
                                      </p:cBhvr>
                                      <p:to>
                                        <p:strVal val="visible"/>
                                      </p:to>
                                    </p:set>
                                    <p:animEffect transition="in" filter="wipe(down)">
                                      <p:cBhvr>
                                        <p:cTn id="25" dur="500"/>
                                        <p:tgtEl>
                                          <p:spTgt spid="553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5304"/>
                                        </p:tgtEl>
                                        <p:attrNameLst>
                                          <p:attrName>style.visibility</p:attrName>
                                        </p:attrNameLst>
                                      </p:cBhvr>
                                      <p:to>
                                        <p:strVal val="visible"/>
                                      </p:to>
                                    </p:set>
                                    <p:animEffect transition="in" filter="wipe(left)">
                                      <p:cBhvr>
                                        <p:cTn id="30" dur="500"/>
                                        <p:tgtEl>
                                          <p:spTgt spid="55304"/>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55339"/>
                                        </p:tgtEl>
                                        <p:attrNameLst>
                                          <p:attrName>style.visibility</p:attrName>
                                        </p:attrNameLst>
                                      </p:cBhvr>
                                      <p:to>
                                        <p:strVal val="visible"/>
                                      </p:to>
                                    </p:set>
                                    <p:animEffect transition="in" filter="wipe(right)">
                                      <p:cBhvr>
                                        <p:cTn id="34" dur="500"/>
                                        <p:tgtEl>
                                          <p:spTgt spid="5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ln/>
        </p:spPr>
        <p:txBody>
          <a:bodyPr rIns="132080"/>
          <a:lstStyle/>
          <a:p>
            <a:r>
              <a:rPr lang="en-US" altLang="ja-JP" sz="2800"/>
              <a:t>Web</a:t>
            </a:r>
            <a:r>
              <a:rPr lang="ja-JP" altLang="en-US" sz="2800"/>
              <a:t>アプリケーション脆弱性ランキング</a:t>
            </a:r>
          </a:p>
        </p:txBody>
      </p:sp>
      <p:sp>
        <p:nvSpPr>
          <p:cNvPr id="5" name="スライド番号プレースホルダ 3"/>
          <p:cNvSpPr>
            <a:spLocks noGrp="1"/>
          </p:cNvSpPr>
          <p:nvPr>
            <p:ph type="sldNum" sz="quarter" idx="12"/>
          </p:nvPr>
        </p:nvSpPr>
        <p:spPr/>
        <p:txBody>
          <a:bodyPr/>
          <a:lstStyle/>
          <a:p>
            <a:fld id="{BC50BCA8-4D5C-421C-BB83-4589A8D640DF}" type="slidenum">
              <a:rPr lang="en-US" altLang="ja-JP"/>
              <a:pPr/>
              <a:t>38</a:t>
            </a:fld>
            <a:endParaRPr lang="en-US" altLang="ja-JP"/>
          </a:p>
        </p:txBody>
      </p:sp>
      <p:sp>
        <p:nvSpPr>
          <p:cNvPr id="56322" name="Rectangle 2"/>
          <p:cNvSpPr>
            <a:spLocks/>
          </p:cNvSpPr>
          <p:nvPr/>
        </p:nvSpPr>
        <p:spPr bwMode="auto">
          <a:xfrm>
            <a:off x="468313" y="5573713"/>
            <a:ext cx="7877175" cy="673100"/>
          </a:xfrm>
          <a:prstGeom prst="rect">
            <a:avLst/>
          </a:prstGeom>
          <a:noFill/>
          <a:ln w="12700">
            <a:noFill/>
            <a:miter lim="800000"/>
            <a:headEnd type="none" w="med" len="med"/>
            <a:tailEnd type="none" w="med" len="med"/>
          </a:ln>
        </p:spPr>
        <p:txBody>
          <a:bodyPr wrap="none" lIns="0" tIns="0" rIns="40639" bIns="0">
            <a:spAutoFit/>
          </a:bodyPr>
          <a:lstStyle/>
          <a:p>
            <a:pPr marL="39688"/>
            <a:r>
              <a:rPr lang="ja-JP" altLang="en-US">
                <a:solidFill>
                  <a:schemeClr val="tx1"/>
                </a:solidFill>
                <a:latin typeface="ヒラギノ角ゴ Pro W3" charset="-128"/>
                <a:ea typeface="ヒラギノ角ゴ Pro W3" charset="-128"/>
                <a:sym typeface="ヒラギノ角ゴ Pro W3" charset="-128"/>
              </a:rPr>
              <a:t>情報セキュリティ白書 </a:t>
            </a:r>
            <a:r>
              <a:rPr lang="en-US" altLang="ja-JP">
                <a:solidFill>
                  <a:schemeClr val="tx1"/>
                </a:solidFill>
                <a:latin typeface="ヒラギノ角ゴ Pro W3" charset="-128"/>
                <a:ea typeface="ヒラギノ角ゴ Pro W3" charset="-128"/>
                <a:sym typeface="ヒラギノ角ゴ Pro W3" charset="-128"/>
              </a:rPr>
              <a:t>2007</a:t>
            </a:r>
            <a:r>
              <a:rPr lang="ja-JP" altLang="en-US">
                <a:solidFill>
                  <a:schemeClr val="tx1"/>
                </a:solidFill>
                <a:latin typeface="ヒラギノ角ゴ Pro W3" charset="-128"/>
                <a:ea typeface="ヒラギノ角ゴ Pro W3" charset="-128"/>
                <a:sym typeface="ヒラギノ角ゴ Pro W3" charset="-128"/>
              </a:rPr>
              <a:t>年版 </a:t>
            </a:r>
          </a:p>
          <a:p>
            <a:pPr marL="39688"/>
            <a:r>
              <a:rPr lang="ja-JP" altLang="en-US">
                <a:solidFill>
                  <a:schemeClr val="tx1"/>
                </a:solidFill>
                <a:latin typeface="ヒラギノ角ゴ Pro W3" charset="-128"/>
                <a:ea typeface="ヒラギノ角ゴ Pro W3" charset="-128"/>
                <a:sym typeface="ヒラギノ角ゴ Pro W3" charset="-128"/>
              </a:rPr>
              <a:t>（</a:t>
            </a:r>
            <a:r>
              <a:rPr lang="en-US" altLang="ja-JP">
                <a:solidFill>
                  <a:schemeClr val="tx1"/>
                </a:solidFill>
                <a:latin typeface="ヒラギノ角ゴ Pro W3" charset="-128"/>
                <a:ea typeface="ヒラギノ角ゴ Pro W3" charset="-128"/>
                <a:sym typeface="ヒラギノ角ゴ Pro W3" charset="-128"/>
              </a:rPr>
              <a:t>http://</a:t>
            </a:r>
            <a:r>
              <a:rPr lang="en-US" altLang="ja-JP" sz="1400">
                <a:solidFill>
                  <a:schemeClr val="tx1"/>
                </a:solidFill>
                <a:latin typeface="ヒラギノ角ゴ Pro W3" charset="-128"/>
                <a:ea typeface="ヒラギノ角ゴ Pro W3" charset="-128"/>
                <a:sym typeface="ヒラギノ角ゴ Pro W3" charset="-128"/>
              </a:rPr>
              <a:t>www.ipa.go.jp/security/vuln/documents/2006/ISwhitepaper2007.pdf</a:t>
            </a:r>
            <a:r>
              <a:rPr lang="ja-JP" altLang="en-US">
                <a:solidFill>
                  <a:schemeClr val="tx1"/>
                </a:solidFill>
                <a:latin typeface="ヒラギノ角ゴ Pro W3" charset="-128"/>
                <a:ea typeface="ヒラギノ角ゴ Pro W3" charset="-128"/>
                <a:sym typeface="ヒラギノ角ゴ Pro W3" charset="-128"/>
              </a:rPr>
              <a:t>）より</a:t>
            </a:r>
          </a:p>
        </p:txBody>
      </p:sp>
      <p:pic>
        <p:nvPicPr>
          <p:cNvPr id="56323" name="Picture 3"/>
          <p:cNvPicPr>
            <a:picLocks noChangeArrowheads="1"/>
          </p:cNvPicPr>
          <p:nvPr/>
        </p:nvPicPr>
        <p:blipFill>
          <a:blip r:embed="rId2"/>
          <a:srcRect/>
          <a:stretch>
            <a:fillRect/>
          </a:stretch>
        </p:blipFill>
        <p:spPr bwMode="auto">
          <a:xfrm>
            <a:off x="292100" y="1484313"/>
            <a:ext cx="8280400" cy="4084637"/>
          </a:xfrm>
          <a:prstGeom prst="rect">
            <a:avLst/>
          </a:prstGeom>
          <a:noFill/>
          <a:ln w="12700">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r>
              <a:rPr lang="ja-JP" altLang="en-US" smtClean="0"/>
              <a:t>攻撃手法（１）</a:t>
            </a:r>
            <a:endParaRPr lang="ja-JP" altLang="en-US"/>
          </a:p>
        </p:txBody>
      </p:sp>
      <p:sp>
        <p:nvSpPr>
          <p:cNvPr id="57346" name="Rectangle 2"/>
          <p:cNvSpPr>
            <a:spLocks noGrp="1" noChangeArrowheads="1"/>
          </p:cNvSpPr>
          <p:nvPr>
            <p:ph idx="1"/>
          </p:nvPr>
        </p:nvSpPr>
        <p:spPr/>
        <p:txBody>
          <a:bodyPr>
            <a:normAutofit fontScale="92500" lnSpcReduction="10000"/>
          </a:bodyPr>
          <a:lstStyle/>
          <a:p>
            <a:r>
              <a:rPr lang="en-US" altLang="ja-JP" smtClean="0"/>
              <a:t>Web</a:t>
            </a:r>
            <a:r>
              <a:rPr lang="ja-JP" altLang="en-US" smtClean="0"/>
              <a:t>アプリケーションに依存しない</a:t>
            </a:r>
          </a:p>
          <a:p>
            <a:pPr lvl="1"/>
            <a:r>
              <a:rPr lang="ja-JP" altLang="en-US" smtClean="0"/>
              <a:t>既知の脆弱性</a:t>
            </a:r>
          </a:p>
          <a:p>
            <a:pPr lvl="1"/>
            <a:r>
              <a:rPr lang="ja-JP" altLang="en-US" smtClean="0"/>
              <a:t>製品の設定ミス</a:t>
            </a:r>
          </a:p>
          <a:p>
            <a:pPr lvl="1"/>
            <a:r>
              <a:rPr lang="ja-JP" altLang="en-US" smtClean="0"/>
              <a:t>パスワード攻撃</a:t>
            </a:r>
          </a:p>
          <a:p>
            <a:pPr lvl="1"/>
            <a:r>
              <a:rPr lang="ja-JP" altLang="en-US" smtClean="0"/>
              <a:t>バッファオーバーフロー</a:t>
            </a:r>
          </a:p>
          <a:p>
            <a:r>
              <a:rPr lang="ja-JP" altLang="en-US" smtClean="0"/>
              <a:t>構成や設定の不備</a:t>
            </a:r>
          </a:p>
          <a:p>
            <a:pPr lvl="1"/>
            <a:r>
              <a:rPr lang="ja-JP" altLang="en-US" smtClean="0"/>
              <a:t>強制ブラウズ</a:t>
            </a:r>
          </a:p>
          <a:p>
            <a:pPr lvl="1"/>
            <a:r>
              <a:rPr lang="ja-JP" altLang="en-US" smtClean="0"/>
              <a:t>情報の意図せざる流出</a:t>
            </a:r>
          </a:p>
          <a:p>
            <a:pPr lvl="1"/>
            <a:r>
              <a:rPr lang="ja-JP" altLang="en-US" smtClean="0"/>
              <a:t>不十分なエラー処理</a:t>
            </a:r>
          </a:p>
          <a:p>
            <a:pPr lvl="1"/>
            <a:r>
              <a:rPr lang="ja-JP" altLang="en-US" smtClean="0"/>
              <a:t>システムのバックドアやデバッグモードの残存</a:t>
            </a:r>
            <a:endParaRPr lang="ja-JP" altLang="en-US"/>
          </a:p>
        </p:txBody>
      </p:sp>
      <p:sp>
        <p:nvSpPr>
          <p:cNvPr id="4" name="スライド番号プレースホルダ 3"/>
          <p:cNvSpPr>
            <a:spLocks noGrp="1"/>
          </p:cNvSpPr>
          <p:nvPr>
            <p:ph type="sldNum" sz="quarter" idx="12"/>
          </p:nvPr>
        </p:nvSpPr>
        <p:spPr/>
        <p:txBody>
          <a:bodyPr/>
          <a:lstStyle/>
          <a:p>
            <a:fld id="{BFD2E10E-6475-4BDE-85E4-12532DE85D9A}" type="slidenum">
              <a:rPr lang="en-US" altLang="ja-JP" smtClean="0"/>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rIns="132080"/>
          <a:lstStyle/>
          <a:p>
            <a:r>
              <a:rPr lang="ja-JP" altLang="en-US"/>
              <a:t>安全な</a:t>
            </a:r>
            <a:r>
              <a:rPr lang="en-US" altLang="ja-JP"/>
              <a:t>Web</a:t>
            </a:r>
            <a:r>
              <a:rPr lang="ja-JP" altLang="en-US"/>
              <a:t>？</a:t>
            </a:r>
          </a:p>
        </p:txBody>
      </p:sp>
      <p:sp>
        <p:nvSpPr>
          <p:cNvPr id="6" name="スライド番号プレースホルダ 3"/>
          <p:cNvSpPr>
            <a:spLocks noGrp="1"/>
          </p:cNvSpPr>
          <p:nvPr>
            <p:ph type="sldNum" sz="quarter" idx="12"/>
          </p:nvPr>
        </p:nvSpPr>
        <p:spPr/>
        <p:txBody>
          <a:bodyPr/>
          <a:lstStyle/>
          <a:p>
            <a:fld id="{020CD5FD-E422-45D0-8190-74D81507D731}" type="slidenum">
              <a:rPr lang="en-US" altLang="ja-JP"/>
              <a:pPr/>
              <a:t>4</a:t>
            </a:fld>
            <a:endParaRPr lang="en-US" altLang="ja-JP"/>
          </a:p>
        </p:txBody>
      </p:sp>
      <p:grpSp>
        <p:nvGrpSpPr>
          <p:cNvPr id="20482" name="Group 2"/>
          <p:cNvGrpSpPr>
            <a:grpSpLocks/>
          </p:cNvGrpSpPr>
          <p:nvPr/>
        </p:nvGrpSpPr>
        <p:grpSpPr bwMode="auto">
          <a:xfrm>
            <a:off x="1397000" y="1752600"/>
            <a:ext cx="6350000" cy="4838700"/>
            <a:chOff x="0" y="0"/>
            <a:chExt cx="4000" cy="3048"/>
          </a:xfrm>
        </p:grpSpPr>
        <p:pic>
          <p:nvPicPr>
            <p:cNvPr id="20483" name="Picture 3"/>
            <p:cNvPicPr>
              <a:picLocks noChangeAspect="1" noChangeArrowheads="1"/>
            </p:cNvPicPr>
            <p:nvPr/>
          </p:nvPicPr>
          <p:blipFill>
            <a:blip r:embed="rId2"/>
            <a:srcRect/>
            <a:stretch>
              <a:fillRect/>
            </a:stretch>
          </p:blipFill>
          <p:spPr bwMode="auto">
            <a:xfrm>
              <a:off x="0" y="0"/>
              <a:ext cx="4000" cy="2664"/>
            </a:xfrm>
            <a:prstGeom prst="rect">
              <a:avLst/>
            </a:prstGeom>
            <a:noFill/>
            <a:ln w="12700">
              <a:noFill/>
              <a:miter lim="800000"/>
              <a:headEnd/>
              <a:tailEnd/>
            </a:ln>
          </p:spPr>
        </p:pic>
        <p:sp>
          <p:nvSpPr>
            <p:cNvPr id="20484" name="Rectangle 4"/>
            <p:cNvSpPr>
              <a:spLocks/>
            </p:cNvSpPr>
            <p:nvPr/>
          </p:nvSpPr>
          <p:spPr bwMode="auto">
            <a:xfrm>
              <a:off x="238" y="2696"/>
              <a:ext cx="3513" cy="352"/>
            </a:xfrm>
            <a:prstGeom prst="rect">
              <a:avLst/>
            </a:prstGeom>
            <a:noFill/>
            <a:ln w="12700">
              <a:noFill/>
              <a:miter lim="800000"/>
              <a:headEnd type="none" w="med" len="med"/>
              <a:tailEnd type="none" w="med" len="med"/>
            </a:ln>
          </p:spPr>
          <p:txBody>
            <a:bodyPr wrap="none" lIns="0" tIns="0" rIns="40639" bIns="0">
              <a:spAutoFit/>
            </a:bodyPr>
            <a:lstStyle/>
            <a:p>
              <a:pPr marL="39688" algn="ctr"/>
              <a:r>
                <a:rPr lang="ja-JP" altLang="en-US" sz="3600">
                  <a:solidFill>
                    <a:schemeClr val="tx1"/>
                  </a:solidFill>
                  <a:latin typeface="ヒラギノ丸ゴ Pro W4" charset="-128"/>
                  <a:ea typeface="ヒラギノ丸ゴ Pro W4" charset="-128"/>
                  <a:sym typeface="ヒラギノ丸ゴ Pro W4" charset="-128"/>
                </a:rPr>
                <a:t>安全な”車”なら想像がつく</a:t>
              </a: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p:txBody>
          <a:bodyPr/>
          <a:lstStyle/>
          <a:p>
            <a:r>
              <a:rPr lang="ja-JP" altLang="en-US" smtClean="0"/>
              <a:t>攻撃手法（２）</a:t>
            </a:r>
            <a:endParaRPr lang="ja-JP" altLang="en-US"/>
          </a:p>
        </p:txBody>
      </p:sp>
      <p:sp>
        <p:nvSpPr>
          <p:cNvPr id="58370" name="Rectangle 2"/>
          <p:cNvSpPr>
            <a:spLocks noGrp="1" noChangeArrowheads="1"/>
          </p:cNvSpPr>
          <p:nvPr>
            <p:ph idx="1"/>
          </p:nvPr>
        </p:nvSpPr>
        <p:spPr/>
        <p:txBody>
          <a:bodyPr>
            <a:normAutofit fontScale="92500" lnSpcReduction="20000"/>
          </a:bodyPr>
          <a:lstStyle/>
          <a:p>
            <a:r>
              <a:rPr lang="ja-JP" altLang="en-US" smtClean="0"/>
              <a:t>入力チェックの不備</a:t>
            </a:r>
          </a:p>
          <a:p>
            <a:pPr lvl="1"/>
            <a:r>
              <a:rPr lang="ja-JP" altLang="en-US" smtClean="0"/>
              <a:t>パラメータ操作</a:t>
            </a:r>
          </a:p>
          <a:p>
            <a:pPr lvl="2"/>
            <a:r>
              <a:rPr lang="en-US" altLang="ja-JP" smtClean="0"/>
              <a:t>(1) URL</a:t>
            </a:r>
            <a:r>
              <a:rPr lang="ja-JP" altLang="en-US" smtClean="0"/>
              <a:t>パラメータの改ざん</a:t>
            </a:r>
          </a:p>
          <a:p>
            <a:pPr lvl="2"/>
            <a:r>
              <a:rPr lang="en-US" altLang="ja-JP" smtClean="0"/>
              <a:t>(2) hidden</a:t>
            </a:r>
            <a:r>
              <a:rPr lang="ja-JP" altLang="en-US" smtClean="0"/>
              <a:t>フィールド値の操作</a:t>
            </a:r>
          </a:p>
          <a:p>
            <a:pPr lvl="2"/>
            <a:r>
              <a:rPr lang="en-US" altLang="ja-JP" smtClean="0"/>
              <a:t>(3) Cookie</a:t>
            </a:r>
            <a:r>
              <a:rPr lang="ja-JP" altLang="en-US" smtClean="0"/>
              <a:t>値の操作</a:t>
            </a:r>
          </a:p>
          <a:p>
            <a:pPr lvl="1"/>
            <a:r>
              <a:rPr lang="ja-JP" altLang="en-US" smtClean="0"/>
              <a:t>ステルスコマンド操作</a:t>
            </a:r>
          </a:p>
          <a:p>
            <a:pPr lvl="2"/>
            <a:r>
              <a:rPr lang="en-US" altLang="ja-JP" smtClean="0"/>
              <a:t>(1) SQL</a:t>
            </a:r>
            <a:r>
              <a:rPr lang="ja-JP" altLang="en-US" smtClean="0"/>
              <a:t>インジェクション</a:t>
            </a:r>
          </a:p>
          <a:p>
            <a:pPr lvl="2"/>
            <a:r>
              <a:rPr lang="en-US" altLang="ja-JP" smtClean="0"/>
              <a:t>(2) OS</a:t>
            </a:r>
            <a:r>
              <a:rPr lang="ja-JP" altLang="en-US" smtClean="0"/>
              <a:t>コマンドインジェクション</a:t>
            </a:r>
          </a:p>
          <a:p>
            <a:pPr lvl="1"/>
            <a:r>
              <a:rPr lang="ja-JP" altLang="en-US" smtClean="0"/>
              <a:t>クロスサイトスクリプティング</a:t>
            </a:r>
          </a:p>
          <a:p>
            <a:pPr lvl="1"/>
            <a:r>
              <a:rPr lang="ja-JP" altLang="en-US" smtClean="0"/>
              <a:t>クロスサイトトレーシング</a:t>
            </a:r>
          </a:p>
          <a:p>
            <a:pPr lvl="1"/>
            <a:r>
              <a:rPr lang="en-US" altLang="ja-JP" smtClean="0"/>
              <a:t>HTTP</a:t>
            </a:r>
            <a:r>
              <a:rPr lang="ja-JP" altLang="en-US" smtClean="0"/>
              <a:t>ヘッダインジェクション</a:t>
            </a:r>
          </a:p>
          <a:p>
            <a:pPr lvl="1"/>
            <a:r>
              <a:rPr lang="ja-JP" altLang="en-US" smtClean="0"/>
              <a:t>ディレクトリトラバーサル</a:t>
            </a:r>
            <a:endParaRPr lang="ja-JP" altLang="en-US" dirty="0"/>
          </a:p>
        </p:txBody>
      </p:sp>
      <p:sp>
        <p:nvSpPr>
          <p:cNvPr id="4" name="スライド番号プレースホルダ 3"/>
          <p:cNvSpPr>
            <a:spLocks noGrp="1"/>
          </p:cNvSpPr>
          <p:nvPr>
            <p:ph type="sldNum" sz="quarter" idx="12"/>
          </p:nvPr>
        </p:nvSpPr>
        <p:spPr/>
        <p:txBody>
          <a:bodyPr/>
          <a:lstStyle/>
          <a:p>
            <a:fld id="{233A3485-B3C4-45A2-9B85-79C932D80497}" type="slidenum">
              <a:rPr lang="en-US" altLang="ja-JP" smtClean="0"/>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r>
              <a:rPr lang="ja-JP" altLang="en-US" smtClean="0"/>
              <a:t>攻撃手法（３）</a:t>
            </a:r>
            <a:endParaRPr lang="ja-JP" altLang="en-US"/>
          </a:p>
        </p:txBody>
      </p:sp>
      <p:sp>
        <p:nvSpPr>
          <p:cNvPr id="59394" name="Rectangle 2"/>
          <p:cNvSpPr>
            <a:spLocks noGrp="1" noChangeArrowheads="1"/>
          </p:cNvSpPr>
          <p:nvPr>
            <p:ph idx="1"/>
          </p:nvPr>
        </p:nvSpPr>
        <p:spPr/>
        <p:txBody>
          <a:bodyPr/>
          <a:lstStyle/>
          <a:p>
            <a:r>
              <a:rPr lang="ja-JP" altLang="en-US" smtClean="0"/>
              <a:t>認証の不備（ロジックエラー）</a:t>
            </a:r>
          </a:p>
          <a:p>
            <a:pPr lvl="1"/>
            <a:r>
              <a:rPr lang="ja-JP" altLang="en-US" smtClean="0"/>
              <a:t>セッションハイジャック／リプレイ</a:t>
            </a:r>
          </a:p>
          <a:p>
            <a:pPr lvl="1"/>
            <a:r>
              <a:rPr lang="ja-JP" altLang="en-US" smtClean="0"/>
              <a:t>セッション固定</a:t>
            </a:r>
          </a:p>
          <a:p>
            <a:pPr lvl="1"/>
            <a:r>
              <a:rPr lang="en-US" altLang="ja-JP" smtClean="0"/>
              <a:t>CSRF</a:t>
            </a:r>
            <a:r>
              <a:rPr lang="ja-JP" altLang="en-US" smtClean="0"/>
              <a:t>（</a:t>
            </a:r>
            <a:r>
              <a:rPr lang="en-US" altLang="ja-JP" smtClean="0"/>
              <a:t>Cross Site Request Forgery </a:t>
            </a:r>
            <a:r>
              <a:rPr lang="ja-JP" altLang="en-US" smtClean="0"/>
              <a:t>）</a:t>
            </a:r>
            <a:endParaRPr lang="ja-JP" altLang="en-US"/>
          </a:p>
        </p:txBody>
      </p:sp>
      <p:sp>
        <p:nvSpPr>
          <p:cNvPr id="4" name="スライド番号プレースホルダ 3"/>
          <p:cNvSpPr>
            <a:spLocks noGrp="1"/>
          </p:cNvSpPr>
          <p:nvPr>
            <p:ph type="sldNum" sz="quarter" idx="12"/>
          </p:nvPr>
        </p:nvSpPr>
        <p:spPr/>
        <p:txBody>
          <a:bodyPr/>
          <a:lstStyle/>
          <a:p>
            <a:fld id="{823042A3-570B-426A-8E41-A1B9693F7080}" type="slidenum">
              <a:rPr lang="en-US" altLang="ja-JP" smtClean="0"/>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685800" y="1844675"/>
            <a:ext cx="7772400" cy="2041525"/>
          </a:xfrm>
          <a:ln/>
        </p:spPr>
        <p:txBody>
          <a:bodyPr rIns="132080"/>
          <a:lstStyle/>
          <a:p>
            <a:r>
              <a:rPr lang="ja-JP" altLang="en-US" sz="4000"/>
              <a:t>安全な</a:t>
            </a:r>
            <a:r>
              <a:rPr lang="en-US" altLang="ja-JP" sz="4000"/>
              <a:t>Web</a:t>
            </a:r>
            <a:r>
              <a:rPr lang="ja-JP" altLang="en-US" sz="4000"/>
              <a:t>アプリケーションの</a:t>
            </a:r>
            <a:br>
              <a:rPr lang="ja-JP" altLang="en-US" sz="4000"/>
            </a:br>
            <a:r>
              <a:rPr lang="ja-JP" altLang="en-US" sz="4000"/>
              <a:t>ためのセキュリティ要件</a:t>
            </a:r>
          </a:p>
        </p:txBody>
      </p:sp>
      <p:sp>
        <p:nvSpPr>
          <p:cNvPr id="60418" name="Rectangle 2"/>
          <p:cNvSpPr>
            <a:spLocks noGrp="1" noChangeArrowheads="1"/>
          </p:cNvSpPr>
          <p:nvPr>
            <p:ph idx="1"/>
          </p:nvPr>
        </p:nvSpPr>
        <p:spPr>
          <a:xfrm>
            <a:off x="1371600" y="3886200"/>
            <a:ext cx="6400800" cy="2971800"/>
          </a:xfrm>
          <a:ln/>
        </p:spPr>
        <p:txBody>
          <a:bodyPr rIns="132080"/>
          <a:lstStyle/>
          <a:p>
            <a:pPr marL="39688" indent="0" algn="ctr">
              <a:buFont typeface="ヒラギノ角ゴ Pro W3" charset="-128"/>
              <a:buNone/>
            </a:pPr>
            <a:endParaRPr lang="en-US" altLang="ja-JP"/>
          </a:p>
        </p:txBody>
      </p:sp>
      <p:sp>
        <p:nvSpPr>
          <p:cNvPr id="4" name="スライド番号プレースホルダ 3"/>
          <p:cNvSpPr>
            <a:spLocks noGrp="1"/>
          </p:cNvSpPr>
          <p:nvPr>
            <p:ph type="sldNum" sz="quarter" idx="12"/>
          </p:nvPr>
        </p:nvSpPr>
        <p:spPr/>
        <p:txBody>
          <a:bodyPr/>
          <a:lstStyle/>
          <a:p>
            <a:fld id="{28CBD132-B1F5-4D51-AC03-CCA8809FB211}" type="slidenum">
              <a:rPr lang="en-US" altLang="ja-JP"/>
              <a:pPr/>
              <a:t>42</a:t>
            </a:fld>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8768384" presetClass="entr" presetSubtype="56086608" fill="hold" grpId="0" nodeType="afterEffect">
                                  <p:stCondLst>
                                    <p:cond delay="0"/>
                                  </p:stCondLst>
                                  <p:childTnLst>
                                    <p:set>
                                      <p:cBhvr>
                                        <p:cTn id="6" dur="1" fill="hold">
                                          <p:stCondLst>
                                            <p:cond delay="499"/>
                                          </p:stCondLst>
                                        </p:cTn>
                                        <p:tgtEl>
                                          <p:spTgt spid="60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61442" name="Rectangle 2"/>
          <p:cNvSpPr>
            <a:spLocks noGrp="1" noChangeArrowheads="1"/>
          </p:cNvSpPr>
          <p:nvPr>
            <p:ph idx="1"/>
          </p:nvPr>
        </p:nvSpPr>
        <p:spPr/>
        <p:txBody>
          <a:bodyPr/>
          <a:lstStyle/>
          <a:p>
            <a:r>
              <a:rPr lang="ja-JP" altLang="en-US" dirty="0" smtClean="0"/>
              <a:t>開発者、開発業者任せ</a:t>
            </a:r>
          </a:p>
          <a:p>
            <a:r>
              <a:rPr lang="ja-JP" altLang="en-US" dirty="0" smtClean="0"/>
              <a:t>「セキュリティを考慮」という要件</a:t>
            </a:r>
          </a:p>
          <a:p>
            <a:r>
              <a:rPr lang="ja-JP" altLang="en-US" dirty="0" smtClean="0">
                <a:solidFill>
                  <a:srgbClr val="FF0000"/>
                </a:solidFill>
              </a:rPr>
              <a:t>これでは解決しない</a:t>
            </a:r>
          </a:p>
          <a:p>
            <a:endParaRPr lang="ja-JP" altLang="en-US" dirty="0" smtClean="0"/>
          </a:p>
          <a:p>
            <a:r>
              <a:rPr lang="ja-JP" altLang="en-US" dirty="0" smtClean="0"/>
              <a:t>要求</a:t>
            </a:r>
            <a:r>
              <a:rPr lang="en-US" altLang="ja-JP" dirty="0" smtClean="0"/>
              <a:t>(</a:t>
            </a:r>
            <a:r>
              <a:rPr lang="ja-JP" altLang="en-US" dirty="0" smtClean="0"/>
              <a:t>発注</a:t>
            </a:r>
            <a:r>
              <a:rPr lang="en-US" altLang="ja-JP" dirty="0" smtClean="0"/>
              <a:t>)</a:t>
            </a:r>
            <a:r>
              <a:rPr lang="ja-JP" altLang="en-US" dirty="0" smtClean="0"/>
              <a:t>仕様書にセキュリティ要件を明記することが必要</a:t>
            </a:r>
          </a:p>
          <a:p>
            <a:pPr lvl="1"/>
            <a:r>
              <a:rPr lang="ja-JP" altLang="en-US" dirty="0" smtClean="0"/>
              <a:t>要件がないものは誰も作らない</a:t>
            </a:r>
          </a:p>
          <a:p>
            <a:pPr lvl="1"/>
            <a:r>
              <a:rPr lang="ja-JP" altLang="en-US" dirty="0" smtClean="0"/>
              <a:t>要件がないと納品検収時に確認できない</a:t>
            </a:r>
            <a:endParaRPr lang="ja-JP" altLang="en-US" dirty="0"/>
          </a:p>
        </p:txBody>
      </p:sp>
      <p:sp>
        <p:nvSpPr>
          <p:cNvPr id="4" name="スライド番号プレースホルダ 3"/>
          <p:cNvSpPr>
            <a:spLocks noGrp="1"/>
          </p:cNvSpPr>
          <p:nvPr>
            <p:ph type="sldNum" sz="quarter" idx="12"/>
          </p:nvPr>
        </p:nvSpPr>
        <p:spPr/>
        <p:txBody>
          <a:bodyPr/>
          <a:lstStyle/>
          <a:p>
            <a:fld id="{DC961C54-4C88-4F09-A67C-C03C4EA6E98E}" type="slidenum">
              <a:rPr lang="en-US" altLang="ja-JP" smtClean="0"/>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ln/>
        </p:spPr>
        <p:txBody>
          <a:bodyPr rIns="132080"/>
          <a:lstStyle/>
          <a:p>
            <a:r>
              <a:rPr lang="ja-JP" altLang="en-US"/>
              <a:t>セキュリティ要件の参考資料</a:t>
            </a:r>
          </a:p>
        </p:txBody>
      </p:sp>
      <p:sp>
        <p:nvSpPr>
          <p:cNvPr id="62466" name="Rectangle 2"/>
          <p:cNvSpPr>
            <a:spLocks noGrp="1" noChangeArrowheads="1"/>
          </p:cNvSpPr>
          <p:nvPr>
            <p:ph idx="1"/>
          </p:nvPr>
        </p:nvSpPr>
        <p:spPr>
          <a:ln/>
        </p:spPr>
        <p:txBody>
          <a:bodyPr rIns="132080"/>
          <a:lstStyle/>
          <a:p>
            <a:pPr>
              <a:buClrTx/>
              <a:buSzPct val="125000"/>
              <a:buFont typeface="A-OTF 新ゴ Pro R" charset="-128"/>
              <a:buChar char="•"/>
            </a:pPr>
            <a:r>
              <a:rPr lang="en-US" altLang="ja-JP" sz="2400" dirty="0">
                <a:latin typeface="A-OTF 新ゴ Pro R" charset="-128"/>
                <a:ea typeface="A-OTF 新ゴ Pro R" charset="-128"/>
                <a:sym typeface="A-OTF 新ゴ Pro R" charset="-128"/>
              </a:rPr>
              <a:t>IPA </a:t>
            </a:r>
            <a:r>
              <a:rPr lang="ja-JP" altLang="en-US" sz="2400" dirty="0">
                <a:latin typeface="A-OTF 新ゴ Pro R" charset="-128"/>
                <a:ea typeface="A-OTF 新ゴ Pro R" charset="-128"/>
                <a:sym typeface="A-OTF 新ゴ Pro R" charset="-128"/>
              </a:rPr>
              <a:t>安全なウェブアプリケーション発注のあり方</a:t>
            </a:r>
            <a:br>
              <a:rPr lang="ja-JP" altLang="en-US" sz="2400" dirty="0">
                <a:latin typeface="A-OTF 新ゴ Pro R" charset="-128"/>
                <a:ea typeface="A-OTF 新ゴ Pro R" charset="-128"/>
                <a:sym typeface="A-OTF 新ゴ Pro R" charset="-128"/>
              </a:rPr>
            </a:br>
            <a:r>
              <a:rPr lang="en-US" altLang="ja-JP" sz="2400" u="sng" dirty="0">
                <a:latin typeface="A-OTF 新ゴ Pro R" charset="-128"/>
                <a:ea typeface="A-OTF 新ゴ Pro R" charset="-128"/>
                <a:sym typeface="A-OTF 新ゴ Pro R" charset="-128"/>
                <a:hlinkClick r:id="rId2"/>
              </a:rPr>
              <a:t>http://www.ipa.go.jp/security/vuln/event/documents/200612_5.pdf</a:t>
            </a:r>
            <a:r>
              <a:rPr lang="ja-JP" altLang="en-US" sz="2400" dirty="0">
                <a:latin typeface="A-OTF 新ゴ Pro R" charset="-128"/>
                <a:ea typeface="A-OTF 新ゴ Pro R" charset="-128"/>
                <a:sym typeface="A-OTF 新ゴ Pro R" charset="-128"/>
              </a:rPr>
              <a:t>　</a:t>
            </a:r>
          </a:p>
          <a:p>
            <a:pPr>
              <a:buClrTx/>
              <a:buSzPct val="125000"/>
              <a:buFont typeface="A-OTF 新ゴ Pro R" charset="-128"/>
              <a:buChar char="•"/>
            </a:pPr>
            <a:r>
              <a:rPr lang="en-US" altLang="ja-JP" sz="2400" dirty="0"/>
              <a:t>JNSA</a:t>
            </a:r>
            <a:r>
              <a:rPr lang="ja-JP" altLang="en-US" sz="2400" dirty="0"/>
              <a:t>セキュアシステム開発ガイドライン「</a:t>
            </a:r>
            <a:r>
              <a:rPr lang="en-US" altLang="ja-JP" sz="2400" dirty="0"/>
              <a:t>Web</a:t>
            </a:r>
            <a:r>
              <a:rPr lang="ja-JP" altLang="en-US" sz="2400" dirty="0"/>
              <a:t>システム　セキュリティ要求仕様（</a:t>
            </a:r>
            <a:r>
              <a:rPr lang="en-US" altLang="ja-JP" sz="2400" dirty="0"/>
              <a:t>RFP</a:t>
            </a:r>
            <a:r>
              <a:rPr lang="ja-JP" altLang="en-US" sz="2400" dirty="0"/>
              <a:t>）」編　</a:t>
            </a:r>
            <a:r>
              <a:rPr lang="en-US" altLang="ja-JP" sz="2400" dirty="0"/>
              <a:t>β</a:t>
            </a:r>
            <a:r>
              <a:rPr lang="ja-JP" altLang="en-US" sz="2400" dirty="0"/>
              <a:t>版</a:t>
            </a:r>
            <a:br>
              <a:rPr lang="ja-JP" altLang="en-US" sz="2400" dirty="0"/>
            </a:br>
            <a:r>
              <a:rPr lang="en-US" altLang="ja-JP" sz="2400" u="sng" dirty="0">
                <a:hlinkClick r:id="rId3"/>
              </a:rPr>
              <a:t>http://www.jnsa.org/active/2005/active2005_1_4a.html</a:t>
            </a:r>
            <a:endParaRPr lang="en-US" altLang="ja-JP" sz="2400" dirty="0"/>
          </a:p>
          <a:p>
            <a:pPr>
              <a:buClrTx/>
              <a:buSzPct val="125000"/>
              <a:buFont typeface="A-OTF 新ゴ Pro R" charset="-128"/>
              <a:buChar char="•"/>
            </a:pPr>
            <a:endParaRPr lang="en-US" altLang="ja-JP" sz="2400" dirty="0"/>
          </a:p>
          <a:p>
            <a:pPr>
              <a:buClrTx/>
              <a:buSzPct val="125000"/>
              <a:buFont typeface="A-OTF 新ゴ Pro R" charset="-128"/>
              <a:buChar char="•"/>
            </a:pPr>
            <a:r>
              <a:rPr lang="ja-JP" altLang="en-US" sz="2400" dirty="0" smtClean="0"/>
              <a:t>弊社（株式会社トライコーダ）も</a:t>
            </a:r>
            <a:r>
              <a:rPr lang="en-US" altLang="ja-JP" sz="2400" dirty="0" smtClean="0"/>
              <a:t/>
            </a:r>
            <a:br>
              <a:rPr lang="en-US" altLang="ja-JP" sz="2400" dirty="0" smtClean="0"/>
            </a:br>
            <a:r>
              <a:rPr lang="ja-JP" altLang="en-US" sz="2400" dirty="0" smtClean="0"/>
              <a:t>セキュア</a:t>
            </a:r>
            <a:r>
              <a:rPr lang="en-US" altLang="ja-JP" sz="2400" dirty="0" smtClean="0"/>
              <a:t>Web</a:t>
            </a:r>
            <a:r>
              <a:rPr lang="ja-JP" altLang="en-US" sz="2400" dirty="0" smtClean="0"/>
              <a:t>アプリケーション構築の教育をやっています。</a:t>
            </a:r>
            <a:endParaRPr lang="ja-JP" altLang="en-US" sz="2400" dirty="0"/>
          </a:p>
        </p:txBody>
      </p:sp>
      <p:sp>
        <p:nvSpPr>
          <p:cNvPr id="4" name="スライド番号プレースホルダ 3"/>
          <p:cNvSpPr>
            <a:spLocks noGrp="1"/>
          </p:cNvSpPr>
          <p:nvPr>
            <p:ph type="sldNum" sz="quarter" idx="12"/>
          </p:nvPr>
        </p:nvSpPr>
        <p:spPr/>
        <p:txBody>
          <a:bodyPr/>
          <a:lstStyle/>
          <a:p>
            <a:fld id="{3FF1E822-A459-4390-BD4A-8F5887EA7037}" type="slidenum">
              <a:rPr lang="en-US" altLang="ja-JP"/>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ln/>
        </p:spPr>
        <p:txBody>
          <a:bodyPr rIns="132080"/>
          <a:lstStyle/>
          <a:p>
            <a:r>
              <a:rPr lang="ja-JP" altLang="en-US"/>
              <a:t>まとめ</a:t>
            </a:r>
          </a:p>
        </p:txBody>
      </p:sp>
      <p:sp>
        <p:nvSpPr>
          <p:cNvPr id="63490" name="Rectangle 2"/>
          <p:cNvSpPr>
            <a:spLocks noGrp="1" noChangeArrowheads="1"/>
          </p:cNvSpPr>
          <p:nvPr>
            <p:ph idx="1"/>
          </p:nvPr>
        </p:nvSpPr>
        <p:spPr>
          <a:xfrm>
            <a:off x="114300" y="1600200"/>
            <a:ext cx="8890000" cy="5257800"/>
          </a:xfrm>
          <a:ln/>
        </p:spPr>
        <p:txBody>
          <a:bodyPr rIns="132080"/>
          <a:lstStyle/>
          <a:p>
            <a:pPr>
              <a:buClrTx/>
              <a:buFont typeface="ヒラギノ角ゴ Pro W6" charset="-128"/>
              <a:buChar char="•"/>
            </a:pPr>
            <a:r>
              <a:rPr lang="ja-JP" altLang="en-US">
                <a:latin typeface="ヒラギノ角ゴ Pro W6" charset="-128"/>
                <a:ea typeface="ヒラギノ角ゴ Pro W6" charset="-128"/>
                <a:sym typeface="ヒラギノ角ゴ Pro W6" charset="-128"/>
              </a:rPr>
              <a:t>なぜ、御社の</a:t>
            </a:r>
            <a:r>
              <a:rPr lang="en-US" altLang="ja-JP">
                <a:latin typeface="ヒラギノ角ゴ Pro W6" charset="-128"/>
                <a:ea typeface="ヒラギノ角ゴ Pro W6" charset="-128"/>
                <a:sym typeface="ヒラギノ角ゴ Pro W6" charset="-128"/>
              </a:rPr>
              <a:t>Web</a:t>
            </a:r>
            <a:r>
              <a:rPr lang="ja-JP" altLang="en-US">
                <a:latin typeface="ヒラギノ角ゴ Pro W6" charset="-128"/>
                <a:ea typeface="ヒラギノ角ゴ Pro W6" charset="-128"/>
                <a:sym typeface="ヒラギノ角ゴ Pro W6" charset="-128"/>
              </a:rPr>
              <a:t>サイトが攻撃されるのか？</a:t>
            </a:r>
          </a:p>
          <a:p>
            <a:pPr marL="782638" lvl="1"/>
            <a:r>
              <a:rPr lang="ja-JP" altLang="en-US"/>
              <a:t>大半は自動ツールによる無差別攻撃</a:t>
            </a:r>
          </a:p>
          <a:p>
            <a:pPr marL="782638" lvl="1"/>
            <a:endParaRPr lang="ja-JP" altLang="en-US"/>
          </a:p>
          <a:p>
            <a:pPr>
              <a:buClrTx/>
              <a:buFont typeface="ヒラギノ角ゴ Pro W6" charset="-128"/>
              <a:buChar char="•"/>
            </a:pPr>
            <a:r>
              <a:rPr lang="ja-JP" altLang="en-US">
                <a:latin typeface="ヒラギノ角ゴ Pro W6" charset="-128"/>
                <a:ea typeface="ヒラギノ角ゴ Pro W6" charset="-128"/>
                <a:sym typeface="ヒラギノ角ゴ Pro W6" charset="-128"/>
              </a:rPr>
              <a:t>そして、守るためには何をすればよいのか？</a:t>
            </a:r>
          </a:p>
          <a:p>
            <a:pPr marL="782638" lvl="1"/>
            <a:r>
              <a:rPr lang="ja-JP" altLang="en-US"/>
              <a:t>リスク管理 </a:t>
            </a:r>
          </a:p>
          <a:p>
            <a:pPr marL="782638" lvl="1"/>
            <a:r>
              <a:rPr lang="ja-JP" altLang="en-US"/>
              <a:t>適切なセキュリティ要件</a:t>
            </a:r>
          </a:p>
          <a:p>
            <a:pPr marL="1182688" lvl="2"/>
            <a:r>
              <a:rPr lang="en-US" altLang="ja-JP"/>
              <a:t>Web</a:t>
            </a:r>
            <a:r>
              <a:rPr lang="ja-JP" altLang="en-US"/>
              <a:t>アプリケーションに共通で使える部分は多い</a:t>
            </a:r>
          </a:p>
        </p:txBody>
      </p:sp>
      <p:sp>
        <p:nvSpPr>
          <p:cNvPr id="4" name="スライド番号プレースホルダ 3"/>
          <p:cNvSpPr>
            <a:spLocks noGrp="1"/>
          </p:cNvSpPr>
          <p:nvPr>
            <p:ph type="sldNum" sz="quarter" idx="12"/>
          </p:nvPr>
        </p:nvSpPr>
        <p:spPr/>
        <p:txBody>
          <a:bodyPr/>
          <a:lstStyle/>
          <a:p>
            <a:fld id="{5B663A59-0764-4A1E-9265-A58DF2F5CB9C}" type="slidenum">
              <a:rPr lang="en-US" altLang="ja-JP"/>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ln/>
        </p:spPr>
        <p:txBody>
          <a:bodyPr rIns="132080"/>
          <a:lstStyle/>
          <a:p>
            <a:r>
              <a:rPr lang="en-US" altLang="ja-JP" sz="2800"/>
              <a:t>Web</a:t>
            </a:r>
            <a:r>
              <a:rPr lang="ja-JP" altLang="en-US" sz="2800"/>
              <a:t>アプリケーションのセキュリティ要件（１）</a:t>
            </a:r>
          </a:p>
        </p:txBody>
      </p:sp>
      <p:sp>
        <p:nvSpPr>
          <p:cNvPr id="64514" name="Rectangle 2"/>
          <p:cNvSpPr>
            <a:spLocks noGrp="1" noChangeArrowheads="1"/>
          </p:cNvSpPr>
          <p:nvPr>
            <p:ph idx="1"/>
          </p:nvPr>
        </p:nvSpPr>
        <p:spPr>
          <a:ln/>
        </p:spPr>
        <p:txBody>
          <a:bodyPr rIns="132080"/>
          <a:lstStyle/>
          <a:p>
            <a:pPr>
              <a:lnSpc>
                <a:spcPct val="50000"/>
              </a:lnSpc>
              <a:buFont typeface="Arial" charset="0"/>
              <a:buChar char="•"/>
            </a:pPr>
            <a:r>
              <a:rPr lang="ja-JP" altLang="en-US"/>
              <a:t>画面設計</a:t>
            </a:r>
          </a:p>
          <a:p>
            <a:pPr marL="782638" lvl="1">
              <a:lnSpc>
                <a:spcPct val="50000"/>
              </a:lnSpc>
            </a:pPr>
            <a:r>
              <a:rPr lang="ja-JP" altLang="en-US"/>
              <a:t>画面遷移図の提出</a:t>
            </a:r>
          </a:p>
          <a:p>
            <a:pPr marL="782638" lvl="1">
              <a:lnSpc>
                <a:spcPct val="50000"/>
              </a:lnSpc>
            </a:pPr>
            <a:r>
              <a:rPr lang="ja-JP" altLang="en-US"/>
              <a:t>新たなウィンドウを開かない</a:t>
            </a:r>
          </a:p>
          <a:p>
            <a:pPr marL="782638" lvl="1">
              <a:lnSpc>
                <a:spcPct val="50000"/>
              </a:lnSpc>
            </a:pPr>
            <a:r>
              <a:rPr lang="en-US" altLang="ja-JP"/>
              <a:t>Web</a:t>
            </a:r>
            <a:r>
              <a:rPr lang="ja-JP" altLang="en-US"/>
              <a:t>ブラウザのデフォルト設定で動作すること</a:t>
            </a:r>
          </a:p>
          <a:p>
            <a:pPr marL="782638" lvl="1">
              <a:lnSpc>
                <a:spcPct val="50000"/>
              </a:lnSpc>
            </a:pPr>
            <a:r>
              <a:rPr lang="ja-JP" altLang="en-US"/>
              <a:t>フレームを使用しない</a:t>
            </a:r>
          </a:p>
          <a:p>
            <a:pPr>
              <a:lnSpc>
                <a:spcPct val="50000"/>
              </a:lnSpc>
              <a:buFont typeface="Arial" charset="0"/>
              <a:buChar char="•"/>
            </a:pPr>
            <a:r>
              <a:rPr lang="ja-JP" altLang="en-US"/>
              <a:t>ドメイン名</a:t>
            </a:r>
          </a:p>
          <a:p>
            <a:pPr marL="782638" lvl="1">
              <a:lnSpc>
                <a:spcPct val="50000"/>
              </a:lnSpc>
            </a:pPr>
            <a:r>
              <a:rPr lang="ja-JP" altLang="en-US"/>
              <a:t>システムが使用する</a:t>
            </a:r>
            <a:r>
              <a:rPr lang="en-US" altLang="ja-JP"/>
              <a:t>URL</a:t>
            </a:r>
            <a:r>
              <a:rPr lang="ja-JP" altLang="en-US"/>
              <a:t>のドメイン名は</a:t>
            </a:r>
            <a:r>
              <a:rPr lang="en-US" altLang="ja-JP"/>
              <a:t>1</a:t>
            </a:r>
            <a:r>
              <a:rPr lang="ja-JP" altLang="en-US"/>
              <a:t>つにする</a:t>
            </a:r>
          </a:p>
        </p:txBody>
      </p:sp>
      <p:sp>
        <p:nvSpPr>
          <p:cNvPr id="4" name="スライド番号プレースホルダ 3"/>
          <p:cNvSpPr>
            <a:spLocks noGrp="1"/>
          </p:cNvSpPr>
          <p:nvPr>
            <p:ph type="sldNum" sz="quarter" idx="12"/>
          </p:nvPr>
        </p:nvSpPr>
        <p:spPr/>
        <p:txBody>
          <a:bodyPr/>
          <a:lstStyle/>
          <a:p>
            <a:fld id="{0B4B8B0E-8F0E-4136-9105-E9374BB0E480}" type="slidenum">
              <a:rPr lang="en-US" altLang="ja-JP"/>
              <a:pPr/>
              <a:t>46</a:t>
            </a:fld>
            <a:endParaRPr lang="en-US" altLang="ja-JP"/>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ln/>
        </p:spPr>
        <p:txBody>
          <a:bodyPr rIns="132080"/>
          <a:lstStyle/>
          <a:p>
            <a:r>
              <a:rPr lang="en-US" altLang="ja-JP" sz="2800"/>
              <a:t>Web</a:t>
            </a:r>
            <a:r>
              <a:rPr lang="ja-JP" altLang="en-US" sz="2800"/>
              <a:t>アプリケーションのセキュリティ要件（２）</a:t>
            </a:r>
          </a:p>
        </p:txBody>
      </p:sp>
      <p:sp>
        <p:nvSpPr>
          <p:cNvPr id="65538" name="Rectangle 2"/>
          <p:cNvSpPr>
            <a:spLocks noGrp="1" noChangeArrowheads="1"/>
          </p:cNvSpPr>
          <p:nvPr>
            <p:ph idx="1"/>
          </p:nvPr>
        </p:nvSpPr>
        <p:spPr>
          <a:ln/>
        </p:spPr>
        <p:txBody>
          <a:bodyPr rIns="132080"/>
          <a:lstStyle/>
          <a:p>
            <a:pPr>
              <a:lnSpc>
                <a:spcPct val="80000"/>
              </a:lnSpc>
              <a:buFont typeface="Arial" charset="0"/>
              <a:buChar char="•"/>
            </a:pPr>
            <a:r>
              <a:rPr lang="en-US" altLang="ja-JP"/>
              <a:t>SSL</a:t>
            </a:r>
          </a:p>
          <a:p>
            <a:pPr marL="782638" lvl="1">
              <a:lnSpc>
                <a:spcPct val="80000"/>
              </a:lnSpc>
            </a:pPr>
            <a:r>
              <a:rPr lang="ja-JP" altLang="en-US"/>
              <a:t>暗号化なしに送受信してはならない情報を明確にする</a:t>
            </a:r>
          </a:p>
          <a:p>
            <a:pPr marL="782638" lvl="1">
              <a:lnSpc>
                <a:spcPct val="80000"/>
              </a:lnSpc>
            </a:pPr>
            <a:r>
              <a:rPr lang="ja-JP" altLang="en-US"/>
              <a:t>入力欄のある画面を</a:t>
            </a:r>
            <a:r>
              <a:rPr lang="en-US" altLang="ja-JP"/>
              <a:t>https:// </a:t>
            </a:r>
            <a:r>
              <a:rPr lang="ja-JP" altLang="en-US"/>
              <a:t>にする</a:t>
            </a:r>
          </a:p>
          <a:p>
            <a:pPr marL="782638" lvl="1">
              <a:lnSpc>
                <a:spcPct val="80000"/>
              </a:lnSpc>
            </a:pPr>
            <a:r>
              <a:rPr lang="ja-JP" altLang="en-US"/>
              <a:t>サーバ証明書は警告の出ないものを使用する</a:t>
            </a:r>
          </a:p>
          <a:p>
            <a:pPr marL="782638" lvl="1">
              <a:lnSpc>
                <a:spcPct val="80000"/>
              </a:lnSpc>
            </a:pPr>
            <a:r>
              <a:rPr lang="en-US" altLang="ja-JP"/>
              <a:t>SSL2.0</a:t>
            </a:r>
            <a:r>
              <a:rPr lang="ja-JP" altLang="en-US"/>
              <a:t>を使用しない</a:t>
            </a:r>
          </a:p>
          <a:p>
            <a:pPr>
              <a:lnSpc>
                <a:spcPct val="80000"/>
              </a:lnSpc>
              <a:buFont typeface="Arial" charset="0"/>
              <a:buChar char="•"/>
            </a:pPr>
            <a:r>
              <a:rPr lang="ja-JP" altLang="en-US"/>
              <a:t>キャッシュ</a:t>
            </a:r>
          </a:p>
          <a:p>
            <a:pPr marL="782638" lvl="1">
              <a:lnSpc>
                <a:spcPct val="80000"/>
              </a:lnSpc>
            </a:pPr>
            <a:r>
              <a:rPr lang="ja-JP" altLang="en-US"/>
              <a:t>キャッシュを禁止するようにする</a:t>
            </a:r>
          </a:p>
        </p:txBody>
      </p:sp>
      <p:sp>
        <p:nvSpPr>
          <p:cNvPr id="4" name="スライド番号プレースホルダ 3"/>
          <p:cNvSpPr>
            <a:spLocks noGrp="1"/>
          </p:cNvSpPr>
          <p:nvPr>
            <p:ph type="sldNum" sz="quarter" idx="12"/>
          </p:nvPr>
        </p:nvSpPr>
        <p:spPr/>
        <p:txBody>
          <a:bodyPr/>
          <a:lstStyle/>
          <a:p>
            <a:fld id="{FFF715D2-C9CD-4AB8-AAD7-9F6313C1BF95}" type="slidenum">
              <a:rPr lang="en-US" altLang="ja-JP"/>
              <a:pPr/>
              <a:t>47</a:t>
            </a:fld>
            <a:endParaRPr lang="en-US" altLang="ja-JP"/>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ln/>
        </p:spPr>
        <p:txBody>
          <a:bodyPr rIns="132080"/>
          <a:lstStyle/>
          <a:p>
            <a:r>
              <a:rPr lang="en-US" altLang="ja-JP" sz="2800"/>
              <a:t>Web</a:t>
            </a:r>
            <a:r>
              <a:rPr lang="ja-JP" altLang="en-US" sz="2800"/>
              <a:t>アプリケーションのセキュリティ要件（３）</a:t>
            </a:r>
          </a:p>
        </p:txBody>
      </p:sp>
      <p:sp>
        <p:nvSpPr>
          <p:cNvPr id="66562" name="Rectangle 2"/>
          <p:cNvSpPr>
            <a:spLocks noGrp="1" noChangeArrowheads="1"/>
          </p:cNvSpPr>
          <p:nvPr>
            <p:ph idx="1"/>
          </p:nvPr>
        </p:nvSpPr>
        <p:spPr>
          <a:ln/>
        </p:spPr>
        <p:txBody>
          <a:bodyPr rIns="132080"/>
          <a:lstStyle/>
          <a:p>
            <a:pPr>
              <a:lnSpc>
                <a:spcPct val="80000"/>
              </a:lnSpc>
              <a:buFont typeface="Arial" charset="0"/>
              <a:buChar char="•"/>
            </a:pPr>
            <a:r>
              <a:rPr lang="en-US" altLang="ja-JP" sz="3000"/>
              <a:t>CSRF</a:t>
            </a:r>
            <a:r>
              <a:rPr lang="ja-JP" altLang="en-US" sz="3000"/>
              <a:t>対策</a:t>
            </a:r>
          </a:p>
          <a:p>
            <a:pPr marL="782638" lvl="1">
              <a:lnSpc>
                <a:spcPct val="80000"/>
              </a:lnSpc>
            </a:pPr>
            <a:r>
              <a:rPr lang="ja-JP" altLang="en-US" sz="2600"/>
              <a:t>重要な変更を実施する機能を持つ画面は</a:t>
            </a:r>
            <a:r>
              <a:rPr lang="en-US" altLang="ja-JP" sz="2600"/>
              <a:t>POST</a:t>
            </a:r>
            <a:r>
              <a:rPr lang="ja-JP" altLang="en-US" sz="2600"/>
              <a:t>メソッドによるアクセスに限定（またはパスワードの再入力）</a:t>
            </a:r>
          </a:p>
          <a:p>
            <a:pPr marL="782638" lvl="1">
              <a:lnSpc>
                <a:spcPct val="80000"/>
              </a:lnSpc>
            </a:pPr>
            <a:r>
              <a:rPr lang="ja-JP" altLang="en-US" sz="2600"/>
              <a:t>重要な変更を実施する機能を持つ画面に遷移する前の画面には秘密情報を</a:t>
            </a:r>
            <a:r>
              <a:rPr lang="en-US" altLang="ja-JP" sz="2600"/>
              <a:t>hidden</a:t>
            </a:r>
            <a:r>
              <a:rPr lang="ja-JP" altLang="en-US" sz="2600"/>
              <a:t>パラメータに挿入し次の画面で確認を行う</a:t>
            </a:r>
          </a:p>
          <a:p>
            <a:pPr>
              <a:lnSpc>
                <a:spcPct val="80000"/>
              </a:lnSpc>
              <a:buFont typeface="Arial" charset="0"/>
              <a:buChar char="•"/>
            </a:pPr>
            <a:r>
              <a:rPr lang="ja-JP" altLang="en-US" sz="3000"/>
              <a:t>クロスサイトスクリプティング（</a:t>
            </a:r>
            <a:r>
              <a:rPr lang="en-US" altLang="ja-JP" sz="3000"/>
              <a:t>XSS</a:t>
            </a:r>
            <a:r>
              <a:rPr lang="ja-JP" altLang="en-US" sz="3000"/>
              <a:t>）対策</a:t>
            </a:r>
          </a:p>
          <a:p>
            <a:pPr marL="782638" lvl="1">
              <a:lnSpc>
                <a:spcPct val="80000"/>
              </a:lnSpc>
            </a:pPr>
            <a:r>
              <a:rPr lang="en-US" altLang="ja-JP" sz="2600"/>
              <a:t>HTML</a:t>
            </a:r>
            <a:r>
              <a:rPr lang="ja-JP" altLang="en-US" sz="2600"/>
              <a:t>の出力は直接プリントしない</a:t>
            </a:r>
          </a:p>
          <a:p>
            <a:pPr marL="782638" lvl="1">
              <a:lnSpc>
                <a:spcPct val="80000"/>
              </a:lnSpc>
            </a:pPr>
            <a:r>
              <a:rPr lang="en-US" altLang="ja-JP" sz="2600"/>
              <a:t>HTML</a:t>
            </a:r>
            <a:r>
              <a:rPr lang="ja-JP" altLang="en-US" sz="2600"/>
              <a:t>タグを含む入力を認める機能を設けない</a:t>
            </a:r>
          </a:p>
        </p:txBody>
      </p:sp>
      <p:sp>
        <p:nvSpPr>
          <p:cNvPr id="4" name="スライド番号プレースホルダ 3"/>
          <p:cNvSpPr>
            <a:spLocks noGrp="1"/>
          </p:cNvSpPr>
          <p:nvPr>
            <p:ph type="sldNum" sz="quarter" idx="12"/>
          </p:nvPr>
        </p:nvSpPr>
        <p:spPr/>
        <p:txBody>
          <a:bodyPr/>
          <a:lstStyle/>
          <a:p>
            <a:fld id="{04696EBE-4712-4BB5-BA72-B6306B7C62C9}" type="slidenum">
              <a:rPr lang="en-US" altLang="ja-JP"/>
              <a:pPr/>
              <a:t>48</a:t>
            </a:fld>
            <a:endParaRPr lang="en-US" altLang="ja-JP"/>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ln/>
        </p:spPr>
        <p:txBody>
          <a:bodyPr rIns="132080"/>
          <a:lstStyle/>
          <a:p>
            <a:r>
              <a:rPr lang="en-US" altLang="ja-JP" sz="2800"/>
              <a:t>Web</a:t>
            </a:r>
            <a:r>
              <a:rPr lang="ja-JP" altLang="en-US" sz="2800"/>
              <a:t>アプリケーションのセキュリティ要件（４）</a:t>
            </a:r>
          </a:p>
        </p:txBody>
      </p:sp>
      <p:sp>
        <p:nvSpPr>
          <p:cNvPr id="67586" name="Rectangle 2"/>
          <p:cNvSpPr>
            <a:spLocks noGrp="1" noChangeArrowheads="1"/>
          </p:cNvSpPr>
          <p:nvPr>
            <p:ph idx="1"/>
          </p:nvPr>
        </p:nvSpPr>
        <p:spPr>
          <a:ln/>
        </p:spPr>
        <p:txBody>
          <a:bodyPr rIns="132080"/>
          <a:lstStyle/>
          <a:p>
            <a:pPr>
              <a:lnSpc>
                <a:spcPct val="70000"/>
              </a:lnSpc>
              <a:buFont typeface="Arial" charset="0"/>
              <a:buChar char="•"/>
            </a:pPr>
            <a:r>
              <a:rPr lang="en-US" altLang="ja-JP" sz="2500"/>
              <a:t>SQL</a:t>
            </a:r>
            <a:r>
              <a:rPr lang="ja-JP" altLang="en-US" sz="2500"/>
              <a:t>インジェクション対策</a:t>
            </a:r>
          </a:p>
          <a:p>
            <a:pPr marL="782638" lvl="1">
              <a:lnSpc>
                <a:spcPct val="70000"/>
              </a:lnSpc>
            </a:pPr>
            <a:r>
              <a:rPr lang="en-US" altLang="ja-JP" sz="2200"/>
              <a:t>SQL</a:t>
            </a:r>
            <a:r>
              <a:rPr lang="ja-JP" altLang="en-US" sz="2200"/>
              <a:t>呼び出しをするコードは一か所にまとめて抽象化すること</a:t>
            </a:r>
          </a:p>
          <a:p>
            <a:pPr marL="782638" lvl="1">
              <a:lnSpc>
                <a:spcPct val="70000"/>
              </a:lnSpc>
            </a:pPr>
            <a:r>
              <a:rPr lang="en-US" altLang="ja-JP" sz="2200"/>
              <a:t>SQL</a:t>
            </a:r>
            <a:r>
              <a:rPr lang="ja-JP" altLang="en-US" sz="2200"/>
              <a:t>文を直接組み立てることをせず、</a:t>
            </a:r>
            <a:r>
              <a:rPr lang="en-US" altLang="ja-JP" sz="2200"/>
              <a:t>Prepared Statement</a:t>
            </a:r>
            <a:r>
              <a:rPr lang="ja-JP" altLang="en-US" sz="2200"/>
              <a:t>を使用すること</a:t>
            </a:r>
          </a:p>
          <a:p>
            <a:pPr>
              <a:lnSpc>
                <a:spcPct val="70000"/>
              </a:lnSpc>
              <a:buFont typeface="Arial" charset="0"/>
              <a:buChar char="•"/>
            </a:pPr>
            <a:r>
              <a:rPr lang="ja-JP" altLang="en-US" sz="2500"/>
              <a:t>セッション</a:t>
            </a:r>
          </a:p>
          <a:p>
            <a:pPr marL="782638" lvl="1">
              <a:lnSpc>
                <a:spcPct val="70000"/>
              </a:lnSpc>
            </a:pPr>
            <a:r>
              <a:rPr lang="ja-JP" altLang="en-US" sz="2200"/>
              <a:t>ログイン中のユーザーの特定は、セッション</a:t>
            </a:r>
            <a:r>
              <a:rPr lang="en-US" altLang="ja-JP" sz="2200"/>
              <a:t>ID</a:t>
            </a:r>
            <a:r>
              <a:rPr lang="ja-JP" altLang="en-US" sz="2200"/>
              <a:t>で行うこと</a:t>
            </a:r>
          </a:p>
          <a:p>
            <a:pPr marL="782638" lvl="1">
              <a:lnSpc>
                <a:spcPct val="70000"/>
              </a:lnSpc>
            </a:pPr>
            <a:r>
              <a:rPr lang="ja-JP" altLang="en-US" sz="2200"/>
              <a:t>ログインが成功する前の段階でセッション</a:t>
            </a:r>
            <a:r>
              <a:rPr lang="en-US" altLang="ja-JP" sz="2200"/>
              <a:t>ID</a:t>
            </a:r>
            <a:r>
              <a:rPr lang="ja-JP" altLang="en-US" sz="2200"/>
              <a:t>を発行しない</a:t>
            </a:r>
          </a:p>
          <a:p>
            <a:pPr marL="782638" lvl="1">
              <a:lnSpc>
                <a:spcPct val="70000"/>
              </a:lnSpc>
            </a:pPr>
            <a:r>
              <a:rPr lang="ja-JP" altLang="en-US" sz="2200"/>
              <a:t>セッション</a:t>
            </a:r>
            <a:r>
              <a:rPr lang="en-US" altLang="ja-JP" sz="2200"/>
              <a:t>ID</a:t>
            </a:r>
            <a:r>
              <a:rPr lang="ja-JP" altLang="en-US" sz="2200"/>
              <a:t>は、</a:t>
            </a:r>
            <a:r>
              <a:rPr lang="en-US" altLang="ja-JP" sz="2200"/>
              <a:t>cookie</a:t>
            </a:r>
            <a:r>
              <a:rPr lang="ja-JP" altLang="en-US" sz="2200"/>
              <a:t>または、</a:t>
            </a:r>
            <a:r>
              <a:rPr lang="en-US" altLang="ja-JP" sz="2200"/>
              <a:t>POST</a:t>
            </a:r>
            <a:r>
              <a:rPr lang="ja-JP" altLang="en-US" sz="2200"/>
              <a:t>アクセスの</a:t>
            </a:r>
            <a:r>
              <a:rPr lang="en-US" altLang="ja-JP" sz="2200"/>
              <a:t>hidden</a:t>
            </a:r>
            <a:r>
              <a:rPr lang="ja-JP" altLang="en-US" sz="2200"/>
              <a:t>パラメータにのみ格納すること</a:t>
            </a:r>
          </a:p>
          <a:p>
            <a:pPr marL="782638" lvl="1">
              <a:lnSpc>
                <a:spcPct val="70000"/>
              </a:lnSpc>
            </a:pPr>
            <a:r>
              <a:rPr lang="ja-JP" altLang="en-US" sz="2200"/>
              <a:t>セッション</a:t>
            </a:r>
            <a:r>
              <a:rPr lang="en-US" altLang="ja-JP" sz="2200"/>
              <a:t>ID</a:t>
            </a:r>
            <a:r>
              <a:rPr lang="ja-JP" altLang="en-US" sz="2200"/>
              <a:t>はログインする都度、乱数により生成する</a:t>
            </a:r>
          </a:p>
          <a:p>
            <a:pPr marL="782638" lvl="1">
              <a:lnSpc>
                <a:spcPct val="70000"/>
              </a:lnSpc>
            </a:pPr>
            <a:r>
              <a:rPr lang="ja-JP" altLang="en-US" sz="2200"/>
              <a:t>セッション</a:t>
            </a:r>
            <a:r>
              <a:rPr lang="en-US" altLang="ja-JP" sz="2200"/>
              <a:t>ID</a:t>
            </a:r>
            <a:r>
              <a:rPr lang="ja-JP" altLang="en-US" sz="2200"/>
              <a:t>は</a:t>
            </a:r>
            <a:r>
              <a:rPr lang="en-US" altLang="ja-JP" sz="2200"/>
              <a:t>80</a:t>
            </a:r>
            <a:r>
              <a:rPr lang="ja-JP" altLang="en-US" sz="2200"/>
              <a:t>ビット以上とする</a:t>
            </a:r>
          </a:p>
        </p:txBody>
      </p:sp>
      <p:sp>
        <p:nvSpPr>
          <p:cNvPr id="4" name="スライド番号プレースホルダ 3"/>
          <p:cNvSpPr>
            <a:spLocks noGrp="1"/>
          </p:cNvSpPr>
          <p:nvPr>
            <p:ph type="sldNum" sz="quarter" idx="12"/>
          </p:nvPr>
        </p:nvSpPr>
        <p:spPr/>
        <p:txBody>
          <a:bodyPr/>
          <a:lstStyle/>
          <a:p>
            <a:fld id="{0BB08D1B-9304-4716-9FB9-814CB24FF15A}" type="slidenum">
              <a:rPr lang="en-US" altLang="ja-JP"/>
              <a:pPr/>
              <a:t>49</a:t>
            </a:fld>
            <a:endParaRPr lang="en-US" altLang="ja-JP"/>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rIns="132080"/>
          <a:lstStyle/>
          <a:p>
            <a:r>
              <a:rPr lang="ja-JP" altLang="en-US"/>
              <a:t>今日の目的</a:t>
            </a:r>
          </a:p>
        </p:txBody>
      </p:sp>
      <p:sp>
        <p:nvSpPr>
          <p:cNvPr id="21506" name="Rectangle 2"/>
          <p:cNvSpPr>
            <a:spLocks noGrp="1" noChangeArrowheads="1"/>
          </p:cNvSpPr>
          <p:nvPr>
            <p:ph idx="1"/>
          </p:nvPr>
        </p:nvSpPr>
        <p:spPr>
          <a:ln/>
        </p:spPr>
        <p:txBody>
          <a:bodyPr rIns="132080"/>
          <a:lstStyle/>
          <a:p>
            <a:pPr>
              <a:buFont typeface="Arial" charset="0"/>
              <a:buChar char="•"/>
            </a:pPr>
            <a:r>
              <a:rPr lang="en-US" altLang="ja-JP" sz="3600"/>
              <a:t>Web</a:t>
            </a:r>
            <a:r>
              <a:rPr lang="ja-JP" altLang="en-US" sz="3600"/>
              <a:t>の安全について知ってもらうことが目的</a:t>
            </a:r>
          </a:p>
          <a:p>
            <a:pPr>
              <a:buFont typeface="Arial" charset="0"/>
              <a:buChar char="•"/>
            </a:pPr>
            <a:r>
              <a:rPr lang="ja-JP" altLang="en-US" sz="3600"/>
              <a:t>そのためには、現在の</a:t>
            </a:r>
            <a:r>
              <a:rPr lang="en-US" altLang="ja-JP" sz="3600"/>
              <a:t>Web</a:t>
            </a:r>
            <a:r>
              <a:rPr lang="ja-JP" altLang="en-US" sz="3600"/>
              <a:t>を取り巻く現状を知っていただき、どうやって守ればいいかを知る必要がある</a:t>
            </a:r>
          </a:p>
        </p:txBody>
      </p:sp>
      <p:sp>
        <p:nvSpPr>
          <p:cNvPr id="4" name="スライド番号プレースホルダ 3"/>
          <p:cNvSpPr>
            <a:spLocks noGrp="1"/>
          </p:cNvSpPr>
          <p:nvPr>
            <p:ph type="sldNum" sz="quarter" idx="12"/>
          </p:nvPr>
        </p:nvSpPr>
        <p:spPr/>
        <p:txBody>
          <a:bodyPr/>
          <a:lstStyle/>
          <a:p>
            <a:fld id="{AC2474BF-E9AF-4A90-9B09-24EF4BE58A76}" type="slidenum">
              <a:rPr lang="en-US" altLang="ja-JP"/>
              <a:pPr/>
              <a:t>5</a:t>
            </a:fld>
            <a:endParaRPr lang="en-US" altLang="ja-JP"/>
          </a:p>
        </p:txBody>
      </p:sp>
    </p:spTree>
  </p:cSld>
  <p:clrMapOvr>
    <a:masterClrMapping/>
  </p:clrMapOvr>
  <p:transition spd="slow">
    <p:check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ln/>
        </p:spPr>
        <p:txBody>
          <a:bodyPr rIns="132080"/>
          <a:lstStyle/>
          <a:p>
            <a:r>
              <a:rPr lang="en-US" altLang="ja-JP" sz="2800"/>
              <a:t>Web</a:t>
            </a:r>
            <a:r>
              <a:rPr lang="ja-JP" altLang="en-US" sz="2800"/>
              <a:t>アプリケーションのセキュリティ要件（５）</a:t>
            </a:r>
          </a:p>
        </p:txBody>
      </p:sp>
      <p:sp>
        <p:nvSpPr>
          <p:cNvPr id="68610" name="Rectangle 2"/>
          <p:cNvSpPr>
            <a:spLocks noGrp="1" noChangeArrowheads="1"/>
          </p:cNvSpPr>
          <p:nvPr>
            <p:ph idx="1"/>
          </p:nvPr>
        </p:nvSpPr>
        <p:spPr>
          <a:ln/>
        </p:spPr>
        <p:txBody>
          <a:bodyPr rIns="132080"/>
          <a:lstStyle/>
          <a:p>
            <a:pPr>
              <a:buFont typeface="Arial" charset="0"/>
              <a:buChar char="•"/>
            </a:pPr>
            <a:r>
              <a:rPr lang="ja-JP" altLang="en-US"/>
              <a:t>ログイン・ログアウト</a:t>
            </a:r>
          </a:p>
          <a:p>
            <a:pPr marL="782638" lvl="1"/>
            <a:r>
              <a:rPr lang="ja-JP" altLang="en-US"/>
              <a:t>ログイン時にパスワードを数回間違えると、数時間ログインできないロックアウト機構を設ける</a:t>
            </a:r>
          </a:p>
          <a:p>
            <a:pPr marL="782638" lvl="1"/>
            <a:r>
              <a:rPr lang="ja-JP" altLang="en-US"/>
              <a:t>ログアウト機能を設け、ログアウト機能が呼び出されたらセッションを破棄する</a:t>
            </a:r>
          </a:p>
          <a:p>
            <a:pPr marL="782638" lvl="1"/>
            <a:r>
              <a:rPr lang="ja-JP" altLang="en-US"/>
              <a:t>一定時間操作がなかったときに、セッションを破棄（自動ログアウト）すること</a:t>
            </a:r>
          </a:p>
        </p:txBody>
      </p:sp>
      <p:sp>
        <p:nvSpPr>
          <p:cNvPr id="4" name="スライド番号プレースホルダ 3"/>
          <p:cNvSpPr>
            <a:spLocks noGrp="1"/>
          </p:cNvSpPr>
          <p:nvPr>
            <p:ph type="sldNum" sz="quarter" idx="12"/>
          </p:nvPr>
        </p:nvSpPr>
        <p:spPr/>
        <p:txBody>
          <a:bodyPr/>
          <a:lstStyle/>
          <a:p>
            <a:fld id="{B86A0BFF-A0B7-4F95-ACD6-4EC7E089CEEB}" type="slidenum">
              <a:rPr lang="en-US" altLang="ja-JP"/>
              <a:pPr/>
              <a:t>50</a:t>
            </a:fld>
            <a:endParaRPr lang="en-US" altLang="ja-JP"/>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ln/>
        </p:spPr>
        <p:txBody>
          <a:bodyPr rIns="132080"/>
          <a:lstStyle/>
          <a:p>
            <a:r>
              <a:rPr lang="en-US" altLang="ja-JP" sz="2800"/>
              <a:t>Web</a:t>
            </a:r>
            <a:r>
              <a:rPr lang="ja-JP" altLang="en-US" sz="2800"/>
              <a:t>アプリケーションのセキュリティ要件（６）</a:t>
            </a:r>
          </a:p>
        </p:txBody>
      </p:sp>
      <p:sp>
        <p:nvSpPr>
          <p:cNvPr id="69634" name="Rectangle 2"/>
          <p:cNvSpPr>
            <a:spLocks noGrp="1" noChangeArrowheads="1"/>
          </p:cNvSpPr>
          <p:nvPr>
            <p:ph idx="1"/>
          </p:nvPr>
        </p:nvSpPr>
        <p:spPr>
          <a:ln/>
        </p:spPr>
        <p:txBody>
          <a:bodyPr rIns="132080"/>
          <a:lstStyle/>
          <a:p>
            <a:pPr>
              <a:lnSpc>
                <a:spcPct val="80000"/>
              </a:lnSpc>
              <a:buFont typeface="Arial" charset="0"/>
              <a:buChar char="•"/>
            </a:pPr>
            <a:r>
              <a:rPr lang="ja-JP" altLang="en-US"/>
              <a:t>リダイレクタ</a:t>
            </a:r>
          </a:p>
          <a:p>
            <a:pPr marL="782638" lvl="1">
              <a:lnSpc>
                <a:spcPct val="80000"/>
              </a:lnSpc>
            </a:pPr>
            <a:r>
              <a:rPr lang="ja-JP" altLang="en-US"/>
              <a:t>パラメータで指定された</a:t>
            </a:r>
            <a:r>
              <a:rPr lang="en-US" altLang="ja-JP"/>
              <a:t>URL</a:t>
            </a:r>
            <a:r>
              <a:rPr lang="ja-JP" altLang="en-US"/>
              <a:t>へのリダイレクト機能を設けない</a:t>
            </a:r>
          </a:p>
          <a:p>
            <a:pPr>
              <a:lnSpc>
                <a:spcPct val="80000"/>
              </a:lnSpc>
              <a:buFont typeface="Arial" charset="0"/>
              <a:buChar char="•"/>
            </a:pPr>
            <a:r>
              <a:rPr lang="ja-JP" altLang="en-US"/>
              <a:t>パラメータ</a:t>
            </a:r>
          </a:p>
          <a:p>
            <a:pPr marL="782638" lvl="1">
              <a:lnSpc>
                <a:spcPct val="80000"/>
              </a:lnSpc>
            </a:pPr>
            <a:r>
              <a:rPr lang="ja-JP" altLang="en-US"/>
              <a:t>セッション</a:t>
            </a:r>
            <a:r>
              <a:rPr lang="en-US" altLang="ja-JP"/>
              <a:t>ID</a:t>
            </a:r>
            <a:r>
              <a:rPr lang="ja-JP" altLang="en-US"/>
              <a:t>以外の値を格納する</a:t>
            </a:r>
            <a:r>
              <a:rPr lang="en-US" altLang="ja-JP"/>
              <a:t>cookie</a:t>
            </a:r>
            <a:r>
              <a:rPr lang="ja-JP" altLang="en-US"/>
              <a:t>を発行しない</a:t>
            </a:r>
          </a:p>
          <a:p>
            <a:pPr marL="782638" lvl="1">
              <a:lnSpc>
                <a:spcPct val="80000"/>
              </a:lnSpc>
            </a:pPr>
            <a:r>
              <a:rPr lang="en-US" altLang="ja-JP"/>
              <a:t>URL</a:t>
            </a:r>
            <a:r>
              <a:rPr lang="ja-JP" altLang="en-US"/>
              <a:t>パラメータに秘密情報を含めない</a:t>
            </a:r>
          </a:p>
          <a:p>
            <a:pPr marL="782638" lvl="1">
              <a:lnSpc>
                <a:spcPct val="80000"/>
              </a:lnSpc>
            </a:pPr>
            <a:r>
              <a:rPr lang="ja-JP" altLang="en-US"/>
              <a:t>パラメータにファイル名（パス名）を一切含めない</a:t>
            </a:r>
          </a:p>
        </p:txBody>
      </p:sp>
      <p:sp>
        <p:nvSpPr>
          <p:cNvPr id="4" name="スライド番号プレースホルダ 3"/>
          <p:cNvSpPr>
            <a:spLocks noGrp="1"/>
          </p:cNvSpPr>
          <p:nvPr>
            <p:ph type="sldNum" sz="quarter" idx="12"/>
          </p:nvPr>
        </p:nvSpPr>
        <p:spPr/>
        <p:txBody>
          <a:bodyPr/>
          <a:lstStyle/>
          <a:p>
            <a:fld id="{8E73CFC7-4EBD-4718-95A3-1D327E7CCCC4}" type="slidenum">
              <a:rPr lang="en-US" altLang="ja-JP"/>
              <a:pPr/>
              <a:t>51</a:t>
            </a:fld>
            <a:endParaRPr lang="en-US" altLang="ja-JP"/>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ln/>
        </p:spPr>
        <p:txBody>
          <a:bodyPr rIns="132080"/>
          <a:lstStyle/>
          <a:p>
            <a:r>
              <a:rPr lang="en-US" altLang="ja-JP" sz="2800"/>
              <a:t>Web</a:t>
            </a:r>
            <a:r>
              <a:rPr lang="ja-JP" altLang="en-US" sz="2800"/>
              <a:t>アプリケーションのセキュリティ要件（７）</a:t>
            </a:r>
          </a:p>
        </p:txBody>
      </p:sp>
      <p:sp>
        <p:nvSpPr>
          <p:cNvPr id="70658" name="Rectangle 2"/>
          <p:cNvSpPr>
            <a:spLocks noGrp="1" noChangeArrowheads="1"/>
          </p:cNvSpPr>
          <p:nvPr>
            <p:ph idx="1"/>
          </p:nvPr>
        </p:nvSpPr>
        <p:spPr>
          <a:ln/>
        </p:spPr>
        <p:txBody>
          <a:bodyPr rIns="132080"/>
          <a:lstStyle/>
          <a:p>
            <a:pPr>
              <a:lnSpc>
                <a:spcPct val="60000"/>
              </a:lnSpc>
              <a:buFont typeface="Arial" charset="0"/>
              <a:buChar char="•"/>
            </a:pPr>
            <a:r>
              <a:rPr lang="ja-JP" altLang="en-US" sz="3000"/>
              <a:t>実装</a:t>
            </a:r>
          </a:p>
          <a:p>
            <a:pPr marL="782638" lvl="1">
              <a:lnSpc>
                <a:spcPct val="60000"/>
              </a:lnSpc>
            </a:pPr>
            <a:r>
              <a:rPr lang="ja-JP" altLang="en-US" sz="2600"/>
              <a:t>シェル呼び出しを使用しない</a:t>
            </a:r>
          </a:p>
          <a:p>
            <a:pPr marL="782638" lvl="1">
              <a:lnSpc>
                <a:spcPct val="60000"/>
              </a:lnSpc>
            </a:pPr>
            <a:r>
              <a:rPr lang="ja-JP" altLang="en-US" sz="2600"/>
              <a:t>外部コマンド呼び出しを使用しない</a:t>
            </a:r>
          </a:p>
          <a:p>
            <a:pPr marL="782638" lvl="1">
              <a:lnSpc>
                <a:spcPct val="60000"/>
              </a:lnSpc>
            </a:pPr>
            <a:r>
              <a:rPr lang="en-US" altLang="ja-JP" sz="2600"/>
              <a:t>C</a:t>
            </a:r>
            <a:r>
              <a:rPr lang="ja-JP" altLang="en-US" sz="2600"/>
              <a:t>言語等のバッファオーバフロー系の脆弱性が所持得る言語を使用しない</a:t>
            </a:r>
          </a:p>
          <a:p>
            <a:pPr marL="782638" lvl="1">
              <a:lnSpc>
                <a:spcPct val="60000"/>
              </a:lnSpc>
            </a:pPr>
            <a:r>
              <a:rPr lang="en-US" altLang="ja-JP" sz="2600"/>
              <a:t>eval()</a:t>
            </a:r>
            <a:r>
              <a:rPr lang="ja-JP" altLang="en-US" sz="2600"/>
              <a:t>など指定された文字列を言語として実行する機能を使用しない</a:t>
            </a:r>
          </a:p>
          <a:p>
            <a:pPr marL="782638" lvl="1">
              <a:lnSpc>
                <a:spcPct val="60000"/>
              </a:lnSpc>
            </a:pPr>
            <a:r>
              <a:rPr lang="ja-JP" altLang="en-US" sz="2600"/>
              <a:t>暗号を使用する場合は、暗号アルゴリズムに</a:t>
            </a:r>
            <a:r>
              <a:rPr lang="en-US" altLang="ja-JP" sz="2600"/>
              <a:t>CRYPTREC</a:t>
            </a:r>
            <a:r>
              <a:rPr lang="ja-JP" altLang="en-US" sz="2600"/>
              <a:t>の電子政府推奨暗号のみを用いること</a:t>
            </a:r>
          </a:p>
          <a:p>
            <a:pPr marL="782638" lvl="1">
              <a:lnSpc>
                <a:spcPct val="60000"/>
              </a:lnSpc>
            </a:pPr>
            <a:r>
              <a:rPr lang="ja-JP" altLang="en-US" sz="2600"/>
              <a:t>乱数を用いる場合は、暗号学的に安全な擬似乱数生成系により乱数を生成する</a:t>
            </a:r>
          </a:p>
        </p:txBody>
      </p:sp>
      <p:sp>
        <p:nvSpPr>
          <p:cNvPr id="4" name="スライド番号プレースホルダ 3"/>
          <p:cNvSpPr>
            <a:spLocks noGrp="1"/>
          </p:cNvSpPr>
          <p:nvPr>
            <p:ph type="sldNum" sz="quarter" idx="12"/>
          </p:nvPr>
        </p:nvSpPr>
        <p:spPr/>
        <p:txBody>
          <a:bodyPr/>
          <a:lstStyle/>
          <a:p>
            <a:fld id="{1CA2C9EE-B055-40C9-8549-5B6B710F5C93}" type="slidenum">
              <a:rPr lang="en-US" altLang="ja-JP"/>
              <a:pPr/>
              <a:t>52</a:t>
            </a:fld>
            <a:endParaRPr lang="en-US" altLang="ja-JP"/>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rIns="132080"/>
          <a:lstStyle/>
          <a:p>
            <a:endParaRPr lang="en-US" altLang="ja-JP"/>
          </a:p>
        </p:txBody>
      </p:sp>
      <p:sp>
        <p:nvSpPr>
          <p:cNvPr id="22530" name="Rectangle 2"/>
          <p:cNvSpPr>
            <a:spLocks noGrp="1" noChangeArrowheads="1"/>
          </p:cNvSpPr>
          <p:nvPr>
            <p:ph idx="1"/>
          </p:nvPr>
        </p:nvSpPr>
        <p:spPr>
          <a:ln/>
        </p:spPr>
        <p:txBody>
          <a:bodyPr rIns="132080"/>
          <a:lstStyle/>
          <a:p>
            <a:pPr>
              <a:buFont typeface="Arial" charset="0"/>
              <a:buChar char="•"/>
            </a:pPr>
            <a:r>
              <a:rPr lang="ja-JP" altLang="en-US"/>
              <a:t>なぜ、皆さんが</a:t>
            </a:r>
            <a:r>
              <a:rPr lang="en-US" altLang="ja-JP"/>
              <a:t>Web</a:t>
            </a:r>
            <a:r>
              <a:rPr lang="ja-JP" altLang="en-US"/>
              <a:t>サイトを安全にしなければならないのか？</a:t>
            </a:r>
          </a:p>
          <a:p>
            <a:pPr>
              <a:buFont typeface="Arial" charset="0"/>
              <a:buChar char="•"/>
            </a:pPr>
            <a:r>
              <a:rPr lang="ja-JP" altLang="en-US"/>
              <a:t>攻撃はどこの</a:t>
            </a:r>
            <a:r>
              <a:rPr lang="en-US" altLang="ja-JP"/>
              <a:t>Web</a:t>
            </a:r>
            <a:r>
              <a:rPr lang="ja-JP" altLang="en-US"/>
              <a:t>サイトでも請ける可能性があることを知って下さい</a:t>
            </a:r>
          </a:p>
          <a:p>
            <a:pPr>
              <a:buFont typeface="Arial" charset="0"/>
              <a:buChar char="•"/>
            </a:pPr>
            <a:r>
              <a:rPr lang="ja-JP" altLang="en-US"/>
              <a:t>ウチには狙われる資産がない？</a:t>
            </a:r>
          </a:p>
          <a:p>
            <a:pPr marL="782638" lvl="1"/>
            <a:r>
              <a:rPr lang="ja-JP" altLang="en-US"/>
              <a:t>そのサーバー自体を狙っている</a:t>
            </a:r>
          </a:p>
          <a:p>
            <a:pPr marL="782638" lvl="1"/>
            <a:r>
              <a:rPr lang="ja-JP" altLang="en-US"/>
              <a:t>御社の信用力を利用しようとしている</a:t>
            </a:r>
          </a:p>
        </p:txBody>
      </p:sp>
      <p:sp>
        <p:nvSpPr>
          <p:cNvPr id="4" name="スライド番号プレースホルダ 3"/>
          <p:cNvSpPr>
            <a:spLocks noGrp="1"/>
          </p:cNvSpPr>
          <p:nvPr>
            <p:ph type="sldNum" sz="quarter" idx="12"/>
          </p:nvPr>
        </p:nvSpPr>
        <p:spPr/>
        <p:txBody>
          <a:bodyPr/>
          <a:lstStyle/>
          <a:p>
            <a:fld id="{1E634EEE-3AF8-446F-AE71-EA167D393CE3}" type="slidenum">
              <a:rPr lang="en-US" altLang="ja-JP"/>
              <a:pPr/>
              <a:t>6</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rIns="132080"/>
          <a:lstStyle/>
          <a:p>
            <a:endParaRPr lang="en-US" altLang="ja-JP"/>
          </a:p>
        </p:txBody>
      </p:sp>
      <p:sp>
        <p:nvSpPr>
          <p:cNvPr id="23554" name="Rectangle 2"/>
          <p:cNvSpPr>
            <a:spLocks noGrp="1" noChangeArrowheads="1"/>
          </p:cNvSpPr>
          <p:nvPr>
            <p:ph idx="1"/>
          </p:nvPr>
        </p:nvSpPr>
        <p:spPr>
          <a:ln/>
        </p:spPr>
        <p:txBody>
          <a:bodyPr rIns="132080"/>
          <a:lstStyle/>
          <a:p>
            <a:pPr>
              <a:buFont typeface="Arial" charset="0"/>
              <a:buChar char="•"/>
            </a:pPr>
            <a:r>
              <a:rPr lang="ja-JP" altLang="en-US" sz="4800"/>
              <a:t>なぜ、御社の</a:t>
            </a:r>
            <a:r>
              <a:rPr lang="en-US" altLang="ja-JP" sz="4800"/>
              <a:t>Web</a:t>
            </a:r>
            <a:r>
              <a:rPr lang="ja-JP" altLang="en-US" sz="4800"/>
              <a:t>サイトが攻撃されるのか。</a:t>
            </a:r>
          </a:p>
          <a:p>
            <a:pPr>
              <a:buFont typeface="Arial" charset="0"/>
              <a:buChar char="•"/>
            </a:pPr>
            <a:r>
              <a:rPr lang="ja-JP" altLang="en-US" sz="4800"/>
              <a:t>そして、守るためには何をすればいいのか。</a:t>
            </a:r>
          </a:p>
          <a:p>
            <a:pPr>
              <a:buFont typeface="Arial" charset="0"/>
              <a:buChar char="•"/>
            </a:pPr>
            <a:r>
              <a:rPr lang="ja-JP" altLang="en-US" sz="4800"/>
              <a:t>これらを学びましょう。</a:t>
            </a:r>
          </a:p>
        </p:txBody>
      </p:sp>
      <p:sp>
        <p:nvSpPr>
          <p:cNvPr id="4" name="スライド番号プレースホルダ 3"/>
          <p:cNvSpPr>
            <a:spLocks noGrp="1"/>
          </p:cNvSpPr>
          <p:nvPr>
            <p:ph type="sldNum" sz="quarter" idx="12"/>
          </p:nvPr>
        </p:nvSpPr>
        <p:spPr/>
        <p:txBody>
          <a:bodyPr/>
          <a:lstStyle/>
          <a:p>
            <a:fld id="{74D2832E-A2F2-4999-A825-42F6DBE0A7FD}" type="slidenum">
              <a:rPr lang="en-US" altLang="ja-JP"/>
              <a:pPr/>
              <a:t>7</a:t>
            </a:fld>
            <a:endParaRPr lang="en-US" altLang="ja-JP"/>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1844675"/>
            <a:ext cx="7772400" cy="2041525"/>
          </a:xfrm>
          <a:ln/>
        </p:spPr>
        <p:txBody>
          <a:bodyPr rIns="132080"/>
          <a:lstStyle/>
          <a:p>
            <a:r>
              <a:rPr lang="ja-JP" altLang="en-US"/>
              <a:t>なぜ、御社の</a:t>
            </a:r>
            <a:r>
              <a:rPr lang="en-US" altLang="ja-JP"/>
              <a:t>Web</a:t>
            </a:r>
            <a:r>
              <a:rPr lang="ja-JP" altLang="en-US"/>
              <a:t>サイトが</a:t>
            </a:r>
            <a:br>
              <a:rPr lang="ja-JP" altLang="en-US"/>
            </a:br>
            <a:r>
              <a:rPr lang="ja-JP" altLang="en-US"/>
              <a:t>攻撃されるのか？</a:t>
            </a:r>
          </a:p>
        </p:txBody>
      </p:sp>
      <p:sp>
        <p:nvSpPr>
          <p:cNvPr id="25602" name="Rectangle 2"/>
          <p:cNvSpPr>
            <a:spLocks noGrp="1" noChangeArrowheads="1"/>
          </p:cNvSpPr>
          <p:nvPr>
            <p:ph idx="1"/>
          </p:nvPr>
        </p:nvSpPr>
        <p:spPr>
          <a:xfrm>
            <a:off x="1371600" y="3886200"/>
            <a:ext cx="6400800" cy="2971800"/>
          </a:xfrm>
          <a:ln/>
        </p:spPr>
        <p:txBody>
          <a:bodyPr rIns="132080"/>
          <a:lstStyle/>
          <a:p>
            <a:pPr marL="39688" indent="0" algn="ctr">
              <a:buFont typeface="ヒラギノ角ゴ Pro W3" charset="-128"/>
              <a:buNone/>
            </a:pPr>
            <a:endParaRPr lang="en-US" altLang="ja-JP"/>
          </a:p>
        </p:txBody>
      </p:sp>
      <p:sp>
        <p:nvSpPr>
          <p:cNvPr id="4" name="スライド番号プレースホルダ 3"/>
          <p:cNvSpPr>
            <a:spLocks noGrp="1"/>
          </p:cNvSpPr>
          <p:nvPr>
            <p:ph type="sldNum" sz="quarter" idx="12"/>
          </p:nvPr>
        </p:nvSpPr>
        <p:spPr/>
        <p:txBody>
          <a:bodyPr/>
          <a:lstStyle/>
          <a:p>
            <a:fld id="{9A1D146B-9F7E-4467-97A9-0BE6C8DE9B66}" type="slidenum">
              <a:rPr lang="en-US" altLang="ja-JP"/>
              <a:pPr/>
              <a:t>8</a:t>
            </a:fld>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wipe(left)">
                                      <p:cBhvr>
                                        <p:cTn id="7"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rIns="132080"/>
          <a:lstStyle/>
          <a:p>
            <a:endParaRPr lang="en-US" altLang="ja-JP"/>
          </a:p>
        </p:txBody>
      </p:sp>
      <p:sp>
        <p:nvSpPr>
          <p:cNvPr id="26626" name="Rectangle 2"/>
          <p:cNvSpPr>
            <a:spLocks noGrp="1" noChangeArrowheads="1"/>
          </p:cNvSpPr>
          <p:nvPr>
            <p:ph idx="1"/>
          </p:nvPr>
        </p:nvSpPr>
        <p:spPr>
          <a:ln/>
        </p:spPr>
        <p:txBody>
          <a:bodyPr rIns="132080"/>
          <a:lstStyle/>
          <a:p>
            <a:pPr>
              <a:buFont typeface="Arial" charset="0"/>
              <a:buChar char="•"/>
            </a:pPr>
            <a:r>
              <a:rPr lang="ja-JP" altLang="en-US"/>
              <a:t>どういう</a:t>
            </a:r>
            <a:r>
              <a:rPr lang="en-US" altLang="ja-JP"/>
              <a:t>Web</a:t>
            </a:r>
            <a:r>
              <a:rPr lang="ja-JP" altLang="en-US"/>
              <a:t>サイトが狙われるのか？</a:t>
            </a:r>
          </a:p>
          <a:p>
            <a:pPr marL="782638" lvl="1"/>
            <a:r>
              <a:rPr lang="ja-JP" altLang="en-US"/>
              <a:t>有名企業？</a:t>
            </a:r>
          </a:p>
          <a:p>
            <a:pPr marL="782638" lvl="1"/>
            <a:r>
              <a:rPr lang="ja-JP" altLang="en-US"/>
              <a:t>官公庁？</a:t>
            </a:r>
          </a:p>
          <a:p>
            <a:pPr marL="1182688" lvl="2"/>
            <a:r>
              <a:rPr lang="en-US" altLang="ja-JP"/>
              <a:t>2000</a:t>
            </a:r>
            <a:r>
              <a:rPr lang="ja-JP" altLang="en-US"/>
              <a:t>年には科学技術庁ホームページ改ざんを皮切りに改ざんラッシュ</a:t>
            </a:r>
          </a:p>
          <a:p>
            <a:pPr>
              <a:buFont typeface="Arial" charset="0"/>
              <a:buChar char="•"/>
            </a:pPr>
            <a:r>
              <a:rPr lang="ja-JP" altLang="en-US"/>
              <a:t>動機は何？</a:t>
            </a:r>
          </a:p>
          <a:p>
            <a:pPr marL="782638" lvl="1"/>
            <a:r>
              <a:rPr lang="ja-JP" altLang="en-US"/>
              <a:t>技術力の誇示 </a:t>
            </a:r>
          </a:p>
          <a:p>
            <a:pPr marL="782638" lvl="1"/>
            <a:r>
              <a:rPr lang="ja-JP" altLang="en-US"/>
              <a:t>政治的なもの </a:t>
            </a:r>
          </a:p>
        </p:txBody>
      </p:sp>
      <p:sp>
        <p:nvSpPr>
          <p:cNvPr id="5" name="スライド番号プレースホルダ 3"/>
          <p:cNvSpPr>
            <a:spLocks noGrp="1"/>
          </p:cNvSpPr>
          <p:nvPr>
            <p:ph type="sldNum" sz="quarter" idx="12"/>
          </p:nvPr>
        </p:nvSpPr>
        <p:spPr/>
        <p:txBody>
          <a:bodyPr/>
          <a:lstStyle/>
          <a:p>
            <a:fld id="{F850952C-9DEB-45B8-AF68-6FF3F4BD6204}" type="slidenum">
              <a:rPr lang="en-US" altLang="ja-JP"/>
              <a:pPr/>
              <a:t>9</a:t>
            </a:fld>
            <a:endParaRPr lang="en-US" altLang="ja-JP"/>
          </a:p>
        </p:txBody>
      </p:sp>
      <p:pic>
        <p:nvPicPr>
          <p:cNvPr id="26627" name="Picture 3"/>
          <p:cNvPicPr>
            <a:picLocks noChangeAspect="1" noChangeArrowheads="1"/>
          </p:cNvPicPr>
          <p:nvPr/>
        </p:nvPicPr>
        <p:blipFill>
          <a:blip r:embed="rId2"/>
          <a:srcRect/>
          <a:stretch>
            <a:fillRect/>
          </a:stretch>
        </p:blipFill>
        <p:spPr bwMode="auto">
          <a:xfrm>
            <a:off x="660400" y="1204913"/>
            <a:ext cx="7823200" cy="4446587"/>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箇条書き">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箇条書き">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タイトル &amp; 箇条書き（左）">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タイトル &amp; 箇条書き（左）">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タイトル &amp; 箇条書き（2 段組み）">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タイトル &amp; 箇条書き（2 段組み）">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タイトル &amp; 箇条書き（右）">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タイトル &amp; 箇条書き（右）">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タイトル、箇条書き、画像">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タイトル、箇条書き、画像">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ヒラギノ角ゴ＋丸ゴ">
      <a:majorFont>
        <a:latin typeface="ヒラギノ角ゴ Pro W6"/>
        <a:ea typeface="ヒラギノ角ゴ Pro W6"/>
        <a:cs typeface=""/>
      </a:majorFont>
      <a:minorFont>
        <a:latin typeface="ヒラギノ丸ゴ Pro W4"/>
        <a:ea typeface="ヒラギノ丸ゴ Pro W4"/>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タイトル（中央）">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タイトル（中央）">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タイトル &amp; サブタイトル">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タイトル &amp; サブタイトル">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画像（横長）">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画像（横長）">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画像（横長、反射）">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画像（横長、反射）">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画像（横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画像（縦長）">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画像（縦長）">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画像（縦長、反射）">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画像（縦長、反射）">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画像（縦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タイトル（上）">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タイトル（上）">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空白">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空白">
      <a:majorFont>
        <a:latin typeface="ヒラギノ角ゴ Pro W3"/>
        <a:ea typeface="ヒラギノ角ゴ Pro W3"/>
        <a:cs typeface=""/>
      </a:majorFont>
      <a:minorFont>
        <a:latin typeface="ヒラギノ角ゴ Pro W3"/>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TotalTime>
  <Pages>0</Pages>
  <Words>1975</Words>
  <Characters>0</Characters>
  <PresentationFormat>画面に合わせる (4:3)</PresentationFormat>
  <Lines>0</Lines>
  <Paragraphs>370</Paragraphs>
  <Slides>52</Slides>
  <Notes>0</Notes>
  <HiddenSlides>0</HiddenSlides>
  <MMClips>0</MMClips>
  <ScaleCrop>false</ScaleCrop>
  <HeadingPairs>
    <vt:vector size="4" baseType="variant">
      <vt:variant>
        <vt:lpstr>テーマ</vt:lpstr>
      </vt:variant>
      <vt:variant>
        <vt:i4>14</vt:i4>
      </vt:variant>
      <vt:variant>
        <vt:lpstr>スライド タイトル</vt:lpstr>
      </vt:variant>
      <vt:variant>
        <vt:i4>52</vt:i4>
      </vt:variant>
    </vt:vector>
  </HeadingPairs>
  <TitlesOfParts>
    <vt:vector size="66" baseType="lpstr">
      <vt:lpstr>箇条書き</vt:lpstr>
      <vt:lpstr>タイトル（中央）</vt:lpstr>
      <vt:lpstr>タイトル &amp; サブタイトル</vt:lpstr>
      <vt:lpstr>画像（横長）</vt:lpstr>
      <vt:lpstr>画像（横長、反射）</vt:lpstr>
      <vt:lpstr>画像（縦長）</vt:lpstr>
      <vt:lpstr>画像（縦長、反射）</vt:lpstr>
      <vt:lpstr>タイトル（上）</vt:lpstr>
      <vt:lpstr>空白</vt:lpstr>
      <vt:lpstr>タイトル &amp; 箇条書き（左）</vt:lpstr>
      <vt:lpstr>タイトル &amp; 箇条書き（2 段組み）</vt:lpstr>
      <vt:lpstr>タイトル &amp; 箇条書き（右）</vt:lpstr>
      <vt:lpstr>タイトル、箇条書き、画像</vt:lpstr>
      <vt:lpstr>Office テーマ</vt:lpstr>
      <vt:lpstr>なぜ、Webサイトが狙われるのか。 そして何をすべきか。</vt:lpstr>
      <vt:lpstr>上野 宣 （うえの・せん）</vt:lpstr>
      <vt:lpstr>詳しくはWebで</vt:lpstr>
      <vt:lpstr>安全なWeb？</vt:lpstr>
      <vt:lpstr>今日の目的</vt:lpstr>
      <vt:lpstr>スライド 6</vt:lpstr>
      <vt:lpstr>スライド 7</vt:lpstr>
      <vt:lpstr>なぜ、御社のWebサイトが 攻撃されるのか？</vt:lpstr>
      <vt:lpstr>スライド 9</vt:lpstr>
      <vt:lpstr>スライド 10</vt:lpstr>
      <vt:lpstr>具体的な被害</vt:lpstr>
      <vt:lpstr>スライド 12</vt:lpstr>
      <vt:lpstr>具体的な被害</vt:lpstr>
      <vt:lpstr>どうやって攻撃しているのか</vt:lpstr>
      <vt:lpstr>攻撃成功後の行動</vt:lpstr>
      <vt:lpstr>スライド 16</vt:lpstr>
      <vt:lpstr>攻撃手法の変遷</vt:lpstr>
      <vt:lpstr>2007年度の国内の侵入傾向</vt:lpstr>
      <vt:lpstr>脆弱性のほとんどはバグ</vt:lpstr>
      <vt:lpstr>カカクコム事件</vt:lpstr>
      <vt:lpstr>事件の被害 </vt:lpstr>
      <vt:lpstr>でも、</vt:lpstr>
      <vt:lpstr>サウンドハウス事件</vt:lpstr>
      <vt:lpstr>スライド 24</vt:lpstr>
      <vt:lpstr>でも、</vt:lpstr>
      <vt:lpstr>守るためには 何をすればいいか</vt:lpstr>
      <vt:lpstr>要件です。設計です。</vt:lpstr>
      <vt:lpstr>安全なWEBサイト設計のために 知っておくべきこと</vt:lpstr>
      <vt:lpstr>セキュリティホールを修正する コスト（フェーズ別）</vt:lpstr>
      <vt:lpstr>安全でないWebサイトができる例</vt:lpstr>
      <vt:lpstr>スライド 31</vt:lpstr>
      <vt:lpstr>セキュリティはトレードオフ</vt:lpstr>
      <vt:lpstr>何を調整してセキュリティに割り当てるか</vt:lpstr>
      <vt:lpstr>リスクの緩和を戦略として取り入れる</vt:lpstr>
      <vt:lpstr>WEBアプリケーションへの攻撃</vt:lpstr>
      <vt:lpstr>Webアプリケーションへの攻撃</vt:lpstr>
      <vt:lpstr>受動的攻撃</vt:lpstr>
      <vt:lpstr>Webアプリケーション脆弱性ランキング</vt:lpstr>
      <vt:lpstr>攻撃手法（１）</vt:lpstr>
      <vt:lpstr>攻撃手法（２）</vt:lpstr>
      <vt:lpstr>攻撃手法（３）</vt:lpstr>
      <vt:lpstr>安全なWebアプリケーションの ためのセキュリティ要件</vt:lpstr>
      <vt:lpstr>スライド 43</vt:lpstr>
      <vt:lpstr>セキュリティ要件の参考資料</vt:lpstr>
      <vt:lpstr>まとめ</vt:lpstr>
      <vt:lpstr>Webアプリケーションのセキュリティ要件（１）</vt:lpstr>
      <vt:lpstr>Webアプリケーションのセキュリティ要件（２）</vt:lpstr>
      <vt:lpstr>Webアプリケーションのセキュリティ要件（３）</vt:lpstr>
      <vt:lpstr>Webアプリケーションのセキュリティ要件（４）</vt:lpstr>
      <vt:lpstr>Webアプリケーションのセキュリティ要件（５）</vt:lpstr>
      <vt:lpstr>Webアプリケーションのセキュリティ要件（６）</vt:lpstr>
      <vt:lpstr>Webアプリケーションのセキュリティ要件（７）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なぜ、御社のWebサイトが攻撃されるのか。 そして、守るためには何をすればよいのか。</dc:title>
  <dc:subject/>
  <dc:creator>上野宣</dc:creator>
  <cp:keywords/>
  <dc:description/>
  <cp:lastModifiedBy>上野宣</cp:lastModifiedBy>
  <cp:revision>3</cp:revision>
  <dcterms:modified xsi:type="dcterms:W3CDTF">2008-12-07T01:42:07Z</dcterms:modified>
</cp:coreProperties>
</file>